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5" r:id="rId2"/>
    <p:sldId id="2147376873" r:id="rId3"/>
    <p:sldId id="257" r:id="rId4"/>
    <p:sldId id="2147377135" r:id="rId5"/>
    <p:sldId id="2147377150" r:id="rId6"/>
    <p:sldId id="2147377142" r:id="rId7"/>
    <p:sldId id="2147377149" r:id="rId8"/>
    <p:sldId id="2147377143" r:id="rId9"/>
    <p:sldId id="2147377115" r:id="rId10"/>
    <p:sldId id="2147377137" r:id="rId11"/>
    <p:sldId id="2147377052" r:id="rId12"/>
    <p:sldId id="2147377138" r:id="rId13"/>
    <p:sldId id="2147377139" r:id="rId14"/>
    <p:sldId id="2147377141" r:id="rId15"/>
    <p:sldId id="2147377151" r:id="rId16"/>
    <p:sldId id="2147377152" r:id="rId17"/>
    <p:sldId id="13894" r:id="rId18"/>
    <p:sldId id="2147377134" r:id="rId19"/>
    <p:sldId id="2147377144" r:id="rId20"/>
    <p:sldId id="2147377136" r:id="rId21"/>
    <p:sldId id="2147377153" r:id="rId22"/>
    <p:sldId id="13899" r:id="rId23"/>
    <p:sldId id="9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Devlin" initials="RD" lastIdx="3" clrIdx="0">
    <p:extLst>
      <p:ext uri="{19B8F6BF-5375-455C-9EA6-DF929625EA0E}">
        <p15:presenceInfo xmlns:p15="http://schemas.microsoft.com/office/powerpoint/2012/main" userId="cbcffa2914110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8"/>
    <p:restoredTop sz="82406"/>
  </p:normalViewPr>
  <p:slideViewPr>
    <p:cSldViewPr snapToGrid="0" snapToObjects="1">
      <p:cViewPr varScale="1">
        <p:scale>
          <a:sx n="94" d="100"/>
          <a:sy n="94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8528-E333-474A-96E8-FF9CE608573A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3B76-B20F-0140-B566-7CBB5B80C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40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803-91B1-46C0-B300-BDA9F34CF99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26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97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3B76-B20F-0140-B566-7CBB5B80CE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25E56-F7F9-4E72-91E2-6968B17C65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4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various trials and eligibility </a:t>
            </a:r>
            <a:r>
              <a:rPr lang="en-US" dirty="0" err="1"/>
              <a:t>crietria</a:t>
            </a:r>
            <a:r>
              <a:rPr lang="en-US" dirty="0"/>
              <a:t> for symptom burden – Table of various trials: COMFORT-1 (</a:t>
            </a:r>
            <a:r>
              <a:rPr lang="en-US" dirty="0" err="1"/>
              <a:t>Verstovsek</a:t>
            </a:r>
            <a:r>
              <a:rPr lang="en-US" dirty="0"/>
              <a:t> NEJM)/COMFORT-2 (</a:t>
            </a:r>
            <a:r>
              <a:rPr lang="en-US" dirty="0" err="1"/>
              <a:t>Harroson</a:t>
            </a:r>
            <a:r>
              <a:rPr lang="en-US" dirty="0"/>
              <a:t> NEJM) /JAKARTA (?</a:t>
            </a:r>
            <a:r>
              <a:rPr lang="en-US" dirty="0" err="1"/>
              <a:t>pardanani</a:t>
            </a:r>
            <a:r>
              <a:rPr lang="en-US" dirty="0"/>
              <a:t> JAMAL oncology)/JAKARTA-2 (Harrison Lancet Hematology)/PERSIST-1 (?Mesa Lancet Hematology)/PERSIST-2 (</a:t>
            </a:r>
            <a:r>
              <a:rPr lang="en-US" dirty="0" err="1"/>
              <a:t>Mascarenhas</a:t>
            </a:r>
            <a:r>
              <a:rPr lang="en-US" dirty="0"/>
              <a:t> JAMA Oncology)/SIMPLIFY-1 (Mesa, JCO)/SIMPLIFY-2 (</a:t>
            </a:r>
            <a:r>
              <a:rPr lang="en-US" dirty="0" err="1"/>
              <a:t>Harroson</a:t>
            </a:r>
            <a:r>
              <a:rPr lang="en-US" dirty="0"/>
              <a:t>, Lancet Hematology)/MOMENTUM (</a:t>
            </a:r>
            <a:r>
              <a:rPr lang="en-US" dirty="0" err="1"/>
              <a:t>Verstovsek</a:t>
            </a:r>
            <a:r>
              <a:rPr lang="en-US" dirty="0"/>
              <a:t>, Lancet)</a:t>
            </a:r>
          </a:p>
          <a:p>
            <a:endParaRPr lang="en-US" dirty="0"/>
          </a:p>
          <a:p>
            <a:r>
              <a:rPr lang="en-US" dirty="0"/>
              <a:t>Table should have name of trial, eligibility criteria – symptom burden/ tool used such as MPNSAF or TSS or others </a:t>
            </a:r>
          </a:p>
          <a:p>
            <a:endParaRPr lang="en-US" dirty="0"/>
          </a:p>
          <a:p>
            <a:r>
              <a:rPr lang="en-US" b="1" dirty="0"/>
              <a:t>Yellow highlighted ones do not mention symptoms in eligibility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3B76-B20F-0140-B566-7CBB5B80C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5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1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3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BF29E-6AE3-9D43-A0E1-32649E2FA1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52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6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803-91B1-46C0-B300-BDA9F34CF9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0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</a:t>
            </a:r>
            <a:r>
              <a:rPr lang="en-US" dirty="0" err="1"/>
              <a:t>etc</a:t>
            </a:r>
            <a:r>
              <a:rPr lang="en-US" dirty="0"/>
              <a:t> throughout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3B76-B20F-0140-B566-7CBB5B80CEA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9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4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BF29E-6AE3-9D43-A0E1-32649E2FA1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9CCA3-E91D-4145-ACA3-80AA4E482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803-91B1-46C0-B300-BDA9F34CF9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0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803-91B1-46C0-B300-BDA9F34CF99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6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803-91B1-46C0-B300-BDA9F34CF99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2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84A8-86B8-5144-B6D0-F810961F6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8BBF3-6D8D-4948-92D4-FFF361F2C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7F08-3144-3A49-8F59-987A43DA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2DFF2-F608-734F-BA78-A4035CAD3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2B7A6-9839-DC4E-A82B-8A614B3E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92D8-8644-E44E-A911-100983BA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5EA6D-F86C-B945-B126-30917F4E1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B371F-D6FC-D24A-8D5C-B31BECCA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FC05B-5B1A-F54D-B410-B2C5D429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57D34-8526-6142-968A-172D372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1EA3C-7DD5-C74B-AA45-0F05B1AC0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54292-4532-9C4E-BA4F-3E457E0C4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C85D6-4F70-4E46-BB3C-6FE94070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3DD37-7BF4-DB42-B5E8-4A672EF1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56802-EFB6-8249-86F2-FDEC8AD4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9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1AFD1-FB2C-46B8-A293-79C78E3D14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341438"/>
            <a:ext cx="11250613" cy="45593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B3BFA-5ECD-432C-BD31-0E476A060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311EDD1-DC48-4E6B-85D9-AD3C1B6867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6530" y="6162071"/>
            <a:ext cx="1367362" cy="138499"/>
          </a:xfrm>
        </p:spPr>
        <p:txBody>
          <a:bodyPr wrap="none" lIns="0" tIns="0" rIns="0" bIns="0" anchor="b">
            <a:spAutoFit/>
          </a:bodyPr>
          <a:lstStyle>
            <a:lvl1pPr algn="r">
              <a:spcBef>
                <a:spcPts val="0"/>
              </a:spcBef>
              <a:buNone/>
              <a:defRPr sz="1000">
                <a:solidFill>
                  <a:schemeClr val="bg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add source note</a:t>
            </a:r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9F242E2-C742-7344-9E7B-B14DD868F9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5" y="6422505"/>
            <a:ext cx="9777383" cy="4141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315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0185-7A7B-144F-8325-F71A075F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A4771-48B0-6E49-9CCF-94A3B8DD4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4B6F-BFFE-C242-A2BC-A28B6E0A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6ADE-5C93-ED48-86D8-392E493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07F2-0193-9A4C-9E74-93C551FE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4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FAB0-F03E-1149-B571-540EE325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08D5E-6EE6-B74A-9387-84ACE843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DD460-3FA3-4E41-976B-DAC0F433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D0440-2FA8-C94F-89C1-B22DFE0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61461-3B68-934C-A8BE-FAB71EC3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01EE-6F10-E341-A3A3-2E6999F5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8FFA9-6A28-4E4E-9D4F-27CB4A945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C4422-F26A-D241-9F72-60D3812C8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B59DC-D0BA-1E40-ABE3-69A3F2F5D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17F67-A232-CC44-99F9-60CDB12D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F07F0-9B26-6848-9997-D72F39AD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BD4C-DE46-D04D-A20A-F7240AC6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5D921-AE37-CB45-A51C-571DAEA9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90FEE-0746-834E-A093-FFD432FE2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86D27-57CB-7046-86E2-DC78C11C7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27CD2-33BD-3249-BA5B-2EFF4808B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42FFD7-D7D4-314C-914F-4BBD1A92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8E56D-A5B1-874B-A3EC-C7F173D4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AEC8A-75E2-8440-94AC-BCB92883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8AEE-8A87-644C-8346-5D66995E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0EFEA-3A63-E345-B676-D7FBBA91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A1BDF-1A9B-A64D-A1CA-C3E5AC20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AB9A7-4A76-F645-8799-965ADB0E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0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85900-A21A-9B4E-B085-57DA782B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918D6-EFF5-2A4C-96BE-02A76CA9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D48FF-0DFB-F145-8F28-305292D8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7288-11F1-7D4F-837A-6740C374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58A29-D98E-8848-A969-42810AEDE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E0FE7-0BCF-954A-9884-FBDCE5A31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B39B0-A0EB-1942-8C1F-18910A65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D4CA3-BAC5-2D44-B24C-005942F6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FB32B-A796-724B-81BF-ADF9F766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E392-4895-264A-BED2-196DCE72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7621B-EC9F-F340-98BF-5ED2A5114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2F899-F142-4444-8D1F-C3673ACBE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89986-4756-4042-9887-E980314D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837ED-242E-3540-8D4A-3FC63BE2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AFBD9-83ED-AE45-BEE8-40A3BE7D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07989-B254-2A48-BF04-A9FD0111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A117-5BD2-2E4F-AFCD-7D4FB445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7801-60B1-C649-A7CF-6C3B5DBEA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69FDF-7DFE-C344-844B-D9DC9136D5A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3CDD0-61B6-1845-9E10-D0EE7D049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53B33-D45E-5140-9357-4C19097EE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D42E3-2719-584E-9EC1-9847774BB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33274E-F167-3845-9ACC-91EE603571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730" y="82197"/>
            <a:ext cx="1710393" cy="49630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75952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4F426-329D-DD4D-8543-8CF88CF71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6749"/>
            <a:ext cx="9144000" cy="2053652"/>
          </a:xfrm>
        </p:spPr>
        <p:txBody>
          <a:bodyPr>
            <a:noAutofit/>
          </a:bodyPr>
          <a:lstStyle/>
          <a:p>
            <a:r>
              <a:rPr lang="en-CA" sz="4400" dirty="0">
                <a:latin typeface="+mn-lt"/>
              </a:rPr>
              <a:t>When to Start Therapy with a JAK2 Inhibitor in Myelofibrosis: Goals of Therapy</a:t>
            </a:r>
            <a:endParaRPr lang="en-US" sz="44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783A9-BB8F-A546-BB2F-4ED37A9F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1345"/>
            <a:ext cx="9144000" cy="2219907"/>
          </a:xfrm>
        </p:spPr>
        <p:txBody>
          <a:bodyPr>
            <a:normAutofit fontScale="92500" lnSpcReduction="10000"/>
          </a:bodyPr>
          <a:lstStyle/>
          <a:p>
            <a:endParaRPr lang="en-US" sz="2000" dirty="0">
              <a:latin typeface="+mn-lt"/>
            </a:endParaRP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Vikas Gupta, MD, FRCP,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FRCPath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r>
              <a:rPr lang="en-US" sz="2200" dirty="0">
                <a:latin typeface="+mn-lt"/>
              </a:rPr>
              <a:t>Multidisciplinary Clinical Lead in Leukemia </a:t>
            </a:r>
            <a:endParaRPr lang="en-CA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Professor and Barbara Baker Chair in Leukemia and Related Disorders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Princess Margaret Cancer Centre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Toronto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793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5B3FF3-4C96-45D9-B75A-DF426773F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7" y="480458"/>
            <a:ext cx="11324343" cy="10080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JAK Inhibitor Effect on Spleen Volume Reduction in JAK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Inhibitor–naïve Patients*</a:t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37A68D-9412-A7DA-0ED8-E87A0FBF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3" y="6211360"/>
            <a:ext cx="11579832" cy="618238"/>
          </a:xfrm>
        </p:spPr>
        <p:txBody>
          <a:bodyPr/>
          <a:lstStyle/>
          <a:p>
            <a:pPr algn="l"/>
            <a:r>
              <a:rPr lang="en-US" sz="900" dirty="0">
                <a:solidFill>
                  <a:schemeClr val="tx1"/>
                </a:solidFill>
              </a:rPr>
              <a:t>*Data are not from head-to-head trials and are not comparable across trials.</a:t>
            </a: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BAT, best available therapy; JAK, Janus kinase; MMB, momelotinib; RUX, ruxolitinib; SRR, spleen response rate. </a:t>
            </a: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1. Adapted from </a:t>
            </a:r>
            <a:r>
              <a:rPr lang="da-DK" sz="900" dirty="0">
                <a:solidFill>
                  <a:schemeClr val="tx1"/>
                </a:solidFill>
              </a:rPr>
              <a:t>Vertovsek S, et al. </a:t>
            </a:r>
            <a:r>
              <a:rPr lang="da-DK" sz="900" i="1" dirty="0">
                <a:solidFill>
                  <a:schemeClr val="tx1"/>
                </a:solidFill>
              </a:rPr>
              <a:t>N Engl J Med</a:t>
            </a:r>
            <a:r>
              <a:rPr lang="da-DK" sz="900" dirty="0">
                <a:solidFill>
                  <a:schemeClr val="tx1"/>
                </a:solidFill>
              </a:rPr>
              <a:t>. 2012;366(9):799-807; </a:t>
            </a:r>
            <a:r>
              <a:rPr lang="en-GB" sz="900" dirty="0">
                <a:solidFill>
                  <a:schemeClr val="tx1"/>
                </a:solidFill>
              </a:rPr>
              <a:t>2. </a:t>
            </a:r>
            <a:r>
              <a:rPr lang="en-US" sz="900" dirty="0">
                <a:solidFill>
                  <a:schemeClr val="tx1"/>
                </a:solidFill>
              </a:rPr>
              <a:t>Adapted from </a:t>
            </a:r>
            <a:r>
              <a:rPr lang="it-IT" sz="900" dirty="0">
                <a:solidFill>
                  <a:schemeClr val="tx1"/>
                </a:solidFill>
              </a:rPr>
              <a:t>Pardanani A, et al. </a:t>
            </a:r>
            <a:r>
              <a:rPr lang="it-IT" sz="900" i="1" dirty="0">
                <a:solidFill>
                  <a:schemeClr val="tx1"/>
                </a:solidFill>
              </a:rPr>
              <a:t>JAMA Oncol</a:t>
            </a:r>
            <a:r>
              <a:rPr lang="it-IT" sz="900" dirty="0">
                <a:solidFill>
                  <a:schemeClr val="tx1"/>
                </a:solidFill>
              </a:rPr>
              <a:t>. 2015;1(5):643-651;</a:t>
            </a:r>
            <a:r>
              <a:rPr lang="en-GB" sz="900" dirty="0">
                <a:solidFill>
                  <a:schemeClr val="tx1"/>
                </a:solidFill>
              </a:rPr>
              <a:t> 3. </a:t>
            </a:r>
            <a:r>
              <a:rPr lang="en-US" sz="900" dirty="0">
                <a:solidFill>
                  <a:schemeClr val="tx1"/>
                </a:solidFill>
              </a:rPr>
              <a:t>Adapted from </a:t>
            </a:r>
            <a:r>
              <a:rPr lang="en-US" sz="900" kern="0" dirty="0">
                <a:solidFill>
                  <a:schemeClr val="tx1"/>
                </a:solidFill>
              </a:rPr>
              <a:t>Mesa R, et al. </a:t>
            </a:r>
            <a:r>
              <a:rPr lang="en-US" sz="900" i="1" kern="0" dirty="0">
                <a:solidFill>
                  <a:schemeClr val="tx1"/>
                </a:solidFill>
              </a:rPr>
              <a:t>Lancet Hematol</a:t>
            </a:r>
            <a:r>
              <a:rPr lang="en-US" sz="900" kern="0" dirty="0">
                <a:solidFill>
                  <a:schemeClr val="tx1"/>
                </a:solidFill>
              </a:rPr>
              <a:t>. </a:t>
            </a:r>
            <a:br>
              <a:rPr lang="en-US" sz="900" kern="0" dirty="0">
                <a:solidFill>
                  <a:schemeClr val="tx1"/>
                </a:solidFill>
              </a:rPr>
            </a:br>
            <a:r>
              <a:rPr lang="en-US" sz="900" kern="0" dirty="0">
                <a:solidFill>
                  <a:schemeClr val="tx1"/>
                </a:solidFill>
              </a:rPr>
              <a:t>2017;4(5):e225-e236; 4. Adapted</a:t>
            </a:r>
            <a:r>
              <a:rPr lang="en-US" sz="900" dirty="0">
                <a:solidFill>
                  <a:schemeClr val="tx1"/>
                </a:solidFill>
              </a:rPr>
              <a:t> from </a:t>
            </a:r>
            <a:r>
              <a:rPr lang="en-US" sz="900" kern="0" dirty="0">
                <a:solidFill>
                  <a:schemeClr val="tx1"/>
                </a:solidFill>
              </a:rPr>
              <a:t>Mesa RA, et al. </a:t>
            </a:r>
            <a:r>
              <a:rPr lang="en-US" sz="900" i="1" kern="0" dirty="0">
                <a:solidFill>
                  <a:schemeClr val="tx1"/>
                </a:solidFill>
              </a:rPr>
              <a:t>J Clin Oncol. </a:t>
            </a:r>
            <a:r>
              <a:rPr lang="en-US" sz="900" kern="0" dirty="0">
                <a:solidFill>
                  <a:schemeClr val="tx1"/>
                </a:solidFill>
              </a:rPr>
              <a:t>2017;35(34):3844. 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D1CA3D-A09B-4E1F-A98D-C9904FC88CA8}"/>
              </a:ext>
            </a:extLst>
          </p:cNvPr>
          <p:cNvSpPr txBox="1"/>
          <p:nvPr/>
        </p:nvSpPr>
        <p:spPr>
          <a:xfrm>
            <a:off x="2681165" y="1301775"/>
            <a:ext cx="1150956" cy="518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Ruxolitinib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C3B1E61-B3C1-1A29-5E7B-326D28630746}"/>
              </a:ext>
            </a:extLst>
          </p:cNvPr>
          <p:cNvSpPr txBox="1"/>
          <p:nvPr/>
        </p:nvSpPr>
        <p:spPr>
          <a:xfrm>
            <a:off x="2511794" y="3764514"/>
            <a:ext cx="148969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Pacritinib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76799E9-AF82-8EAE-9D3C-159B60900001}"/>
              </a:ext>
            </a:extLst>
          </p:cNvPr>
          <p:cNvSpPr txBox="1"/>
          <p:nvPr/>
        </p:nvSpPr>
        <p:spPr>
          <a:xfrm>
            <a:off x="8510528" y="1301775"/>
            <a:ext cx="113652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Fedratinib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JAKARTA 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E3E4410-7231-DA09-FD4D-6796307E9874}"/>
              </a:ext>
            </a:extLst>
          </p:cNvPr>
          <p:cNvSpPr txBox="1"/>
          <p:nvPr/>
        </p:nvSpPr>
        <p:spPr>
          <a:xfrm>
            <a:off x="8333944" y="3764514"/>
            <a:ext cx="148969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Momelotinib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ACE1C-CBA0-46DD-88A4-AC1C1890816A}"/>
              </a:ext>
            </a:extLst>
          </p:cNvPr>
          <p:cNvSpPr txBox="1"/>
          <p:nvPr/>
        </p:nvSpPr>
        <p:spPr>
          <a:xfrm>
            <a:off x="9437210" y="1802657"/>
            <a:ext cx="23346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Placebo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5AA334-8F5A-BBE7-5A9D-7E0F96B64704}"/>
              </a:ext>
            </a:extLst>
          </p:cNvPr>
          <p:cNvGrpSpPr/>
          <p:nvPr/>
        </p:nvGrpSpPr>
        <p:grpSpPr>
          <a:xfrm>
            <a:off x="981758" y="4272849"/>
            <a:ext cx="4374686" cy="1802254"/>
            <a:chOff x="1093724" y="3966971"/>
            <a:chExt cx="4374686" cy="18022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DC9094-3E2F-8519-FBA4-9B597E8EDF80}"/>
                </a:ext>
              </a:extLst>
            </p:cNvPr>
            <p:cNvSpPr txBox="1"/>
            <p:nvPr/>
          </p:nvSpPr>
          <p:spPr>
            <a:xfrm>
              <a:off x="1155901" y="3966971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788780-2298-F7B7-F1A0-BC5DF195D148}"/>
                </a:ext>
              </a:extLst>
            </p:cNvPr>
            <p:cNvSpPr txBox="1"/>
            <p:nvPr/>
          </p:nvSpPr>
          <p:spPr>
            <a:xfrm>
              <a:off x="1155901" y="4181291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033793-8326-1B32-D591-5C8BE7539E24}"/>
                </a:ext>
              </a:extLst>
            </p:cNvPr>
            <p:cNvSpPr txBox="1"/>
            <p:nvPr/>
          </p:nvSpPr>
          <p:spPr>
            <a:xfrm>
              <a:off x="1155901" y="4279138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396A05-666F-0D21-5EB4-E855432FC36E}"/>
                </a:ext>
              </a:extLst>
            </p:cNvPr>
            <p:cNvSpPr txBox="1"/>
            <p:nvPr/>
          </p:nvSpPr>
          <p:spPr>
            <a:xfrm>
              <a:off x="1155901" y="4604638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29CED1-217F-5733-1DD7-2965F95FB305}"/>
                </a:ext>
              </a:extLst>
            </p:cNvPr>
            <p:cNvSpPr txBox="1"/>
            <p:nvPr/>
          </p:nvSpPr>
          <p:spPr>
            <a:xfrm>
              <a:off x="1155901" y="4813561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–20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2A7CA7-0090-F8E7-F60F-3772C017ED60}"/>
                </a:ext>
              </a:extLst>
            </p:cNvPr>
            <p:cNvSpPr txBox="1"/>
            <p:nvPr/>
          </p:nvSpPr>
          <p:spPr>
            <a:xfrm>
              <a:off x="1155901" y="5234366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–60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4830AF-CD21-0B4B-3F8F-9C72473189C7}"/>
                </a:ext>
              </a:extLst>
            </p:cNvPr>
            <p:cNvSpPr txBox="1"/>
            <p:nvPr/>
          </p:nvSpPr>
          <p:spPr>
            <a:xfrm>
              <a:off x="1155901" y="5451331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–80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87919B-5A06-1204-D886-4F90D73618E9}"/>
                </a:ext>
              </a:extLst>
            </p:cNvPr>
            <p:cNvSpPr txBox="1"/>
            <p:nvPr/>
          </p:nvSpPr>
          <p:spPr>
            <a:xfrm>
              <a:off x="1093724" y="5661503"/>
              <a:ext cx="214271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–100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E17028-0D64-6C23-C3DF-71BF304E916E}"/>
                </a:ext>
              </a:extLst>
            </p:cNvPr>
            <p:cNvGrpSpPr/>
            <p:nvPr/>
          </p:nvGrpSpPr>
          <p:grpSpPr>
            <a:xfrm>
              <a:off x="1340235" y="4018185"/>
              <a:ext cx="4128175" cy="1696967"/>
              <a:chOff x="1339221" y="1723614"/>
              <a:chExt cx="4126325" cy="169903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8F5A329-2EE8-FF1D-E99C-F829C7838B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549" y="1723614"/>
                <a:ext cx="0" cy="169903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9A40DB5-B810-6677-8EC5-0FBDD9D61F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4" y="169618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D6DECC8-5674-4BF4-41C7-BCD1CE9F04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4" y="339521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D047E1F-D269-0829-4C82-A4812BF104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190811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E39ECFA-BDB0-02FB-0D04-62572DEA5F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011379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03F919B-76BB-8BA8-8EB0-7D3F713F336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33197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B5F6EEB-6D3E-8E78-D691-984C6ECCBC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546451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80BEF4B-739A-9EB2-4094-FA7D9B76F0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96776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0DDCDB0-2041-2450-3504-C9905EB1BE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18261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D33FB13-ADA8-1162-0A8E-C0FB81B085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466" y="2731050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A856883-1257-E3EE-C014-20659D1FAC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1801329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5B7F15C-B3EA-6946-71B5-BAFB3402F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466" y="2359406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9779306-00C4-4D6A-EB96-969DD018ED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1602" y="3422644"/>
                <a:ext cx="412394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7DF6CCC-3476-2750-30E7-CD975552F0D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12004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9F324BE-61F8-5B0F-DB1D-2F92FC761D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223471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3B801B4-5C6D-1B14-DEAE-288A253AA8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43659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1ECED48-BDC8-833C-C389-C3BD7D2D5C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648563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023E4FB-8572-944B-822B-180F094D47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75451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D1BA947-2520-80FD-3E88-97E26445D8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28717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87B300B-184C-A87F-F9A2-F34524306D0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862825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47C78FB-56C8-36A3-582C-3695A44546A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07513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2651C7-50F3-E8C7-51B3-44E1BE05E951}"/>
                </a:ext>
              </a:extLst>
            </p:cNvPr>
            <p:cNvSpPr txBox="1"/>
            <p:nvPr/>
          </p:nvSpPr>
          <p:spPr>
            <a:xfrm>
              <a:off x="1155901" y="4069344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FA8B46-58BD-68F8-0300-403BC01F1AD8}"/>
                </a:ext>
              </a:extLst>
            </p:cNvPr>
            <p:cNvSpPr txBox="1"/>
            <p:nvPr/>
          </p:nvSpPr>
          <p:spPr>
            <a:xfrm>
              <a:off x="1155901" y="4387674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3420F2-A4EC-8381-745B-8242C5F3FDAB}"/>
                </a:ext>
              </a:extLst>
            </p:cNvPr>
            <p:cNvSpPr txBox="1"/>
            <p:nvPr/>
          </p:nvSpPr>
          <p:spPr>
            <a:xfrm>
              <a:off x="1155901" y="4490973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C6ECA5-188E-DDF7-6769-8DAD96CF65C8}"/>
                </a:ext>
              </a:extLst>
            </p:cNvPr>
            <p:cNvSpPr txBox="1"/>
            <p:nvPr/>
          </p:nvSpPr>
          <p:spPr>
            <a:xfrm>
              <a:off x="1155901" y="4703833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26E1E6C-66C9-6B7C-BF4C-58733517954E}"/>
                </a:ext>
              </a:extLst>
            </p:cNvPr>
            <p:cNvSpPr txBox="1"/>
            <p:nvPr/>
          </p:nvSpPr>
          <p:spPr>
            <a:xfrm>
              <a:off x="1155901" y="4915549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–30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861B36-83F1-AD5B-1988-1EE23072F0CE}"/>
                </a:ext>
              </a:extLst>
            </p:cNvPr>
            <p:cNvSpPr txBox="1"/>
            <p:nvPr/>
          </p:nvSpPr>
          <p:spPr>
            <a:xfrm>
              <a:off x="1155901" y="5021375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–40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0212307-65F7-C4E7-80BF-A216CB139118}"/>
                </a:ext>
              </a:extLst>
            </p:cNvPr>
            <p:cNvSpPr txBox="1"/>
            <p:nvPr/>
          </p:nvSpPr>
          <p:spPr>
            <a:xfrm>
              <a:off x="1155901" y="5555766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–90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F90A46-C29D-B8C2-FA29-958F404A84CB}"/>
                </a:ext>
              </a:extLst>
            </p:cNvPr>
            <p:cNvSpPr txBox="1"/>
            <p:nvPr/>
          </p:nvSpPr>
          <p:spPr>
            <a:xfrm>
              <a:off x="1155901" y="5129551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–50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69F4AC-0ACF-D35D-A1C6-EFFF0086BDFB}"/>
                </a:ext>
              </a:extLst>
            </p:cNvPr>
            <p:cNvSpPr txBox="1"/>
            <p:nvPr/>
          </p:nvSpPr>
          <p:spPr>
            <a:xfrm>
              <a:off x="1155901" y="5341604"/>
              <a:ext cx="152093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–70</a:t>
              </a: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225A135-1156-228B-49E8-72A4E000DBF9}"/>
              </a:ext>
            </a:extLst>
          </p:cNvPr>
          <p:cNvCxnSpPr>
            <a:cxnSpLocks/>
          </p:cNvCxnSpPr>
          <p:nvPr/>
        </p:nvCxnSpPr>
        <p:spPr>
          <a:xfrm>
            <a:off x="1332095" y="4959083"/>
            <a:ext cx="0" cy="80952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E194D79-DE47-74DE-7F5F-276CB652A076}"/>
              </a:ext>
            </a:extLst>
          </p:cNvPr>
          <p:cNvCxnSpPr>
            <a:cxnSpLocks/>
          </p:cNvCxnSpPr>
          <p:nvPr/>
        </p:nvCxnSpPr>
        <p:spPr>
          <a:xfrm>
            <a:off x="1347505" y="4959084"/>
            <a:ext cx="0" cy="7152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EAC9CA7-DEF6-4055-B2EA-971C69BB3590}"/>
              </a:ext>
            </a:extLst>
          </p:cNvPr>
          <p:cNvCxnSpPr>
            <a:cxnSpLocks/>
          </p:cNvCxnSpPr>
          <p:nvPr/>
        </p:nvCxnSpPr>
        <p:spPr>
          <a:xfrm>
            <a:off x="1362915" y="4959084"/>
            <a:ext cx="0" cy="67341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EE3C205-43D4-6B1E-C5A6-A656573D37F0}"/>
              </a:ext>
            </a:extLst>
          </p:cNvPr>
          <p:cNvCxnSpPr>
            <a:cxnSpLocks/>
          </p:cNvCxnSpPr>
          <p:nvPr/>
        </p:nvCxnSpPr>
        <p:spPr>
          <a:xfrm>
            <a:off x="1378325" y="4959084"/>
            <a:ext cx="0" cy="62115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BF68D5C3-D67D-59D1-8101-468493CA7A51}"/>
              </a:ext>
            </a:extLst>
          </p:cNvPr>
          <p:cNvCxnSpPr>
            <a:cxnSpLocks/>
          </p:cNvCxnSpPr>
          <p:nvPr/>
        </p:nvCxnSpPr>
        <p:spPr>
          <a:xfrm>
            <a:off x="1393735" y="4959084"/>
            <a:ext cx="0" cy="62115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8E64E5D-54F0-267D-0BB1-B7BC48350F0D}"/>
              </a:ext>
            </a:extLst>
          </p:cNvPr>
          <p:cNvCxnSpPr>
            <a:cxnSpLocks/>
          </p:cNvCxnSpPr>
          <p:nvPr/>
        </p:nvCxnSpPr>
        <p:spPr>
          <a:xfrm>
            <a:off x="1409145" y="4959084"/>
            <a:ext cx="0" cy="60657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C815FDD-C0D6-05B1-DAC6-518D9C93EFAE}"/>
              </a:ext>
            </a:extLst>
          </p:cNvPr>
          <p:cNvCxnSpPr>
            <a:cxnSpLocks/>
          </p:cNvCxnSpPr>
          <p:nvPr/>
        </p:nvCxnSpPr>
        <p:spPr>
          <a:xfrm>
            <a:off x="1424555" y="4959084"/>
            <a:ext cx="0" cy="60657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1A63E88-D795-9507-8805-A74344C90A2D}"/>
              </a:ext>
            </a:extLst>
          </p:cNvPr>
          <p:cNvCxnSpPr>
            <a:cxnSpLocks/>
          </p:cNvCxnSpPr>
          <p:nvPr/>
        </p:nvCxnSpPr>
        <p:spPr>
          <a:xfrm>
            <a:off x="1439965" y="4959084"/>
            <a:ext cx="0" cy="57354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064326F-24C8-A5DE-CCCE-6F75850ECA7D}"/>
              </a:ext>
            </a:extLst>
          </p:cNvPr>
          <p:cNvCxnSpPr>
            <a:cxnSpLocks/>
          </p:cNvCxnSpPr>
          <p:nvPr/>
        </p:nvCxnSpPr>
        <p:spPr>
          <a:xfrm>
            <a:off x="1455375" y="4959084"/>
            <a:ext cx="0" cy="56552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AFFB635-935A-5C68-EBAB-B2BCC4F92BD3}"/>
              </a:ext>
            </a:extLst>
          </p:cNvPr>
          <p:cNvCxnSpPr>
            <a:cxnSpLocks/>
          </p:cNvCxnSpPr>
          <p:nvPr/>
        </p:nvCxnSpPr>
        <p:spPr>
          <a:xfrm>
            <a:off x="1470785" y="4959084"/>
            <a:ext cx="0" cy="55274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FAB5D2E-EF46-EC14-262C-7CEFB62A9B22}"/>
              </a:ext>
            </a:extLst>
          </p:cNvPr>
          <p:cNvCxnSpPr>
            <a:cxnSpLocks/>
          </p:cNvCxnSpPr>
          <p:nvPr/>
        </p:nvCxnSpPr>
        <p:spPr>
          <a:xfrm>
            <a:off x="1486195" y="4959084"/>
            <a:ext cx="0" cy="54500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84BC270-4D12-9F84-F47E-BACDCF678D70}"/>
              </a:ext>
            </a:extLst>
          </p:cNvPr>
          <p:cNvCxnSpPr>
            <a:cxnSpLocks/>
          </p:cNvCxnSpPr>
          <p:nvPr/>
        </p:nvCxnSpPr>
        <p:spPr>
          <a:xfrm>
            <a:off x="1501605" y="4959084"/>
            <a:ext cx="0" cy="5128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F2CC501-28DE-8CBD-3E1F-5FF01B7299A9}"/>
              </a:ext>
            </a:extLst>
          </p:cNvPr>
          <p:cNvCxnSpPr>
            <a:cxnSpLocks/>
          </p:cNvCxnSpPr>
          <p:nvPr/>
        </p:nvCxnSpPr>
        <p:spPr>
          <a:xfrm>
            <a:off x="1517015" y="4959084"/>
            <a:ext cx="0" cy="49193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7C36C68-8849-0204-4267-D0CF8F0D6BEB}"/>
              </a:ext>
            </a:extLst>
          </p:cNvPr>
          <p:cNvCxnSpPr>
            <a:cxnSpLocks/>
          </p:cNvCxnSpPr>
          <p:nvPr/>
        </p:nvCxnSpPr>
        <p:spPr>
          <a:xfrm>
            <a:off x="1532425" y="4959084"/>
            <a:ext cx="0" cy="49193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B8F01B6-E88E-9648-3309-F91DFCC68E7D}"/>
              </a:ext>
            </a:extLst>
          </p:cNvPr>
          <p:cNvCxnSpPr>
            <a:cxnSpLocks/>
          </p:cNvCxnSpPr>
          <p:nvPr/>
        </p:nvCxnSpPr>
        <p:spPr>
          <a:xfrm>
            <a:off x="1547835" y="4959084"/>
            <a:ext cx="0" cy="4857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B63409B-A0E5-AF99-CA1D-9DFA7B5653F8}"/>
              </a:ext>
            </a:extLst>
          </p:cNvPr>
          <p:cNvCxnSpPr>
            <a:cxnSpLocks/>
          </p:cNvCxnSpPr>
          <p:nvPr/>
        </p:nvCxnSpPr>
        <p:spPr>
          <a:xfrm>
            <a:off x="1563245" y="4959084"/>
            <a:ext cx="0" cy="4720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3B588AA-5C1D-17B6-8090-C08267539C19}"/>
              </a:ext>
            </a:extLst>
          </p:cNvPr>
          <p:cNvCxnSpPr>
            <a:cxnSpLocks/>
          </p:cNvCxnSpPr>
          <p:nvPr/>
        </p:nvCxnSpPr>
        <p:spPr>
          <a:xfrm>
            <a:off x="1578655" y="4959084"/>
            <a:ext cx="0" cy="45867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C11492A-7880-2D40-8C1E-E0CCB6B4E4E9}"/>
              </a:ext>
            </a:extLst>
          </p:cNvPr>
          <p:cNvCxnSpPr>
            <a:cxnSpLocks/>
          </p:cNvCxnSpPr>
          <p:nvPr/>
        </p:nvCxnSpPr>
        <p:spPr>
          <a:xfrm>
            <a:off x="1594065" y="4959084"/>
            <a:ext cx="0" cy="45867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AE19FE4-458B-A14A-9AB9-D201DE69E996}"/>
              </a:ext>
            </a:extLst>
          </p:cNvPr>
          <p:cNvCxnSpPr>
            <a:cxnSpLocks/>
          </p:cNvCxnSpPr>
          <p:nvPr/>
        </p:nvCxnSpPr>
        <p:spPr>
          <a:xfrm>
            <a:off x="1609475" y="4959084"/>
            <a:ext cx="0" cy="44917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0D68E14-B079-FBF3-07DF-EFD694724EE4}"/>
              </a:ext>
            </a:extLst>
          </p:cNvPr>
          <p:cNvCxnSpPr>
            <a:cxnSpLocks/>
          </p:cNvCxnSpPr>
          <p:nvPr/>
        </p:nvCxnSpPr>
        <p:spPr>
          <a:xfrm>
            <a:off x="1624885" y="4959084"/>
            <a:ext cx="0" cy="43682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79CBF5A-DDE9-4725-29C1-A59632F193E6}"/>
              </a:ext>
            </a:extLst>
          </p:cNvPr>
          <p:cNvCxnSpPr>
            <a:cxnSpLocks/>
          </p:cNvCxnSpPr>
          <p:nvPr/>
        </p:nvCxnSpPr>
        <p:spPr>
          <a:xfrm>
            <a:off x="1655705" y="4959084"/>
            <a:ext cx="0" cy="43682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AB243A6-2BD4-5DDF-FD90-8D89CD1A63F2}"/>
              </a:ext>
            </a:extLst>
          </p:cNvPr>
          <p:cNvCxnSpPr>
            <a:cxnSpLocks/>
          </p:cNvCxnSpPr>
          <p:nvPr/>
        </p:nvCxnSpPr>
        <p:spPr>
          <a:xfrm>
            <a:off x="1671115" y="4959084"/>
            <a:ext cx="0" cy="43682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D146366-A59D-DAEC-AAC9-84062345AA2F}"/>
              </a:ext>
            </a:extLst>
          </p:cNvPr>
          <p:cNvCxnSpPr>
            <a:cxnSpLocks/>
          </p:cNvCxnSpPr>
          <p:nvPr/>
        </p:nvCxnSpPr>
        <p:spPr>
          <a:xfrm>
            <a:off x="1686525" y="4959084"/>
            <a:ext cx="0" cy="42922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90F285A-20EC-DAF5-F22E-E1C4BA5065A1}"/>
              </a:ext>
            </a:extLst>
          </p:cNvPr>
          <p:cNvCxnSpPr>
            <a:cxnSpLocks/>
          </p:cNvCxnSpPr>
          <p:nvPr/>
        </p:nvCxnSpPr>
        <p:spPr>
          <a:xfrm>
            <a:off x="1717345" y="4959084"/>
            <a:ext cx="0" cy="41730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4E6A329-96C1-5172-A974-ABE7E06487D7}"/>
              </a:ext>
            </a:extLst>
          </p:cNvPr>
          <p:cNvCxnSpPr>
            <a:cxnSpLocks/>
          </p:cNvCxnSpPr>
          <p:nvPr/>
        </p:nvCxnSpPr>
        <p:spPr>
          <a:xfrm>
            <a:off x="199472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308ABED-D87B-1BB1-C7F7-02D21EE54F2A}"/>
              </a:ext>
            </a:extLst>
          </p:cNvPr>
          <p:cNvCxnSpPr>
            <a:cxnSpLocks/>
          </p:cNvCxnSpPr>
          <p:nvPr/>
        </p:nvCxnSpPr>
        <p:spPr>
          <a:xfrm>
            <a:off x="204095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025F9F6-497D-4594-98AE-22FFEBAC0400}"/>
              </a:ext>
            </a:extLst>
          </p:cNvPr>
          <p:cNvCxnSpPr>
            <a:cxnSpLocks/>
          </p:cNvCxnSpPr>
          <p:nvPr/>
        </p:nvCxnSpPr>
        <p:spPr>
          <a:xfrm>
            <a:off x="207177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2B267BBF-CF18-599B-0DAC-45FBD9C8DF43}"/>
              </a:ext>
            </a:extLst>
          </p:cNvPr>
          <p:cNvCxnSpPr>
            <a:cxnSpLocks/>
          </p:cNvCxnSpPr>
          <p:nvPr/>
        </p:nvCxnSpPr>
        <p:spPr>
          <a:xfrm>
            <a:off x="208718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DA92E3D-21FB-5379-6009-FB8609EF80E4}"/>
              </a:ext>
            </a:extLst>
          </p:cNvPr>
          <p:cNvCxnSpPr>
            <a:cxnSpLocks/>
          </p:cNvCxnSpPr>
          <p:nvPr/>
        </p:nvCxnSpPr>
        <p:spPr>
          <a:xfrm>
            <a:off x="211800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AD7792A-F511-05D9-6B25-239F20AA65CC}"/>
              </a:ext>
            </a:extLst>
          </p:cNvPr>
          <p:cNvCxnSpPr>
            <a:cxnSpLocks/>
          </p:cNvCxnSpPr>
          <p:nvPr/>
        </p:nvCxnSpPr>
        <p:spPr>
          <a:xfrm>
            <a:off x="213341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B82EED6-878E-8640-F8E8-D68C42FCAB5A}"/>
              </a:ext>
            </a:extLst>
          </p:cNvPr>
          <p:cNvCxnSpPr>
            <a:cxnSpLocks/>
          </p:cNvCxnSpPr>
          <p:nvPr/>
        </p:nvCxnSpPr>
        <p:spPr>
          <a:xfrm>
            <a:off x="1748165" y="4959084"/>
            <a:ext cx="0" cy="4073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91AD2D3-B72B-AE84-FC10-516BB7DFF631}"/>
              </a:ext>
            </a:extLst>
          </p:cNvPr>
          <p:cNvCxnSpPr>
            <a:cxnSpLocks/>
          </p:cNvCxnSpPr>
          <p:nvPr/>
        </p:nvCxnSpPr>
        <p:spPr>
          <a:xfrm>
            <a:off x="1794395" y="4962422"/>
            <a:ext cx="0" cy="3950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871A061-A033-028B-3CCB-FB1F997F6B51}"/>
              </a:ext>
            </a:extLst>
          </p:cNvPr>
          <p:cNvCxnSpPr>
            <a:cxnSpLocks/>
          </p:cNvCxnSpPr>
          <p:nvPr/>
        </p:nvCxnSpPr>
        <p:spPr>
          <a:xfrm>
            <a:off x="1809805" y="4959084"/>
            <a:ext cx="0" cy="3950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79E33F5-3638-6BF9-FA58-095D90BE3300}"/>
              </a:ext>
            </a:extLst>
          </p:cNvPr>
          <p:cNvCxnSpPr>
            <a:cxnSpLocks/>
          </p:cNvCxnSpPr>
          <p:nvPr/>
        </p:nvCxnSpPr>
        <p:spPr>
          <a:xfrm>
            <a:off x="1856035" y="4959084"/>
            <a:ext cx="0" cy="38397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013466C-9997-5B2C-96AA-3D6D30E2B5A7}"/>
              </a:ext>
            </a:extLst>
          </p:cNvPr>
          <p:cNvCxnSpPr>
            <a:cxnSpLocks/>
          </p:cNvCxnSpPr>
          <p:nvPr/>
        </p:nvCxnSpPr>
        <p:spPr>
          <a:xfrm>
            <a:off x="1871445" y="4959084"/>
            <a:ext cx="0" cy="38081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2D9F931B-573D-094A-47B2-D1A61359F14D}"/>
              </a:ext>
            </a:extLst>
          </p:cNvPr>
          <p:cNvCxnSpPr>
            <a:cxnSpLocks/>
          </p:cNvCxnSpPr>
          <p:nvPr/>
        </p:nvCxnSpPr>
        <p:spPr>
          <a:xfrm>
            <a:off x="1902265" y="4959084"/>
            <a:ext cx="0" cy="38081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7F48567-ADB5-6931-09EE-337C141F0689}"/>
              </a:ext>
            </a:extLst>
          </p:cNvPr>
          <p:cNvCxnSpPr>
            <a:cxnSpLocks/>
          </p:cNvCxnSpPr>
          <p:nvPr/>
        </p:nvCxnSpPr>
        <p:spPr>
          <a:xfrm>
            <a:off x="1948495" y="4959084"/>
            <a:ext cx="0" cy="37625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50950C4-2C31-51E5-828E-C95EC8ECEC96}"/>
              </a:ext>
            </a:extLst>
          </p:cNvPr>
          <p:cNvCxnSpPr>
            <a:cxnSpLocks/>
          </p:cNvCxnSpPr>
          <p:nvPr/>
        </p:nvCxnSpPr>
        <p:spPr>
          <a:xfrm>
            <a:off x="2179645" y="4959084"/>
            <a:ext cx="0" cy="34180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C21AE315-9EAB-BBA1-45A4-F46E3B5656AC}"/>
              </a:ext>
            </a:extLst>
          </p:cNvPr>
          <p:cNvCxnSpPr>
            <a:cxnSpLocks/>
          </p:cNvCxnSpPr>
          <p:nvPr/>
        </p:nvCxnSpPr>
        <p:spPr>
          <a:xfrm>
            <a:off x="2210465" y="4959084"/>
            <a:ext cx="0" cy="32850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53F60534-5EA7-BBDF-CE3A-3E265550E32B}"/>
              </a:ext>
            </a:extLst>
          </p:cNvPr>
          <p:cNvCxnSpPr>
            <a:cxnSpLocks/>
          </p:cNvCxnSpPr>
          <p:nvPr/>
        </p:nvCxnSpPr>
        <p:spPr>
          <a:xfrm>
            <a:off x="2241285" y="4959084"/>
            <a:ext cx="0" cy="32850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03067F96-8716-2E01-87F5-BC7AF9155FF8}"/>
              </a:ext>
            </a:extLst>
          </p:cNvPr>
          <p:cNvCxnSpPr>
            <a:cxnSpLocks/>
          </p:cNvCxnSpPr>
          <p:nvPr/>
        </p:nvCxnSpPr>
        <p:spPr>
          <a:xfrm>
            <a:off x="2272105" y="4959084"/>
            <a:ext cx="0" cy="32850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9C122A2-0CEE-C2BD-F2E9-82AF0E7DDD2D}"/>
              </a:ext>
            </a:extLst>
          </p:cNvPr>
          <p:cNvCxnSpPr>
            <a:cxnSpLocks/>
          </p:cNvCxnSpPr>
          <p:nvPr/>
        </p:nvCxnSpPr>
        <p:spPr>
          <a:xfrm>
            <a:off x="231833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CB934DCB-F0D7-8B36-0F76-04C664A7D439}"/>
              </a:ext>
            </a:extLst>
          </p:cNvPr>
          <p:cNvCxnSpPr>
            <a:cxnSpLocks/>
          </p:cNvCxnSpPr>
          <p:nvPr/>
        </p:nvCxnSpPr>
        <p:spPr>
          <a:xfrm>
            <a:off x="236456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F12AB6ED-249B-EE09-D66F-8256B5B13559}"/>
              </a:ext>
            </a:extLst>
          </p:cNvPr>
          <p:cNvCxnSpPr>
            <a:cxnSpLocks/>
          </p:cNvCxnSpPr>
          <p:nvPr/>
        </p:nvCxnSpPr>
        <p:spPr>
          <a:xfrm>
            <a:off x="2379975" y="4959084"/>
            <a:ext cx="0" cy="31240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C455B79B-E6A5-E013-B8EC-635E7B0278D2}"/>
              </a:ext>
            </a:extLst>
          </p:cNvPr>
          <p:cNvCxnSpPr>
            <a:cxnSpLocks/>
          </p:cNvCxnSpPr>
          <p:nvPr/>
        </p:nvCxnSpPr>
        <p:spPr>
          <a:xfrm>
            <a:off x="2426205" y="4959084"/>
            <a:ext cx="0" cy="31240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24E146B2-2CE8-1A03-3D2D-8477C8681C1B}"/>
              </a:ext>
            </a:extLst>
          </p:cNvPr>
          <p:cNvCxnSpPr>
            <a:cxnSpLocks/>
          </p:cNvCxnSpPr>
          <p:nvPr/>
        </p:nvCxnSpPr>
        <p:spPr>
          <a:xfrm>
            <a:off x="245702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91CE559-5202-1810-CA20-5D600388791C}"/>
              </a:ext>
            </a:extLst>
          </p:cNvPr>
          <p:cNvCxnSpPr>
            <a:cxnSpLocks/>
          </p:cNvCxnSpPr>
          <p:nvPr/>
        </p:nvCxnSpPr>
        <p:spPr>
          <a:xfrm>
            <a:off x="250325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FD3378A-07A7-BB7F-1399-26947D0A9F1D}"/>
              </a:ext>
            </a:extLst>
          </p:cNvPr>
          <p:cNvCxnSpPr>
            <a:cxnSpLocks/>
          </p:cNvCxnSpPr>
          <p:nvPr/>
        </p:nvCxnSpPr>
        <p:spPr>
          <a:xfrm>
            <a:off x="251866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E725717-E362-9276-EACD-4C009A9A2888}"/>
              </a:ext>
            </a:extLst>
          </p:cNvPr>
          <p:cNvCxnSpPr>
            <a:cxnSpLocks/>
          </p:cNvCxnSpPr>
          <p:nvPr/>
        </p:nvCxnSpPr>
        <p:spPr>
          <a:xfrm>
            <a:off x="2564895" y="4959084"/>
            <a:ext cx="0" cy="26769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314639F-9DDA-5A10-2A39-0A2453B807C9}"/>
              </a:ext>
            </a:extLst>
          </p:cNvPr>
          <p:cNvCxnSpPr>
            <a:cxnSpLocks/>
          </p:cNvCxnSpPr>
          <p:nvPr/>
        </p:nvCxnSpPr>
        <p:spPr>
          <a:xfrm>
            <a:off x="2595715" y="4959084"/>
            <a:ext cx="0" cy="2547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AA5AFE8B-9EE7-5E7B-6F07-B9A6F28CAEC2}"/>
              </a:ext>
            </a:extLst>
          </p:cNvPr>
          <p:cNvCxnSpPr>
            <a:cxnSpLocks/>
          </p:cNvCxnSpPr>
          <p:nvPr/>
        </p:nvCxnSpPr>
        <p:spPr>
          <a:xfrm>
            <a:off x="2611125" y="4959084"/>
            <a:ext cx="0" cy="2547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C768338-9C43-CBD1-E3DA-B2937A739176}"/>
              </a:ext>
            </a:extLst>
          </p:cNvPr>
          <p:cNvCxnSpPr>
            <a:cxnSpLocks/>
          </p:cNvCxnSpPr>
          <p:nvPr/>
        </p:nvCxnSpPr>
        <p:spPr>
          <a:xfrm>
            <a:off x="265735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CCBDD97-27C7-A12D-3267-FBA0308D75A8}"/>
              </a:ext>
            </a:extLst>
          </p:cNvPr>
          <p:cNvCxnSpPr>
            <a:cxnSpLocks/>
          </p:cNvCxnSpPr>
          <p:nvPr/>
        </p:nvCxnSpPr>
        <p:spPr>
          <a:xfrm>
            <a:off x="267276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B1ACA4A8-2C62-D5C2-099D-B4FBEC8399F8}"/>
              </a:ext>
            </a:extLst>
          </p:cNvPr>
          <p:cNvCxnSpPr>
            <a:cxnSpLocks/>
          </p:cNvCxnSpPr>
          <p:nvPr/>
        </p:nvCxnSpPr>
        <p:spPr>
          <a:xfrm>
            <a:off x="268817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A23E00D-8355-961A-7B45-CA50BBD617FB}"/>
              </a:ext>
            </a:extLst>
          </p:cNvPr>
          <p:cNvCxnSpPr>
            <a:cxnSpLocks/>
          </p:cNvCxnSpPr>
          <p:nvPr/>
        </p:nvCxnSpPr>
        <p:spPr>
          <a:xfrm>
            <a:off x="2734405" y="4959084"/>
            <a:ext cx="0" cy="23539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985187E8-1166-F4A5-1BC7-43EF6849D101}"/>
              </a:ext>
            </a:extLst>
          </p:cNvPr>
          <p:cNvCxnSpPr>
            <a:cxnSpLocks/>
          </p:cNvCxnSpPr>
          <p:nvPr/>
        </p:nvCxnSpPr>
        <p:spPr>
          <a:xfrm>
            <a:off x="2749815" y="4959084"/>
            <a:ext cx="0" cy="23539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EBC7656-56A1-8D17-4AC6-827DBC0989D7}"/>
              </a:ext>
            </a:extLst>
          </p:cNvPr>
          <p:cNvCxnSpPr>
            <a:cxnSpLocks/>
          </p:cNvCxnSpPr>
          <p:nvPr/>
        </p:nvCxnSpPr>
        <p:spPr>
          <a:xfrm>
            <a:off x="279604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FE04E37-32C2-5B43-C609-9EA771C9F591}"/>
              </a:ext>
            </a:extLst>
          </p:cNvPr>
          <p:cNvCxnSpPr>
            <a:cxnSpLocks/>
          </p:cNvCxnSpPr>
          <p:nvPr/>
        </p:nvCxnSpPr>
        <p:spPr>
          <a:xfrm>
            <a:off x="276522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290A85E2-52C4-6E79-3970-1405AF5C3716}"/>
              </a:ext>
            </a:extLst>
          </p:cNvPr>
          <p:cNvCxnSpPr>
            <a:cxnSpLocks/>
          </p:cNvCxnSpPr>
          <p:nvPr/>
        </p:nvCxnSpPr>
        <p:spPr>
          <a:xfrm>
            <a:off x="282686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7BDACD6-D4F6-235E-CCCA-1115DCD5BFDE}"/>
              </a:ext>
            </a:extLst>
          </p:cNvPr>
          <p:cNvCxnSpPr>
            <a:cxnSpLocks/>
          </p:cNvCxnSpPr>
          <p:nvPr/>
        </p:nvCxnSpPr>
        <p:spPr>
          <a:xfrm>
            <a:off x="285768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CD2F16B-1836-63F3-DD09-E0AA1119449C}"/>
              </a:ext>
            </a:extLst>
          </p:cNvPr>
          <p:cNvCxnSpPr>
            <a:cxnSpLocks/>
          </p:cNvCxnSpPr>
          <p:nvPr/>
        </p:nvCxnSpPr>
        <p:spPr>
          <a:xfrm>
            <a:off x="290391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FB3B8BC-7357-28BE-90BE-CFF9D413C8BB}"/>
              </a:ext>
            </a:extLst>
          </p:cNvPr>
          <p:cNvCxnSpPr>
            <a:cxnSpLocks/>
          </p:cNvCxnSpPr>
          <p:nvPr/>
        </p:nvCxnSpPr>
        <p:spPr>
          <a:xfrm>
            <a:off x="291932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52AA832F-15C6-D069-6403-34A317F12ABD}"/>
              </a:ext>
            </a:extLst>
          </p:cNvPr>
          <p:cNvCxnSpPr>
            <a:cxnSpLocks/>
          </p:cNvCxnSpPr>
          <p:nvPr/>
        </p:nvCxnSpPr>
        <p:spPr>
          <a:xfrm>
            <a:off x="293473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44AA41A-C97C-C3C6-633F-B85EDC323558}"/>
              </a:ext>
            </a:extLst>
          </p:cNvPr>
          <p:cNvCxnSpPr>
            <a:cxnSpLocks/>
          </p:cNvCxnSpPr>
          <p:nvPr/>
        </p:nvCxnSpPr>
        <p:spPr>
          <a:xfrm>
            <a:off x="298096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F0E2ADD9-1D51-A16A-CCB9-017DB80F461B}"/>
              </a:ext>
            </a:extLst>
          </p:cNvPr>
          <p:cNvCxnSpPr>
            <a:cxnSpLocks/>
          </p:cNvCxnSpPr>
          <p:nvPr/>
        </p:nvCxnSpPr>
        <p:spPr>
          <a:xfrm>
            <a:off x="299637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6129B13-F693-F568-3FAD-70DADC0E0250}"/>
              </a:ext>
            </a:extLst>
          </p:cNvPr>
          <p:cNvCxnSpPr>
            <a:cxnSpLocks/>
          </p:cNvCxnSpPr>
          <p:nvPr/>
        </p:nvCxnSpPr>
        <p:spPr>
          <a:xfrm>
            <a:off x="304260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1E08C603-107A-A072-89FC-4EF3CAA1B6F2}"/>
              </a:ext>
            </a:extLst>
          </p:cNvPr>
          <p:cNvCxnSpPr>
            <a:cxnSpLocks/>
          </p:cNvCxnSpPr>
          <p:nvPr/>
        </p:nvCxnSpPr>
        <p:spPr>
          <a:xfrm>
            <a:off x="305801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4D1933B-F5CD-6D63-FCD7-6560D5771763}"/>
              </a:ext>
            </a:extLst>
          </p:cNvPr>
          <p:cNvCxnSpPr>
            <a:cxnSpLocks/>
          </p:cNvCxnSpPr>
          <p:nvPr/>
        </p:nvCxnSpPr>
        <p:spPr>
          <a:xfrm>
            <a:off x="307342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2B70E4C8-7601-211B-5F26-97C49BBC8765}"/>
              </a:ext>
            </a:extLst>
          </p:cNvPr>
          <p:cNvCxnSpPr>
            <a:cxnSpLocks/>
          </p:cNvCxnSpPr>
          <p:nvPr/>
        </p:nvCxnSpPr>
        <p:spPr>
          <a:xfrm>
            <a:off x="3104245" y="4959083"/>
            <a:ext cx="0" cy="1938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F848AFA7-186E-A765-E153-DFA41C1EF550}"/>
              </a:ext>
            </a:extLst>
          </p:cNvPr>
          <p:cNvCxnSpPr>
            <a:cxnSpLocks/>
          </p:cNvCxnSpPr>
          <p:nvPr/>
        </p:nvCxnSpPr>
        <p:spPr>
          <a:xfrm>
            <a:off x="3135065" y="4959083"/>
            <a:ext cx="0" cy="18698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3186CB3E-8DC1-0778-19A8-1CF9B4A5C521}"/>
              </a:ext>
            </a:extLst>
          </p:cNvPr>
          <p:cNvCxnSpPr>
            <a:cxnSpLocks/>
          </p:cNvCxnSpPr>
          <p:nvPr/>
        </p:nvCxnSpPr>
        <p:spPr>
          <a:xfrm>
            <a:off x="316588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1C3C8FD5-2259-DC43-52C5-E7AFDC70BF7D}"/>
              </a:ext>
            </a:extLst>
          </p:cNvPr>
          <p:cNvCxnSpPr>
            <a:cxnSpLocks/>
          </p:cNvCxnSpPr>
          <p:nvPr/>
        </p:nvCxnSpPr>
        <p:spPr>
          <a:xfrm>
            <a:off x="319670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F0A51342-71CD-E952-6880-4150E21F3A86}"/>
              </a:ext>
            </a:extLst>
          </p:cNvPr>
          <p:cNvCxnSpPr>
            <a:cxnSpLocks/>
          </p:cNvCxnSpPr>
          <p:nvPr/>
        </p:nvCxnSpPr>
        <p:spPr>
          <a:xfrm>
            <a:off x="324293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23D78E9-278E-024E-FD9B-AE1C50144ACD}"/>
              </a:ext>
            </a:extLst>
          </p:cNvPr>
          <p:cNvCxnSpPr>
            <a:cxnSpLocks/>
          </p:cNvCxnSpPr>
          <p:nvPr/>
        </p:nvCxnSpPr>
        <p:spPr>
          <a:xfrm>
            <a:off x="3258345" y="4959083"/>
            <a:ext cx="0" cy="16597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260DCF9-5E65-00CC-1854-09466C2991D9}"/>
              </a:ext>
            </a:extLst>
          </p:cNvPr>
          <p:cNvCxnSpPr>
            <a:cxnSpLocks/>
          </p:cNvCxnSpPr>
          <p:nvPr/>
        </p:nvCxnSpPr>
        <p:spPr>
          <a:xfrm>
            <a:off x="3289165" y="4959083"/>
            <a:ext cx="0" cy="16597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6D812C35-5E5F-751C-985A-C717CE20A52A}"/>
              </a:ext>
            </a:extLst>
          </p:cNvPr>
          <p:cNvCxnSpPr>
            <a:cxnSpLocks/>
          </p:cNvCxnSpPr>
          <p:nvPr/>
        </p:nvCxnSpPr>
        <p:spPr>
          <a:xfrm>
            <a:off x="3304575" y="4959083"/>
            <a:ext cx="0" cy="16597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836C1BAC-C398-F18C-EE90-000B3BE73077}"/>
              </a:ext>
            </a:extLst>
          </p:cNvPr>
          <p:cNvCxnSpPr>
            <a:cxnSpLocks/>
          </p:cNvCxnSpPr>
          <p:nvPr/>
        </p:nvCxnSpPr>
        <p:spPr>
          <a:xfrm>
            <a:off x="3335395" y="4959083"/>
            <a:ext cx="0" cy="15273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53A0020-7103-E189-6959-F6EBF8CB46FF}"/>
              </a:ext>
            </a:extLst>
          </p:cNvPr>
          <p:cNvCxnSpPr>
            <a:cxnSpLocks/>
          </p:cNvCxnSpPr>
          <p:nvPr/>
        </p:nvCxnSpPr>
        <p:spPr>
          <a:xfrm>
            <a:off x="3350805" y="4959083"/>
            <a:ext cx="0" cy="1403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5E2EE03-3C5C-6C35-E50E-139E32419166}"/>
              </a:ext>
            </a:extLst>
          </p:cNvPr>
          <p:cNvCxnSpPr>
            <a:cxnSpLocks/>
          </p:cNvCxnSpPr>
          <p:nvPr/>
        </p:nvCxnSpPr>
        <p:spPr>
          <a:xfrm>
            <a:off x="3381625" y="4959083"/>
            <a:ext cx="0" cy="1403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833F8C44-956A-B3CC-624B-FE86E802D743}"/>
              </a:ext>
            </a:extLst>
          </p:cNvPr>
          <p:cNvCxnSpPr>
            <a:cxnSpLocks/>
          </p:cNvCxnSpPr>
          <p:nvPr/>
        </p:nvCxnSpPr>
        <p:spPr>
          <a:xfrm>
            <a:off x="3427855" y="4959083"/>
            <a:ext cx="0" cy="12897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FB9D38CC-F191-F3A9-82FC-A4ABA203A614}"/>
              </a:ext>
            </a:extLst>
          </p:cNvPr>
          <p:cNvCxnSpPr>
            <a:cxnSpLocks/>
          </p:cNvCxnSpPr>
          <p:nvPr/>
        </p:nvCxnSpPr>
        <p:spPr>
          <a:xfrm>
            <a:off x="3443265" y="4959083"/>
            <a:ext cx="0" cy="12897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BE88F94-C74C-C66E-0945-EF3B91B32805}"/>
              </a:ext>
            </a:extLst>
          </p:cNvPr>
          <p:cNvCxnSpPr>
            <a:cxnSpLocks/>
          </p:cNvCxnSpPr>
          <p:nvPr/>
        </p:nvCxnSpPr>
        <p:spPr>
          <a:xfrm>
            <a:off x="3474085" y="4959083"/>
            <a:ext cx="0" cy="1204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0B0DE1E5-EF0B-4659-A546-1825F3F1FF48}"/>
              </a:ext>
            </a:extLst>
          </p:cNvPr>
          <p:cNvCxnSpPr>
            <a:cxnSpLocks/>
          </p:cNvCxnSpPr>
          <p:nvPr/>
        </p:nvCxnSpPr>
        <p:spPr>
          <a:xfrm>
            <a:off x="3458675" y="4959083"/>
            <a:ext cx="0" cy="1204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F173A975-4A18-58C0-324C-3905B9073CDA}"/>
              </a:ext>
            </a:extLst>
          </p:cNvPr>
          <p:cNvCxnSpPr>
            <a:cxnSpLocks/>
          </p:cNvCxnSpPr>
          <p:nvPr/>
        </p:nvCxnSpPr>
        <p:spPr>
          <a:xfrm>
            <a:off x="3504905" y="4959083"/>
            <a:ext cx="0" cy="11178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C313FDF-36CB-789D-D9FA-A87E2BEF9F10}"/>
              </a:ext>
            </a:extLst>
          </p:cNvPr>
          <p:cNvCxnSpPr>
            <a:cxnSpLocks/>
          </p:cNvCxnSpPr>
          <p:nvPr/>
        </p:nvCxnSpPr>
        <p:spPr>
          <a:xfrm>
            <a:off x="3535725" y="4959083"/>
            <a:ext cx="0" cy="11173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235C13BD-6721-185F-3CC7-2919BE2E95A6}"/>
              </a:ext>
            </a:extLst>
          </p:cNvPr>
          <p:cNvCxnSpPr>
            <a:cxnSpLocks/>
          </p:cNvCxnSpPr>
          <p:nvPr/>
        </p:nvCxnSpPr>
        <p:spPr>
          <a:xfrm>
            <a:off x="3551135" y="4959083"/>
            <a:ext cx="0" cy="9762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671CC853-6638-29FE-57B0-AC6E36843325}"/>
              </a:ext>
            </a:extLst>
          </p:cNvPr>
          <p:cNvCxnSpPr>
            <a:cxnSpLocks/>
          </p:cNvCxnSpPr>
          <p:nvPr/>
        </p:nvCxnSpPr>
        <p:spPr>
          <a:xfrm>
            <a:off x="3566545" y="4959083"/>
            <a:ext cx="0" cy="9762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BB8113DF-B58E-D907-F504-9430A0AA626E}"/>
              </a:ext>
            </a:extLst>
          </p:cNvPr>
          <p:cNvCxnSpPr>
            <a:cxnSpLocks/>
          </p:cNvCxnSpPr>
          <p:nvPr/>
        </p:nvCxnSpPr>
        <p:spPr>
          <a:xfrm>
            <a:off x="3597365" y="4959083"/>
            <a:ext cx="0" cy="9762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9A8ADF1-252A-A623-C6FF-C09C0806A88A}"/>
              </a:ext>
            </a:extLst>
          </p:cNvPr>
          <p:cNvCxnSpPr>
            <a:cxnSpLocks/>
          </p:cNvCxnSpPr>
          <p:nvPr/>
        </p:nvCxnSpPr>
        <p:spPr>
          <a:xfrm>
            <a:off x="3628185" y="4959083"/>
            <a:ext cx="0" cy="852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AAFAC49F-69ED-AC9D-57AC-FB7FD3CDA58D}"/>
              </a:ext>
            </a:extLst>
          </p:cNvPr>
          <p:cNvCxnSpPr>
            <a:cxnSpLocks/>
          </p:cNvCxnSpPr>
          <p:nvPr/>
        </p:nvCxnSpPr>
        <p:spPr>
          <a:xfrm>
            <a:off x="3643595" y="4959083"/>
            <a:ext cx="0" cy="852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AD64457C-BEAB-A5B5-89AA-EC46541B6239}"/>
              </a:ext>
            </a:extLst>
          </p:cNvPr>
          <p:cNvCxnSpPr>
            <a:cxnSpLocks/>
          </p:cNvCxnSpPr>
          <p:nvPr/>
        </p:nvCxnSpPr>
        <p:spPr>
          <a:xfrm>
            <a:off x="3659005" y="4959083"/>
            <a:ext cx="0" cy="5676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DC7B5C4A-F78F-1560-D422-44C5D8176E83}"/>
              </a:ext>
            </a:extLst>
          </p:cNvPr>
          <p:cNvCxnSpPr>
            <a:cxnSpLocks/>
          </p:cNvCxnSpPr>
          <p:nvPr/>
        </p:nvCxnSpPr>
        <p:spPr>
          <a:xfrm>
            <a:off x="3674415" y="4959083"/>
            <a:ext cx="0" cy="5676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226E6586-FB2D-6750-139E-AF6EF3CFB90D}"/>
              </a:ext>
            </a:extLst>
          </p:cNvPr>
          <p:cNvCxnSpPr>
            <a:cxnSpLocks/>
          </p:cNvCxnSpPr>
          <p:nvPr/>
        </p:nvCxnSpPr>
        <p:spPr>
          <a:xfrm>
            <a:off x="3689825" y="4959083"/>
            <a:ext cx="0" cy="4300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29681187-8CCF-1813-B842-DA7EBF3DA9C6}"/>
              </a:ext>
            </a:extLst>
          </p:cNvPr>
          <p:cNvCxnSpPr>
            <a:cxnSpLocks/>
          </p:cNvCxnSpPr>
          <p:nvPr/>
        </p:nvCxnSpPr>
        <p:spPr>
          <a:xfrm>
            <a:off x="3705235" y="4959083"/>
            <a:ext cx="0" cy="3586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E55DA2B6-1202-96C6-BBD4-C9ED41850AE6}"/>
              </a:ext>
            </a:extLst>
          </p:cNvPr>
          <p:cNvCxnSpPr>
            <a:cxnSpLocks/>
          </p:cNvCxnSpPr>
          <p:nvPr/>
        </p:nvCxnSpPr>
        <p:spPr>
          <a:xfrm>
            <a:off x="3736055" y="4959083"/>
            <a:ext cx="0" cy="3586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854FEF4-B1DD-C90A-E3E3-16D88EA42E9B}"/>
              </a:ext>
            </a:extLst>
          </p:cNvPr>
          <p:cNvCxnSpPr>
            <a:cxnSpLocks/>
          </p:cNvCxnSpPr>
          <p:nvPr/>
        </p:nvCxnSpPr>
        <p:spPr>
          <a:xfrm>
            <a:off x="3751465" y="4959083"/>
            <a:ext cx="0" cy="1140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F643E287-F387-4756-E50A-E1AA3B8293E9}"/>
              </a:ext>
            </a:extLst>
          </p:cNvPr>
          <p:cNvCxnSpPr>
            <a:cxnSpLocks/>
          </p:cNvCxnSpPr>
          <p:nvPr/>
        </p:nvCxnSpPr>
        <p:spPr>
          <a:xfrm>
            <a:off x="3766909" y="4959083"/>
            <a:ext cx="0" cy="1140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4E716CB-D4F9-F3BA-635F-5146281964B7}"/>
              </a:ext>
            </a:extLst>
          </p:cNvPr>
          <p:cNvCxnSpPr>
            <a:cxnSpLocks/>
          </p:cNvCxnSpPr>
          <p:nvPr/>
        </p:nvCxnSpPr>
        <p:spPr>
          <a:xfrm>
            <a:off x="3778329" y="4951482"/>
            <a:ext cx="0" cy="684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90D0DAC2-7AC1-C083-9822-DA04471F8582}"/>
              </a:ext>
            </a:extLst>
          </p:cNvPr>
          <p:cNvCxnSpPr>
            <a:cxnSpLocks/>
          </p:cNvCxnSpPr>
          <p:nvPr/>
        </p:nvCxnSpPr>
        <p:spPr>
          <a:xfrm>
            <a:off x="3796412" y="4944831"/>
            <a:ext cx="0" cy="1368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214B4409-8E10-02DA-4E9D-4BDEAC8BE7B0}"/>
              </a:ext>
            </a:extLst>
          </p:cNvPr>
          <p:cNvCxnSpPr>
            <a:cxnSpLocks/>
          </p:cNvCxnSpPr>
          <p:nvPr/>
        </p:nvCxnSpPr>
        <p:spPr>
          <a:xfrm>
            <a:off x="3812302" y="4933184"/>
            <a:ext cx="0" cy="2532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37C8D04B-44AA-A5EC-B210-784D0817D466}"/>
              </a:ext>
            </a:extLst>
          </p:cNvPr>
          <p:cNvCxnSpPr>
            <a:cxnSpLocks/>
          </p:cNvCxnSpPr>
          <p:nvPr/>
        </p:nvCxnSpPr>
        <p:spPr>
          <a:xfrm>
            <a:off x="3828192" y="4921782"/>
            <a:ext cx="0" cy="3673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3FC7EA59-349E-62C5-F26D-30398BACC379}"/>
              </a:ext>
            </a:extLst>
          </p:cNvPr>
          <p:cNvCxnSpPr>
            <a:cxnSpLocks/>
          </p:cNvCxnSpPr>
          <p:nvPr/>
        </p:nvCxnSpPr>
        <p:spPr>
          <a:xfrm>
            <a:off x="3844082" y="4912194"/>
            <a:ext cx="0" cy="4631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28116258-5C2C-48F7-CEA5-EEE40C56FFBD}"/>
              </a:ext>
            </a:extLst>
          </p:cNvPr>
          <p:cNvCxnSpPr>
            <a:cxnSpLocks/>
          </p:cNvCxnSpPr>
          <p:nvPr/>
        </p:nvCxnSpPr>
        <p:spPr>
          <a:xfrm>
            <a:off x="3859972" y="4891378"/>
            <a:ext cx="0" cy="671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4278FC6-6A0F-793A-88AA-D0D86C386150}"/>
              </a:ext>
            </a:extLst>
          </p:cNvPr>
          <p:cNvCxnSpPr>
            <a:cxnSpLocks/>
          </p:cNvCxnSpPr>
          <p:nvPr/>
        </p:nvCxnSpPr>
        <p:spPr>
          <a:xfrm>
            <a:off x="3875862" y="4879976"/>
            <a:ext cx="0" cy="7853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6F3FC431-0C38-4621-1290-DED62D6E37EB}"/>
              </a:ext>
            </a:extLst>
          </p:cNvPr>
          <p:cNvCxnSpPr>
            <a:cxnSpLocks/>
          </p:cNvCxnSpPr>
          <p:nvPr/>
        </p:nvCxnSpPr>
        <p:spPr>
          <a:xfrm>
            <a:off x="3891752" y="4858122"/>
            <a:ext cx="0" cy="10039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3E45F567-0013-7FC4-881F-AE27158166E0}"/>
              </a:ext>
            </a:extLst>
          </p:cNvPr>
          <p:cNvCxnSpPr>
            <a:cxnSpLocks/>
          </p:cNvCxnSpPr>
          <p:nvPr/>
        </p:nvCxnSpPr>
        <p:spPr>
          <a:xfrm>
            <a:off x="3907642" y="4835319"/>
            <a:ext cx="0" cy="12319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EB0AA065-74BF-530F-68D1-679A6BAF8F89}"/>
              </a:ext>
            </a:extLst>
          </p:cNvPr>
          <p:cNvCxnSpPr>
            <a:cxnSpLocks/>
          </p:cNvCxnSpPr>
          <p:nvPr/>
        </p:nvCxnSpPr>
        <p:spPr>
          <a:xfrm>
            <a:off x="3923532" y="4707049"/>
            <a:ext cx="0" cy="25146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FE547F58-27E0-2CFF-D158-E7747D887279}"/>
              </a:ext>
            </a:extLst>
          </p:cNvPr>
          <p:cNvCxnSpPr>
            <a:cxnSpLocks/>
          </p:cNvCxnSpPr>
          <p:nvPr/>
        </p:nvCxnSpPr>
        <p:spPr>
          <a:xfrm>
            <a:off x="3939422" y="4602511"/>
            <a:ext cx="0" cy="35600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3094CCA2-54DE-7C0A-487F-7AE3EE43F531}"/>
              </a:ext>
            </a:extLst>
          </p:cNvPr>
          <p:cNvCxnSpPr>
            <a:cxnSpLocks/>
          </p:cNvCxnSpPr>
          <p:nvPr/>
        </p:nvCxnSpPr>
        <p:spPr>
          <a:xfrm>
            <a:off x="3955312" y="4560726"/>
            <a:ext cx="0" cy="39778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B27625A6-7DE7-59C9-99DE-D03C5E593F94}"/>
              </a:ext>
            </a:extLst>
          </p:cNvPr>
          <p:cNvCxnSpPr>
            <a:cxnSpLocks/>
          </p:cNvCxnSpPr>
          <p:nvPr/>
        </p:nvCxnSpPr>
        <p:spPr>
          <a:xfrm>
            <a:off x="3971203" y="4553125"/>
            <a:ext cx="0" cy="40538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A90E2FB-0B61-9212-1283-63B0D06869EC}"/>
              </a:ext>
            </a:extLst>
          </p:cNvPr>
          <p:cNvCxnSpPr>
            <a:cxnSpLocks/>
          </p:cNvCxnSpPr>
          <p:nvPr/>
        </p:nvCxnSpPr>
        <p:spPr>
          <a:xfrm>
            <a:off x="1640295" y="4959084"/>
            <a:ext cx="0" cy="43682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ED8E904-F5D9-7A90-9276-7CB7BC208E3C}"/>
              </a:ext>
            </a:extLst>
          </p:cNvPr>
          <p:cNvCxnSpPr>
            <a:cxnSpLocks/>
          </p:cNvCxnSpPr>
          <p:nvPr/>
        </p:nvCxnSpPr>
        <p:spPr>
          <a:xfrm>
            <a:off x="1701935" y="4959084"/>
            <a:ext cx="0" cy="42922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0E4D5C0E-B052-1CA6-0EF4-F94948EAB428}"/>
              </a:ext>
            </a:extLst>
          </p:cNvPr>
          <p:cNvCxnSpPr>
            <a:cxnSpLocks/>
          </p:cNvCxnSpPr>
          <p:nvPr/>
        </p:nvCxnSpPr>
        <p:spPr>
          <a:xfrm>
            <a:off x="1732755" y="4959084"/>
            <a:ext cx="0" cy="41730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0DE96AF-1D96-AD33-8B69-FA2C54A64868}"/>
              </a:ext>
            </a:extLst>
          </p:cNvPr>
          <p:cNvCxnSpPr>
            <a:cxnSpLocks/>
          </p:cNvCxnSpPr>
          <p:nvPr/>
        </p:nvCxnSpPr>
        <p:spPr>
          <a:xfrm>
            <a:off x="1763575" y="4959084"/>
            <a:ext cx="0" cy="4073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B9C0FD30-B8A4-495D-8514-DF0BFD535E81}"/>
              </a:ext>
            </a:extLst>
          </p:cNvPr>
          <p:cNvCxnSpPr>
            <a:cxnSpLocks/>
          </p:cNvCxnSpPr>
          <p:nvPr/>
        </p:nvCxnSpPr>
        <p:spPr>
          <a:xfrm>
            <a:off x="1778985" y="4959084"/>
            <a:ext cx="0" cy="40736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F2F6EE64-7234-6863-D09A-804283296BC0}"/>
              </a:ext>
            </a:extLst>
          </p:cNvPr>
          <p:cNvCxnSpPr>
            <a:cxnSpLocks/>
          </p:cNvCxnSpPr>
          <p:nvPr/>
        </p:nvCxnSpPr>
        <p:spPr>
          <a:xfrm>
            <a:off x="1825215" y="4959084"/>
            <a:ext cx="0" cy="3950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FF44FE75-9398-6E3D-4675-877C8DEDB7D1}"/>
              </a:ext>
            </a:extLst>
          </p:cNvPr>
          <p:cNvCxnSpPr>
            <a:cxnSpLocks/>
          </p:cNvCxnSpPr>
          <p:nvPr/>
        </p:nvCxnSpPr>
        <p:spPr>
          <a:xfrm>
            <a:off x="1840625" y="4959084"/>
            <a:ext cx="0" cy="39501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DAB0AB8F-4830-893D-912F-58DFFD237C01}"/>
              </a:ext>
            </a:extLst>
          </p:cNvPr>
          <p:cNvCxnSpPr>
            <a:cxnSpLocks/>
          </p:cNvCxnSpPr>
          <p:nvPr/>
        </p:nvCxnSpPr>
        <p:spPr>
          <a:xfrm>
            <a:off x="1886855" y="4959084"/>
            <a:ext cx="0" cy="38081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9F024D4-6A20-91FE-6DDA-D4C7AF0A354D}"/>
              </a:ext>
            </a:extLst>
          </p:cNvPr>
          <p:cNvCxnSpPr>
            <a:cxnSpLocks/>
          </p:cNvCxnSpPr>
          <p:nvPr/>
        </p:nvCxnSpPr>
        <p:spPr>
          <a:xfrm>
            <a:off x="1917675" y="4959084"/>
            <a:ext cx="0" cy="38081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B453047-2393-DC56-0478-0F2B6F6ACCEB}"/>
              </a:ext>
            </a:extLst>
          </p:cNvPr>
          <p:cNvCxnSpPr>
            <a:cxnSpLocks/>
          </p:cNvCxnSpPr>
          <p:nvPr/>
        </p:nvCxnSpPr>
        <p:spPr>
          <a:xfrm>
            <a:off x="1979315" y="4959084"/>
            <a:ext cx="0" cy="37625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20F981DD-B9D2-EAAF-AC4C-F8100EB020FF}"/>
              </a:ext>
            </a:extLst>
          </p:cNvPr>
          <p:cNvCxnSpPr>
            <a:cxnSpLocks/>
          </p:cNvCxnSpPr>
          <p:nvPr/>
        </p:nvCxnSpPr>
        <p:spPr>
          <a:xfrm>
            <a:off x="1963905" y="4959084"/>
            <a:ext cx="0" cy="37625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AE37CE1-2CD1-2FC5-9B8D-88627A96E079}"/>
              </a:ext>
            </a:extLst>
          </p:cNvPr>
          <p:cNvCxnSpPr>
            <a:cxnSpLocks/>
          </p:cNvCxnSpPr>
          <p:nvPr/>
        </p:nvCxnSpPr>
        <p:spPr>
          <a:xfrm>
            <a:off x="201013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14ABFE5-BA8B-ECD4-76AD-C147C5F9397D}"/>
              </a:ext>
            </a:extLst>
          </p:cNvPr>
          <p:cNvCxnSpPr>
            <a:cxnSpLocks/>
          </p:cNvCxnSpPr>
          <p:nvPr/>
        </p:nvCxnSpPr>
        <p:spPr>
          <a:xfrm>
            <a:off x="202554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61941EC-327C-7314-D399-3FAF969B9EF2}"/>
              </a:ext>
            </a:extLst>
          </p:cNvPr>
          <p:cNvCxnSpPr>
            <a:cxnSpLocks/>
          </p:cNvCxnSpPr>
          <p:nvPr/>
        </p:nvCxnSpPr>
        <p:spPr>
          <a:xfrm>
            <a:off x="2056365" y="4959084"/>
            <a:ext cx="0" cy="3625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18530945-5591-4D7A-6811-7FC715FC55A7}"/>
              </a:ext>
            </a:extLst>
          </p:cNvPr>
          <p:cNvCxnSpPr>
            <a:cxnSpLocks/>
          </p:cNvCxnSpPr>
          <p:nvPr/>
        </p:nvCxnSpPr>
        <p:spPr>
          <a:xfrm>
            <a:off x="210259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ACF109D3-238D-E560-FBF4-A840F0846148}"/>
              </a:ext>
            </a:extLst>
          </p:cNvPr>
          <p:cNvCxnSpPr>
            <a:cxnSpLocks/>
          </p:cNvCxnSpPr>
          <p:nvPr/>
        </p:nvCxnSpPr>
        <p:spPr>
          <a:xfrm>
            <a:off x="214882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51162084-C9F0-0398-EDE2-CEFD8328A833}"/>
              </a:ext>
            </a:extLst>
          </p:cNvPr>
          <p:cNvCxnSpPr>
            <a:cxnSpLocks/>
          </p:cNvCxnSpPr>
          <p:nvPr/>
        </p:nvCxnSpPr>
        <p:spPr>
          <a:xfrm>
            <a:off x="2164235" y="4959084"/>
            <a:ext cx="0" cy="35573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ABDD79EC-A6B8-21BC-4F13-5D69F0A769A9}"/>
              </a:ext>
            </a:extLst>
          </p:cNvPr>
          <p:cNvCxnSpPr>
            <a:cxnSpLocks/>
          </p:cNvCxnSpPr>
          <p:nvPr/>
        </p:nvCxnSpPr>
        <p:spPr>
          <a:xfrm>
            <a:off x="1933085" y="4959084"/>
            <a:ext cx="0" cy="37625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B90BA710-70FC-AC75-3F5D-9B6FBE49A3A6}"/>
              </a:ext>
            </a:extLst>
          </p:cNvPr>
          <p:cNvCxnSpPr>
            <a:cxnSpLocks/>
          </p:cNvCxnSpPr>
          <p:nvPr/>
        </p:nvCxnSpPr>
        <p:spPr>
          <a:xfrm>
            <a:off x="2195055" y="4959084"/>
            <a:ext cx="0" cy="34180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8EF0E841-6CFE-D5C1-18E3-EF65D59655F8}"/>
              </a:ext>
            </a:extLst>
          </p:cNvPr>
          <p:cNvCxnSpPr>
            <a:cxnSpLocks/>
          </p:cNvCxnSpPr>
          <p:nvPr/>
        </p:nvCxnSpPr>
        <p:spPr>
          <a:xfrm>
            <a:off x="2225875" y="4959084"/>
            <a:ext cx="0" cy="32850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55AB2BA6-398E-011F-D585-8113C99EBF9D}"/>
              </a:ext>
            </a:extLst>
          </p:cNvPr>
          <p:cNvCxnSpPr>
            <a:cxnSpLocks/>
          </p:cNvCxnSpPr>
          <p:nvPr/>
        </p:nvCxnSpPr>
        <p:spPr>
          <a:xfrm>
            <a:off x="2256695" y="4959084"/>
            <a:ext cx="0" cy="32850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7716FB0-0A9F-8363-0F0E-6D8A457B2667}"/>
              </a:ext>
            </a:extLst>
          </p:cNvPr>
          <p:cNvCxnSpPr>
            <a:cxnSpLocks/>
          </p:cNvCxnSpPr>
          <p:nvPr/>
        </p:nvCxnSpPr>
        <p:spPr>
          <a:xfrm>
            <a:off x="228751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28DAF7B1-5A8D-F8AB-BA17-D1C9D7BDD518}"/>
              </a:ext>
            </a:extLst>
          </p:cNvPr>
          <p:cNvCxnSpPr>
            <a:cxnSpLocks/>
          </p:cNvCxnSpPr>
          <p:nvPr/>
        </p:nvCxnSpPr>
        <p:spPr>
          <a:xfrm>
            <a:off x="230292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986F7BAD-6650-5292-9E01-1B4783F3B1D5}"/>
              </a:ext>
            </a:extLst>
          </p:cNvPr>
          <p:cNvCxnSpPr>
            <a:cxnSpLocks/>
          </p:cNvCxnSpPr>
          <p:nvPr/>
        </p:nvCxnSpPr>
        <p:spPr>
          <a:xfrm>
            <a:off x="233374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4794DC63-EF56-E027-24CB-A60D768823F2}"/>
              </a:ext>
            </a:extLst>
          </p:cNvPr>
          <p:cNvCxnSpPr>
            <a:cxnSpLocks/>
          </p:cNvCxnSpPr>
          <p:nvPr/>
        </p:nvCxnSpPr>
        <p:spPr>
          <a:xfrm>
            <a:off x="2349155" y="4959084"/>
            <a:ext cx="0" cy="3215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DBABCAA8-896D-DFA7-9E9C-FA67D0F6A86F}"/>
              </a:ext>
            </a:extLst>
          </p:cNvPr>
          <p:cNvCxnSpPr>
            <a:cxnSpLocks/>
          </p:cNvCxnSpPr>
          <p:nvPr/>
        </p:nvCxnSpPr>
        <p:spPr>
          <a:xfrm>
            <a:off x="2395385" y="4959084"/>
            <a:ext cx="0" cy="31240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6F8B5D7F-0663-B56C-D7AF-07EAFCB70D95}"/>
              </a:ext>
            </a:extLst>
          </p:cNvPr>
          <p:cNvCxnSpPr>
            <a:cxnSpLocks/>
          </p:cNvCxnSpPr>
          <p:nvPr/>
        </p:nvCxnSpPr>
        <p:spPr>
          <a:xfrm>
            <a:off x="2410795" y="4959084"/>
            <a:ext cx="0" cy="31240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12439C7E-5DDB-C889-56DC-B0B9F59153FB}"/>
              </a:ext>
            </a:extLst>
          </p:cNvPr>
          <p:cNvCxnSpPr>
            <a:cxnSpLocks/>
          </p:cNvCxnSpPr>
          <p:nvPr/>
        </p:nvCxnSpPr>
        <p:spPr>
          <a:xfrm>
            <a:off x="2441615" y="4959084"/>
            <a:ext cx="0" cy="29932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160CEB72-F504-C9B1-8916-8AF104A413BE}"/>
              </a:ext>
            </a:extLst>
          </p:cNvPr>
          <p:cNvCxnSpPr>
            <a:cxnSpLocks/>
          </p:cNvCxnSpPr>
          <p:nvPr/>
        </p:nvCxnSpPr>
        <p:spPr>
          <a:xfrm>
            <a:off x="247243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CBAF920D-D7DD-B0A4-EC37-39445B1B0619}"/>
              </a:ext>
            </a:extLst>
          </p:cNvPr>
          <p:cNvCxnSpPr>
            <a:cxnSpLocks/>
          </p:cNvCxnSpPr>
          <p:nvPr/>
        </p:nvCxnSpPr>
        <p:spPr>
          <a:xfrm>
            <a:off x="248784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9A27219E-6F4C-4976-9F8C-344949B2B073}"/>
              </a:ext>
            </a:extLst>
          </p:cNvPr>
          <p:cNvCxnSpPr>
            <a:cxnSpLocks/>
          </p:cNvCxnSpPr>
          <p:nvPr/>
        </p:nvCxnSpPr>
        <p:spPr>
          <a:xfrm>
            <a:off x="2549485" y="4959084"/>
            <a:ext cx="0" cy="2822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AF3BDFA-591D-5CFD-C91A-5EA761590F43}"/>
              </a:ext>
            </a:extLst>
          </p:cNvPr>
          <p:cNvCxnSpPr>
            <a:cxnSpLocks/>
          </p:cNvCxnSpPr>
          <p:nvPr/>
        </p:nvCxnSpPr>
        <p:spPr>
          <a:xfrm>
            <a:off x="2580305" y="4959084"/>
            <a:ext cx="0" cy="2547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18DABF91-A743-9B24-1E26-CC3A7F87C88B}"/>
              </a:ext>
            </a:extLst>
          </p:cNvPr>
          <p:cNvCxnSpPr>
            <a:cxnSpLocks/>
          </p:cNvCxnSpPr>
          <p:nvPr/>
        </p:nvCxnSpPr>
        <p:spPr>
          <a:xfrm>
            <a:off x="2626535" y="4959084"/>
            <a:ext cx="0" cy="2547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700E5C34-78C5-6EDA-C46A-E9732753911D}"/>
              </a:ext>
            </a:extLst>
          </p:cNvPr>
          <p:cNvCxnSpPr>
            <a:cxnSpLocks/>
          </p:cNvCxnSpPr>
          <p:nvPr/>
        </p:nvCxnSpPr>
        <p:spPr>
          <a:xfrm>
            <a:off x="264194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09749FD4-22CB-6A14-C552-F1509E3D4044}"/>
              </a:ext>
            </a:extLst>
          </p:cNvPr>
          <p:cNvCxnSpPr>
            <a:cxnSpLocks/>
          </p:cNvCxnSpPr>
          <p:nvPr/>
        </p:nvCxnSpPr>
        <p:spPr>
          <a:xfrm>
            <a:off x="270358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83C9FFEE-58E9-7E08-BA05-03475EE82EF9}"/>
              </a:ext>
            </a:extLst>
          </p:cNvPr>
          <p:cNvCxnSpPr>
            <a:cxnSpLocks/>
          </p:cNvCxnSpPr>
          <p:nvPr/>
        </p:nvCxnSpPr>
        <p:spPr>
          <a:xfrm>
            <a:off x="2718995" y="4959084"/>
            <a:ext cx="0" cy="247743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5A4E45A4-0E53-9A6A-4A35-C948B99A9CB4}"/>
              </a:ext>
            </a:extLst>
          </p:cNvPr>
          <p:cNvCxnSpPr>
            <a:cxnSpLocks/>
          </p:cNvCxnSpPr>
          <p:nvPr/>
        </p:nvCxnSpPr>
        <p:spPr>
          <a:xfrm>
            <a:off x="281145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658BE8C-96F4-0E57-7458-FA5384D89ECC}"/>
              </a:ext>
            </a:extLst>
          </p:cNvPr>
          <p:cNvCxnSpPr>
            <a:cxnSpLocks/>
          </p:cNvCxnSpPr>
          <p:nvPr/>
        </p:nvCxnSpPr>
        <p:spPr>
          <a:xfrm>
            <a:off x="284227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017A9A57-7780-1F78-956E-8027FAE02EB2}"/>
              </a:ext>
            </a:extLst>
          </p:cNvPr>
          <p:cNvCxnSpPr>
            <a:cxnSpLocks/>
          </p:cNvCxnSpPr>
          <p:nvPr/>
        </p:nvCxnSpPr>
        <p:spPr>
          <a:xfrm>
            <a:off x="2780635" y="4959084"/>
            <a:ext cx="0" cy="225755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9CF6D4B0-8A92-9306-A420-5B2314B7D268}"/>
              </a:ext>
            </a:extLst>
          </p:cNvPr>
          <p:cNvCxnSpPr>
            <a:cxnSpLocks/>
          </p:cNvCxnSpPr>
          <p:nvPr/>
        </p:nvCxnSpPr>
        <p:spPr>
          <a:xfrm>
            <a:off x="287309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F7AF0C9-36FB-0BE6-CAF1-42E9D2C4163C}"/>
              </a:ext>
            </a:extLst>
          </p:cNvPr>
          <p:cNvCxnSpPr>
            <a:cxnSpLocks/>
          </p:cNvCxnSpPr>
          <p:nvPr/>
        </p:nvCxnSpPr>
        <p:spPr>
          <a:xfrm>
            <a:off x="288850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0D7A6820-66F3-A642-70BF-7693C715E853}"/>
              </a:ext>
            </a:extLst>
          </p:cNvPr>
          <p:cNvCxnSpPr>
            <a:cxnSpLocks/>
          </p:cNvCxnSpPr>
          <p:nvPr/>
        </p:nvCxnSpPr>
        <p:spPr>
          <a:xfrm>
            <a:off x="295014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85D2102A-F785-B880-76D6-7082AAE66B4B}"/>
              </a:ext>
            </a:extLst>
          </p:cNvPr>
          <p:cNvCxnSpPr>
            <a:cxnSpLocks/>
          </p:cNvCxnSpPr>
          <p:nvPr/>
        </p:nvCxnSpPr>
        <p:spPr>
          <a:xfrm>
            <a:off x="2965555" y="4959083"/>
            <a:ext cx="0" cy="21663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28B16518-C3A6-F624-C532-6C463CFDEDC6}"/>
              </a:ext>
            </a:extLst>
          </p:cNvPr>
          <p:cNvCxnSpPr>
            <a:cxnSpLocks/>
          </p:cNvCxnSpPr>
          <p:nvPr/>
        </p:nvCxnSpPr>
        <p:spPr>
          <a:xfrm>
            <a:off x="301178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2774BBE4-CE6D-7C7D-43D6-0FFE0E7DDED1}"/>
              </a:ext>
            </a:extLst>
          </p:cNvPr>
          <p:cNvCxnSpPr>
            <a:cxnSpLocks/>
          </p:cNvCxnSpPr>
          <p:nvPr/>
        </p:nvCxnSpPr>
        <p:spPr>
          <a:xfrm>
            <a:off x="302719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3CE50436-0D3E-265E-91A9-3DE2CC5081E4}"/>
              </a:ext>
            </a:extLst>
          </p:cNvPr>
          <p:cNvCxnSpPr>
            <a:cxnSpLocks/>
          </p:cNvCxnSpPr>
          <p:nvPr/>
        </p:nvCxnSpPr>
        <p:spPr>
          <a:xfrm>
            <a:off x="2534075" y="4959084"/>
            <a:ext cx="0" cy="292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4726555C-B17E-3F14-2F0B-3A79F3384A82}"/>
              </a:ext>
            </a:extLst>
          </p:cNvPr>
          <p:cNvCxnSpPr>
            <a:cxnSpLocks/>
          </p:cNvCxnSpPr>
          <p:nvPr/>
        </p:nvCxnSpPr>
        <p:spPr>
          <a:xfrm>
            <a:off x="3119655" y="4959083"/>
            <a:ext cx="0" cy="19383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BAAD55C6-3BDA-E5F9-D256-C57D21503154}"/>
              </a:ext>
            </a:extLst>
          </p:cNvPr>
          <p:cNvCxnSpPr>
            <a:cxnSpLocks/>
          </p:cNvCxnSpPr>
          <p:nvPr/>
        </p:nvCxnSpPr>
        <p:spPr>
          <a:xfrm>
            <a:off x="3088835" y="4959083"/>
            <a:ext cx="0" cy="20751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9228C49F-268C-9ABA-B1D2-0790D8261A36}"/>
              </a:ext>
            </a:extLst>
          </p:cNvPr>
          <p:cNvCxnSpPr>
            <a:cxnSpLocks/>
          </p:cNvCxnSpPr>
          <p:nvPr/>
        </p:nvCxnSpPr>
        <p:spPr>
          <a:xfrm>
            <a:off x="3150475" y="4959083"/>
            <a:ext cx="0" cy="186989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5573A9C1-AD83-EBD1-88B9-77956916E774}"/>
              </a:ext>
            </a:extLst>
          </p:cNvPr>
          <p:cNvCxnSpPr>
            <a:cxnSpLocks/>
          </p:cNvCxnSpPr>
          <p:nvPr/>
        </p:nvCxnSpPr>
        <p:spPr>
          <a:xfrm>
            <a:off x="318129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946039AE-C1DD-AEE9-B607-2B51A856D348}"/>
              </a:ext>
            </a:extLst>
          </p:cNvPr>
          <p:cNvCxnSpPr>
            <a:cxnSpLocks/>
          </p:cNvCxnSpPr>
          <p:nvPr/>
        </p:nvCxnSpPr>
        <p:spPr>
          <a:xfrm>
            <a:off x="321211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DCDE9D19-B745-70DF-C4EC-A4B56B556FE4}"/>
              </a:ext>
            </a:extLst>
          </p:cNvPr>
          <p:cNvCxnSpPr>
            <a:cxnSpLocks/>
          </p:cNvCxnSpPr>
          <p:nvPr/>
        </p:nvCxnSpPr>
        <p:spPr>
          <a:xfrm>
            <a:off x="3227525" y="4959083"/>
            <a:ext cx="0" cy="1736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FC38C1FA-03A0-3D16-4ACD-6FC32849F9CD}"/>
              </a:ext>
            </a:extLst>
          </p:cNvPr>
          <p:cNvCxnSpPr>
            <a:cxnSpLocks/>
          </p:cNvCxnSpPr>
          <p:nvPr/>
        </p:nvCxnSpPr>
        <p:spPr>
          <a:xfrm>
            <a:off x="3273755" y="4959083"/>
            <a:ext cx="0" cy="16597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BB17E3BC-D8C4-A131-D254-9C786EDBBDB2}"/>
              </a:ext>
            </a:extLst>
          </p:cNvPr>
          <p:cNvCxnSpPr>
            <a:cxnSpLocks/>
          </p:cNvCxnSpPr>
          <p:nvPr/>
        </p:nvCxnSpPr>
        <p:spPr>
          <a:xfrm>
            <a:off x="3319985" y="4959083"/>
            <a:ext cx="0" cy="15273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3CF19CCC-EC13-2A8A-3320-AC291117909A}"/>
              </a:ext>
            </a:extLst>
          </p:cNvPr>
          <p:cNvCxnSpPr>
            <a:cxnSpLocks/>
          </p:cNvCxnSpPr>
          <p:nvPr/>
        </p:nvCxnSpPr>
        <p:spPr>
          <a:xfrm>
            <a:off x="3366215" y="4959083"/>
            <a:ext cx="0" cy="1403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C2050BFF-B448-9BB5-5C26-D4E02D913153}"/>
              </a:ext>
            </a:extLst>
          </p:cNvPr>
          <p:cNvCxnSpPr>
            <a:cxnSpLocks/>
          </p:cNvCxnSpPr>
          <p:nvPr/>
        </p:nvCxnSpPr>
        <p:spPr>
          <a:xfrm>
            <a:off x="3412445" y="4959083"/>
            <a:ext cx="0" cy="1403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786AAF85-6122-E674-B791-F8A73647B448}"/>
              </a:ext>
            </a:extLst>
          </p:cNvPr>
          <p:cNvCxnSpPr>
            <a:cxnSpLocks/>
          </p:cNvCxnSpPr>
          <p:nvPr/>
        </p:nvCxnSpPr>
        <p:spPr>
          <a:xfrm>
            <a:off x="3397035" y="4959083"/>
            <a:ext cx="0" cy="140377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7B7292BF-C210-475E-2AA0-B8A52CF49092}"/>
              </a:ext>
            </a:extLst>
          </p:cNvPr>
          <p:cNvCxnSpPr>
            <a:cxnSpLocks/>
          </p:cNvCxnSpPr>
          <p:nvPr/>
        </p:nvCxnSpPr>
        <p:spPr>
          <a:xfrm>
            <a:off x="3489495" y="4959083"/>
            <a:ext cx="0" cy="120424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DFFF9C5D-3FB1-45A4-36D4-082B73EA031B}"/>
              </a:ext>
            </a:extLst>
          </p:cNvPr>
          <p:cNvCxnSpPr>
            <a:cxnSpLocks/>
          </p:cNvCxnSpPr>
          <p:nvPr/>
        </p:nvCxnSpPr>
        <p:spPr>
          <a:xfrm>
            <a:off x="3520315" y="4959083"/>
            <a:ext cx="0" cy="111786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CE7C8845-637C-95CB-D988-E1A56BA9D957}"/>
              </a:ext>
            </a:extLst>
          </p:cNvPr>
          <p:cNvCxnSpPr>
            <a:cxnSpLocks/>
          </p:cNvCxnSpPr>
          <p:nvPr/>
        </p:nvCxnSpPr>
        <p:spPr>
          <a:xfrm>
            <a:off x="3581955" y="4959083"/>
            <a:ext cx="0" cy="9762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E452FE99-DC6E-D485-76DC-2E5D634D056D}"/>
              </a:ext>
            </a:extLst>
          </p:cNvPr>
          <p:cNvCxnSpPr>
            <a:cxnSpLocks/>
          </p:cNvCxnSpPr>
          <p:nvPr/>
        </p:nvCxnSpPr>
        <p:spPr>
          <a:xfrm>
            <a:off x="3612775" y="4959083"/>
            <a:ext cx="0" cy="9762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1BD8C17-9555-9C5F-C36A-E5FB955D3B11}"/>
              </a:ext>
            </a:extLst>
          </p:cNvPr>
          <p:cNvCxnSpPr>
            <a:cxnSpLocks/>
          </p:cNvCxnSpPr>
          <p:nvPr/>
        </p:nvCxnSpPr>
        <p:spPr>
          <a:xfrm>
            <a:off x="3720645" y="4959083"/>
            <a:ext cx="0" cy="35861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97C70501-F7FB-6A98-FDD8-09535A56EE89}"/>
              </a:ext>
            </a:extLst>
          </p:cNvPr>
          <p:cNvCxnSpPr>
            <a:cxnSpLocks/>
          </p:cNvCxnSpPr>
          <p:nvPr/>
        </p:nvCxnSpPr>
        <p:spPr>
          <a:xfrm>
            <a:off x="3985339" y="4959935"/>
            <a:ext cx="0" cy="54415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0FF61B77-391A-F86D-045C-32E296FE5FC9}"/>
              </a:ext>
            </a:extLst>
          </p:cNvPr>
          <p:cNvCxnSpPr>
            <a:cxnSpLocks/>
          </p:cNvCxnSpPr>
          <p:nvPr/>
        </p:nvCxnSpPr>
        <p:spPr>
          <a:xfrm>
            <a:off x="4001142" y="4959935"/>
            <a:ext cx="0" cy="4578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C163BD63-C59B-B671-E6F2-DD38B9D8992D}"/>
              </a:ext>
            </a:extLst>
          </p:cNvPr>
          <p:cNvCxnSpPr>
            <a:cxnSpLocks/>
          </p:cNvCxnSpPr>
          <p:nvPr/>
        </p:nvCxnSpPr>
        <p:spPr>
          <a:xfrm>
            <a:off x="4016945" y="4959935"/>
            <a:ext cx="0" cy="41645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44039D93-9BA1-F038-E61F-DD8AA8D946FC}"/>
              </a:ext>
            </a:extLst>
          </p:cNvPr>
          <p:cNvCxnSpPr>
            <a:cxnSpLocks/>
          </p:cNvCxnSpPr>
          <p:nvPr/>
        </p:nvCxnSpPr>
        <p:spPr>
          <a:xfrm>
            <a:off x="4032748" y="4959935"/>
            <a:ext cx="0" cy="39416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582BDB97-02F3-52FD-ADB3-9145634B6D78}"/>
              </a:ext>
            </a:extLst>
          </p:cNvPr>
          <p:cNvCxnSpPr>
            <a:cxnSpLocks/>
          </p:cNvCxnSpPr>
          <p:nvPr/>
        </p:nvCxnSpPr>
        <p:spPr>
          <a:xfrm>
            <a:off x="4048551" y="4959935"/>
            <a:ext cx="0" cy="37034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129032FA-6C58-C719-E669-A98C49FFDD54}"/>
              </a:ext>
            </a:extLst>
          </p:cNvPr>
          <p:cNvCxnSpPr>
            <a:cxnSpLocks/>
          </p:cNvCxnSpPr>
          <p:nvPr/>
        </p:nvCxnSpPr>
        <p:spPr>
          <a:xfrm>
            <a:off x="4064354" y="4959935"/>
            <a:ext cx="0" cy="3409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70D8F34C-7ACE-6F5C-C0C8-04FD76222951}"/>
              </a:ext>
            </a:extLst>
          </p:cNvPr>
          <p:cNvCxnSpPr>
            <a:cxnSpLocks/>
          </p:cNvCxnSpPr>
          <p:nvPr/>
        </p:nvCxnSpPr>
        <p:spPr>
          <a:xfrm>
            <a:off x="4080157" y="4959935"/>
            <a:ext cx="0" cy="32765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4684B1FB-B36E-72A9-ABDD-92FBE1668D3D}"/>
              </a:ext>
            </a:extLst>
          </p:cNvPr>
          <p:cNvCxnSpPr>
            <a:cxnSpLocks/>
          </p:cNvCxnSpPr>
          <p:nvPr/>
        </p:nvCxnSpPr>
        <p:spPr>
          <a:xfrm>
            <a:off x="4095960" y="4959935"/>
            <a:ext cx="0" cy="31155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9A2EF8DC-A008-6B3A-3CFE-DDC590880909}"/>
              </a:ext>
            </a:extLst>
          </p:cNvPr>
          <p:cNvCxnSpPr>
            <a:cxnSpLocks/>
          </p:cNvCxnSpPr>
          <p:nvPr/>
        </p:nvCxnSpPr>
        <p:spPr>
          <a:xfrm>
            <a:off x="4111763" y="4959935"/>
            <a:ext cx="0" cy="29154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74EC1D5B-BD28-D95C-5A4C-A32BD3404428}"/>
              </a:ext>
            </a:extLst>
          </p:cNvPr>
          <p:cNvCxnSpPr>
            <a:cxnSpLocks/>
          </p:cNvCxnSpPr>
          <p:nvPr/>
        </p:nvCxnSpPr>
        <p:spPr>
          <a:xfrm>
            <a:off x="4127566" y="4959935"/>
            <a:ext cx="0" cy="24689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1EE7E38A-03C7-DD1D-6B37-D37F5ED17573}"/>
              </a:ext>
            </a:extLst>
          </p:cNvPr>
          <p:cNvCxnSpPr>
            <a:cxnSpLocks/>
          </p:cNvCxnSpPr>
          <p:nvPr/>
        </p:nvCxnSpPr>
        <p:spPr>
          <a:xfrm>
            <a:off x="4143369" y="4959935"/>
            <a:ext cx="0" cy="24689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150D322B-1984-42EE-A595-6D1183AD3B24}"/>
              </a:ext>
            </a:extLst>
          </p:cNvPr>
          <p:cNvCxnSpPr>
            <a:cxnSpLocks/>
          </p:cNvCxnSpPr>
          <p:nvPr/>
        </p:nvCxnSpPr>
        <p:spPr>
          <a:xfrm>
            <a:off x="4159172" y="4959935"/>
            <a:ext cx="0" cy="20666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5BB2BB0-A3F2-6182-A206-5C5682B67FFA}"/>
              </a:ext>
            </a:extLst>
          </p:cNvPr>
          <p:cNvCxnSpPr>
            <a:cxnSpLocks/>
          </p:cNvCxnSpPr>
          <p:nvPr/>
        </p:nvCxnSpPr>
        <p:spPr>
          <a:xfrm>
            <a:off x="4174975" y="4959935"/>
            <a:ext cx="0" cy="1915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436C1873-F629-2FA7-23AC-63D53D60285B}"/>
              </a:ext>
            </a:extLst>
          </p:cNvPr>
          <p:cNvCxnSpPr>
            <a:cxnSpLocks/>
          </p:cNvCxnSpPr>
          <p:nvPr/>
        </p:nvCxnSpPr>
        <p:spPr>
          <a:xfrm>
            <a:off x="4190778" y="4959935"/>
            <a:ext cx="0" cy="17278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A47682AD-C884-2E61-8341-316B34F3018C}"/>
              </a:ext>
            </a:extLst>
          </p:cNvPr>
          <p:cNvCxnSpPr>
            <a:cxnSpLocks/>
          </p:cNvCxnSpPr>
          <p:nvPr/>
        </p:nvCxnSpPr>
        <p:spPr>
          <a:xfrm>
            <a:off x="4206581" y="4959935"/>
            <a:ext cx="0" cy="16511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549C73E4-8830-707E-A4A5-A456C2999771}"/>
              </a:ext>
            </a:extLst>
          </p:cNvPr>
          <p:cNvCxnSpPr>
            <a:cxnSpLocks/>
          </p:cNvCxnSpPr>
          <p:nvPr/>
        </p:nvCxnSpPr>
        <p:spPr>
          <a:xfrm>
            <a:off x="4222384" y="4959935"/>
            <a:ext cx="0" cy="16511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0D21AD1A-D1CD-FE78-5748-3C49BB594C80}"/>
              </a:ext>
            </a:extLst>
          </p:cNvPr>
          <p:cNvCxnSpPr>
            <a:cxnSpLocks/>
          </p:cNvCxnSpPr>
          <p:nvPr/>
        </p:nvCxnSpPr>
        <p:spPr>
          <a:xfrm>
            <a:off x="4238187" y="4959935"/>
            <a:ext cx="0" cy="15188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94E9F439-859A-AA8E-0231-C6C7F4B37197}"/>
              </a:ext>
            </a:extLst>
          </p:cNvPr>
          <p:cNvCxnSpPr>
            <a:cxnSpLocks/>
          </p:cNvCxnSpPr>
          <p:nvPr/>
        </p:nvCxnSpPr>
        <p:spPr>
          <a:xfrm>
            <a:off x="4253990" y="4959935"/>
            <a:ext cx="0" cy="15188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9C89A776-59DB-62E7-5E0F-07D65C8E6341}"/>
              </a:ext>
            </a:extLst>
          </p:cNvPr>
          <p:cNvCxnSpPr>
            <a:cxnSpLocks/>
          </p:cNvCxnSpPr>
          <p:nvPr/>
        </p:nvCxnSpPr>
        <p:spPr>
          <a:xfrm>
            <a:off x="4269793" y="4959935"/>
            <a:ext cx="0" cy="139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DCAE9E0E-45D2-0D1F-7A22-1D8A0A023D85}"/>
              </a:ext>
            </a:extLst>
          </p:cNvPr>
          <p:cNvCxnSpPr>
            <a:cxnSpLocks/>
          </p:cNvCxnSpPr>
          <p:nvPr/>
        </p:nvCxnSpPr>
        <p:spPr>
          <a:xfrm>
            <a:off x="4285596" y="4959935"/>
            <a:ext cx="0" cy="139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63C880B1-C986-056D-D4B8-F14928547457}"/>
              </a:ext>
            </a:extLst>
          </p:cNvPr>
          <p:cNvCxnSpPr>
            <a:cxnSpLocks/>
          </p:cNvCxnSpPr>
          <p:nvPr/>
        </p:nvCxnSpPr>
        <p:spPr>
          <a:xfrm>
            <a:off x="4301399" y="4959935"/>
            <a:ext cx="0" cy="139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9B966E9A-0DB5-10CF-57D1-F3D334C6779A}"/>
              </a:ext>
            </a:extLst>
          </p:cNvPr>
          <p:cNvCxnSpPr>
            <a:cxnSpLocks/>
          </p:cNvCxnSpPr>
          <p:nvPr/>
        </p:nvCxnSpPr>
        <p:spPr>
          <a:xfrm>
            <a:off x="4317202" y="4959935"/>
            <a:ext cx="0" cy="139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F4B6EE1C-8965-6FE9-F760-611B32B1BAA6}"/>
              </a:ext>
            </a:extLst>
          </p:cNvPr>
          <p:cNvCxnSpPr>
            <a:cxnSpLocks/>
          </p:cNvCxnSpPr>
          <p:nvPr/>
        </p:nvCxnSpPr>
        <p:spPr>
          <a:xfrm>
            <a:off x="4333005" y="4959935"/>
            <a:ext cx="0" cy="12812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97138DFF-03B8-B30D-8A00-B39A316782FE}"/>
              </a:ext>
            </a:extLst>
          </p:cNvPr>
          <p:cNvCxnSpPr>
            <a:cxnSpLocks/>
          </p:cNvCxnSpPr>
          <p:nvPr/>
        </p:nvCxnSpPr>
        <p:spPr>
          <a:xfrm>
            <a:off x="4348808" y="4959935"/>
            <a:ext cx="0" cy="12812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C2DF3F5-AF4E-E177-73B2-273F4568E672}"/>
              </a:ext>
            </a:extLst>
          </p:cNvPr>
          <p:cNvCxnSpPr>
            <a:cxnSpLocks/>
          </p:cNvCxnSpPr>
          <p:nvPr/>
        </p:nvCxnSpPr>
        <p:spPr>
          <a:xfrm>
            <a:off x="4364611" y="4959935"/>
            <a:ext cx="0" cy="11957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D1F365FD-53B4-0F37-E378-9046C2DD8BA1}"/>
              </a:ext>
            </a:extLst>
          </p:cNvPr>
          <p:cNvCxnSpPr>
            <a:cxnSpLocks/>
          </p:cNvCxnSpPr>
          <p:nvPr/>
        </p:nvCxnSpPr>
        <p:spPr>
          <a:xfrm>
            <a:off x="4380414" y="4959935"/>
            <a:ext cx="0" cy="11957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CAB9AE9-CAC4-E282-A6F7-78643DA7A9AB}"/>
              </a:ext>
            </a:extLst>
          </p:cNvPr>
          <p:cNvCxnSpPr>
            <a:cxnSpLocks/>
          </p:cNvCxnSpPr>
          <p:nvPr/>
        </p:nvCxnSpPr>
        <p:spPr>
          <a:xfrm>
            <a:off x="4396217" y="4959935"/>
            <a:ext cx="0" cy="11093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576A687A-2A0D-2D7C-838D-3BB068C5A933}"/>
              </a:ext>
            </a:extLst>
          </p:cNvPr>
          <p:cNvCxnSpPr>
            <a:cxnSpLocks/>
          </p:cNvCxnSpPr>
          <p:nvPr/>
        </p:nvCxnSpPr>
        <p:spPr>
          <a:xfrm>
            <a:off x="4412020" y="4959935"/>
            <a:ext cx="0" cy="9676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7F54B2C-6335-30CD-AEA3-211A7561343C}"/>
              </a:ext>
            </a:extLst>
          </p:cNvPr>
          <p:cNvCxnSpPr>
            <a:cxnSpLocks/>
          </p:cNvCxnSpPr>
          <p:nvPr/>
        </p:nvCxnSpPr>
        <p:spPr>
          <a:xfrm>
            <a:off x="4427823" y="4959935"/>
            <a:ext cx="0" cy="9676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89D7D4B-9A96-0397-2F5A-88ECA117E096}"/>
              </a:ext>
            </a:extLst>
          </p:cNvPr>
          <p:cNvCxnSpPr>
            <a:cxnSpLocks/>
          </p:cNvCxnSpPr>
          <p:nvPr/>
        </p:nvCxnSpPr>
        <p:spPr>
          <a:xfrm>
            <a:off x="4443626" y="4959935"/>
            <a:ext cx="0" cy="9676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DE2EDEB7-D8A1-C181-77E7-309CFC6B0935}"/>
              </a:ext>
            </a:extLst>
          </p:cNvPr>
          <p:cNvCxnSpPr>
            <a:cxnSpLocks/>
          </p:cNvCxnSpPr>
          <p:nvPr/>
        </p:nvCxnSpPr>
        <p:spPr>
          <a:xfrm>
            <a:off x="4459429" y="4959935"/>
            <a:ext cx="0" cy="7638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7E52DB92-92DD-8F56-F2B5-F7262F86D43D}"/>
              </a:ext>
            </a:extLst>
          </p:cNvPr>
          <p:cNvCxnSpPr>
            <a:cxnSpLocks/>
          </p:cNvCxnSpPr>
          <p:nvPr/>
        </p:nvCxnSpPr>
        <p:spPr>
          <a:xfrm>
            <a:off x="4475232" y="4959935"/>
            <a:ext cx="0" cy="6592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DDDFD980-47A4-0DE0-F552-3E500A6E2913}"/>
              </a:ext>
            </a:extLst>
          </p:cNvPr>
          <p:cNvCxnSpPr>
            <a:cxnSpLocks/>
          </p:cNvCxnSpPr>
          <p:nvPr/>
        </p:nvCxnSpPr>
        <p:spPr>
          <a:xfrm>
            <a:off x="4491035" y="4959935"/>
            <a:ext cx="0" cy="6592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99627ED9-1992-1041-544B-A9801A8C4F04}"/>
              </a:ext>
            </a:extLst>
          </p:cNvPr>
          <p:cNvCxnSpPr>
            <a:cxnSpLocks/>
          </p:cNvCxnSpPr>
          <p:nvPr/>
        </p:nvCxnSpPr>
        <p:spPr>
          <a:xfrm>
            <a:off x="4506838" y="4959935"/>
            <a:ext cx="0" cy="5591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97BB09F8-E625-62F9-DE6A-622411ADCD43}"/>
              </a:ext>
            </a:extLst>
          </p:cNvPr>
          <p:cNvCxnSpPr>
            <a:cxnSpLocks/>
          </p:cNvCxnSpPr>
          <p:nvPr/>
        </p:nvCxnSpPr>
        <p:spPr>
          <a:xfrm>
            <a:off x="4522641" y="4959935"/>
            <a:ext cx="0" cy="5591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857542B2-E15D-5B99-A899-78BB89F34D16}"/>
              </a:ext>
            </a:extLst>
          </p:cNvPr>
          <p:cNvCxnSpPr>
            <a:cxnSpLocks/>
          </p:cNvCxnSpPr>
          <p:nvPr/>
        </p:nvCxnSpPr>
        <p:spPr>
          <a:xfrm>
            <a:off x="4538444" y="4959935"/>
            <a:ext cx="0" cy="5591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2C20BC85-B2F7-6CB5-09F3-E8F99860E78D}"/>
              </a:ext>
            </a:extLst>
          </p:cNvPr>
          <p:cNvCxnSpPr>
            <a:cxnSpLocks/>
          </p:cNvCxnSpPr>
          <p:nvPr/>
        </p:nvCxnSpPr>
        <p:spPr>
          <a:xfrm>
            <a:off x="4554247" y="4959935"/>
            <a:ext cx="0" cy="474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17FE6826-123B-4521-0583-64E2D81FC9BB}"/>
              </a:ext>
            </a:extLst>
          </p:cNvPr>
          <p:cNvCxnSpPr>
            <a:cxnSpLocks/>
          </p:cNvCxnSpPr>
          <p:nvPr/>
        </p:nvCxnSpPr>
        <p:spPr>
          <a:xfrm>
            <a:off x="4570050" y="4959935"/>
            <a:ext cx="0" cy="474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C098C5F7-0C4C-1A77-E0CE-C158341B5793}"/>
              </a:ext>
            </a:extLst>
          </p:cNvPr>
          <p:cNvCxnSpPr>
            <a:cxnSpLocks/>
          </p:cNvCxnSpPr>
          <p:nvPr/>
        </p:nvCxnSpPr>
        <p:spPr>
          <a:xfrm>
            <a:off x="4585853" y="4959935"/>
            <a:ext cx="0" cy="251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B624650C-7D22-9516-5B33-1DF6B552E93D}"/>
              </a:ext>
            </a:extLst>
          </p:cNvPr>
          <p:cNvCxnSpPr>
            <a:cxnSpLocks/>
          </p:cNvCxnSpPr>
          <p:nvPr/>
        </p:nvCxnSpPr>
        <p:spPr>
          <a:xfrm>
            <a:off x="4601656" y="4959935"/>
            <a:ext cx="0" cy="251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4D37DDE8-994E-5F3F-F208-69B66588CA85}"/>
              </a:ext>
            </a:extLst>
          </p:cNvPr>
          <p:cNvCxnSpPr>
            <a:cxnSpLocks/>
          </p:cNvCxnSpPr>
          <p:nvPr/>
        </p:nvCxnSpPr>
        <p:spPr>
          <a:xfrm>
            <a:off x="4617459" y="4959935"/>
            <a:ext cx="0" cy="1140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CDDD1D4A-7456-1702-D6AC-D023FF8CB52B}"/>
              </a:ext>
            </a:extLst>
          </p:cNvPr>
          <p:cNvCxnSpPr>
            <a:cxnSpLocks/>
          </p:cNvCxnSpPr>
          <p:nvPr/>
        </p:nvCxnSpPr>
        <p:spPr>
          <a:xfrm>
            <a:off x="4633262" y="4953054"/>
            <a:ext cx="0" cy="684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0857EE12-6289-EC45-026B-BF8F6C8134EF}"/>
              </a:ext>
            </a:extLst>
          </p:cNvPr>
          <p:cNvCxnSpPr>
            <a:cxnSpLocks/>
          </p:cNvCxnSpPr>
          <p:nvPr/>
        </p:nvCxnSpPr>
        <p:spPr>
          <a:xfrm>
            <a:off x="4649065" y="4953054"/>
            <a:ext cx="0" cy="684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C55FD6B5-8310-CD23-3EDC-0C5B1639AFE9}"/>
              </a:ext>
            </a:extLst>
          </p:cNvPr>
          <p:cNvCxnSpPr>
            <a:cxnSpLocks/>
          </p:cNvCxnSpPr>
          <p:nvPr/>
        </p:nvCxnSpPr>
        <p:spPr>
          <a:xfrm>
            <a:off x="4664868" y="4953054"/>
            <a:ext cx="0" cy="684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CE5903D0-5120-37B6-3B03-8EF74C41E242}"/>
              </a:ext>
            </a:extLst>
          </p:cNvPr>
          <p:cNvCxnSpPr>
            <a:cxnSpLocks/>
          </p:cNvCxnSpPr>
          <p:nvPr/>
        </p:nvCxnSpPr>
        <p:spPr>
          <a:xfrm>
            <a:off x="4680670" y="4944831"/>
            <a:ext cx="0" cy="1506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AE97BD80-C04F-16DE-206F-503F855C28B0}"/>
              </a:ext>
            </a:extLst>
          </p:cNvPr>
          <p:cNvCxnSpPr>
            <a:cxnSpLocks/>
          </p:cNvCxnSpPr>
          <p:nvPr/>
        </p:nvCxnSpPr>
        <p:spPr>
          <a:xfrm>
            <a:off x="4696472" y="4944831"/>
            <a:ext cx="0" cy="1506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C9D6BF13-492A-BACB-C594-40295C6B864C}"/>
              </a:ext>
            </a:extLst>
          </p:cNvPr>
          <p:cNvCxnSpPr>
            <a:cxnSpLocks/>
          </p:cNvCxnSpPr>
          <p:nvPr/>
        </p:nvCxnSpPr>
        <p:spPr>
          <a:xfrm>
            <a:off x="4712274" y="4944831"/>
            <a:ext cx="0" cy="1506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04EEF3C0-CBD5-ECA5-1843-A65CDAD00A78}"/>
              </a:ext>
            </a:extLst>
          </p:cNvPr>
          <p:cNvCxnSpPr>
            <a:cxnSpLocks/>
          </p:cNvCxnSpPr>
          <p:nvPr/>
        </p:nvCxnSpPr>
        <p:spPr>
          <a:xfrm>
            <a:off x="4728076" y="4933184"/>
            <a:ext cx="0" cy="2671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DB68AF6E-B8B5-D070-5623-87A315D3FCDF}"/>
              </a:ext>
            </a:extLst>
          </p:cNvPr>
          <p:cNvCxnSpPr>
            <a:cxnSpLocks/>
          </p:cNvCxnSpPr>
          <p:nvPr/>
        </p:nvCxnSpPr>
        <p:spPr>
          <a:xfrm>
            <a:off x="4743878" y="4933184"/>
            <a:ext cx="0" cy="2671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9C7A375A-51E8-45C1-6AFA-DF32E6C43A15}"/>
              </a:ext>
            </a:extLst>
          </p:cNvPr>
          <p:cNvCxnSpPr>
            <a:cxnSpLocks/>
          </p:cNvCxnSpPr>
          <p:nvPr/>
        </p:nvCxnSpPr>
        <p:spPr>
          <a:xfrm>
            <a:off x="4759680" y="4933184"/>
            <a:ext cx="0" cy="2671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993112B0-4DE9-2A4B-9C55-B6F2D0BDF422}"/>
              </a:ext>
            </a:extLst>
          </p:cNvPr>
          <p:cNvCxnSpPr>
            <a:cxnSpLocks/>
          </p:cNvCxnSpPr>
          <p:nvPr/>
        </p:nvCxnSpPr>
        <p:spPr>
          <a:xfrm>
            <a:off x="4775482" y="4933184"/>
            <a:ext cx="0" cy="2671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0474CB37-E31E-854F-0C44-0D2B5D5F80D3}"/>
              </a:ext>
            </a:extLst>
          </p:cNvPr>
          <p:cNvCxnSpPr>
            <a:cxnSpLocks/>
          </p:cNvCxnSpPr>
          <p:nvPr/>
        </p:nvCxnSpPr>
        <p:spPr>
          <a:xfrm>
            <a:off x="4791284" y="4921782"/>
            <a:ext cx="0" cy="3811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08D62FC9-A2A7-011D-8D62-B49324396404}"/>
              </a:ext>
            </a:extLst>
          </p:cNvPr>
          <p:cNvCxnSpPr>
            <a:cxnSpLocks/>
          </p:cNvCxnSpPr>
          <p:nvPr/>
        </p:nvCxnSpPr>
        <p:spPr>
          <a:xfrm>
            <a:off x="4807086" y="4921782"/>
            <a:ext cx="0" cy="3811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48273314-72F9-972B-2703-2662330D6E0C}"/>
              </a:ext>
            </a:extLst>
          </p:cNvPr>
          <p:cNvCxnSpPr>
            <a:cxnSpLocks/>
          </p:cNvCxnSpPr>
          <p:nvPr/>
        </p:nvCxnSpPr>
        <p:spPr>
          <a:xfrm>
            <a:off x="4838690" y="4921782"/>
            <a:ext cx="0" cy="3811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EA2633CC-6D77-72E0-6A51-8F0A4BFB4FC3}"/>
              </a:ext>
            </a:extLst>
          </p:cNvPr>
          <p:cNvCxnSpPr>
            <a:cxnSpLocks/>
          </p:cNvCxnSpPr>
          <p:nvPr/>
        </p:nvCxnSpPr>
        <p:spPr>
          <a:xfrm>
            <a:off x="4822888" y="4921782"/>
            <a:ext cx="0" cy="3811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46752D0B-2CA8-829E-1924-111CCBA0AE91}"/>
              </a:ext>
            </a:extLst>
          </p:cNvPr>
          <p:cNvCxnSpPr>
            <a:cxnSpLocks/>
          </p:cNvCxnSpPr>
          <p:nvPr/>
        </p:nvCxnSpPr>
        <p:spPr>
          <a:xfrm>
            <a:off x="4854492" y="4891378"/>
            <a:ext cx="0" cy="6851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7ADEA8E6-0952-C05C-92BC-03B47CD1E0C9}"/>
              </a:ext>
            </a:extLst>
          </p:cNvPr>
          <p:cNvCxnSpPr>
            <a:cxnSpLocks/>
          </p:cNvCxnSpPr>
          <p:nvPr/>
        </p:nvCxnSpPr>
        <p:spPr>
          <a:xfrm>
            <a:off x="4870294" y="4891378"/>
            <a:ext cx="0" cy="6851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F98C0734-0F06-538C-0673-DBBDDF95DB19}"/>
              </a:ext>
            </a:extLst>
          </p:cNvPr>
          <p:cNvCxnSpPr>
            <a:cxnSpLocks/>
          </p:cNvCxnSpPr>
          <p:nvPr/>
        </p:nvCxnSpPr>
        <p:spPr>
          <a:xfrm>
            <a:off x="4886096" y="4879976"/>
            <a:ext cx="0" cy="799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2C72C1FF-6CAE-6FE7-12C6-27CFFF70B22A}"/>
              </a:ext>
            </a:extLst>
          </p:cNvPr>
          <p:cNvCxnSpPr>
            <a:cxnSpLocks/>
          </p:cNvCxnSpPr>
          <p:nvPr/>
        </p:nvCxnSpPr>
        <p:spPr>
          <a:xfrm>
            <a:off x="4901898" y="4879976"/>
            <a:ext cx="0" cy="7992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7D6A5034-101E-3CE9-BC55-235679737E73}"/>
              </a:ext>
            </a:extLst>
          </p:cNvPr>
          <p:cNvCxnSpPr>
            <a:cxnSpLocks/>
          </p:cNvCxnSpPr>
          <p:nvPr/>
        </p:nvCxnSpPr>
        <p:spPr>
          <a:xfrm>
            <a:off x="4917700" y="4869933"/>
            <a:ext cx="0" cy="899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8522F20D-4EEE-F442-6746-762802DEA26F}"/>
              </a:ext>
            </a:extLst>
          </p:cNvPr>
          <p:cNvCxnSpPr>
            <a:cxnSpLocks/>
          </p:cNvCxnSpPr>
          <p:nvPr/>
        </p:nvCxnSpPr>
        <p:spPr>
          <a:xfrm>
            <a:off x="4933502" y="4858122"/>
            <a:ext cx="0" cy="10177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87B2CB25-FA16-602C-DB3D-ED15D1AAFEBD}"/>
              </a:ext>
            </a:extLst>
          </p:cNvPr>
          <p:cNvCxnSpPr>
            <a:cxnSpLocks/>
          </p:cNvCxnSpPr>
          <p:nvPr/>
        </p:nvCxnSpPr>
        <p:spPr>
          <a:xfrm>
            <a:off x="4949304" y="4858122"/>
            <a:ext cx="0" cy="10177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F8CF623F-4680-8DEB-06F3-07BCE14B09E7}"/>
              </a:ext>
            </a:extLst>
          </p:cNvPr>
          <p:cNvCxnSpPr>
            <a:cxnSpLocks/>
          </p:cNvCxnSpPr>
          <p:nvPr/>
        </p:nvCxnSpPr>
        <p:spPr>
          <a:xfrm>
            <a:off x="4965106" y="4845421"/>
            <a:ext cx="0" cy="11447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001103AB-DA98-71D4-EA05-3EA2E40D464A}"/>
              </a:ext>
            </a:extLst>
          </p:cNvPr>
          <p:cNvCxnSpPr>
            <a:cxnSpLocks/>
          </p:cNvCxnSpPr>
          <p:nvPr/>
        </p:nvCxnSpPr>
        <p:spPr>
          <a:xfrm>
            <a:off x="4980908" y="4835319"/>
            <a:ext cx="0" cy="12457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3306887A-54D2-8ED2-170F-144BC911D33A}"/>
              </a:ext>
            </a:extLst>
          </p:cNvPr>
          <p:cNvCxnSpPr>
            <a:cxnSpLocks/>
          </p:cNvCxnSpPr>
          <p:nvPr/>
        </p:nvCxnSpPr>
        <p:spPr>
          <a:xfrm>
            <a:off x="4996710" y="4835319"/>
            <a:ext cx="0" cy="12457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9C6981E6-2056-681A-A679-95F9F3E02ED8}"/>
              </a:ext>
            </a:extLst>
          </p:cNvPr>
          <p:cNvCxnSpPr>
            <a:cxnSpLocks/>
          </p:cNvCxnSpPr>
          <p:nvPr/>
        </p:nvCxnSpPr>
        <p:spPr>
          <a:xfrm>
            <a:off x="5012512" y="4835319"/>
            <a:ext cx="0" cy="12457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607CA2B4-000C-4402-06AC-2C2599F5899B}"/>
              </a:ext>
            </a:extLst>
          </p:cNvPr>
          <p:cNvCxnSpPr>
            <a:cxnSpLocks/>
          </p:cNvCxnSpPr>
          <p:nvPr/>
        </p:nvCxnSpPr>
        <p:spPr>
          <a:xfrm>
            <a:off x="5028314" y="4826851"/>
            <a:ext cx="0" cy="13304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C7B2A155-0141-7F34-370C-4CC4BA445597}"/>
              </a:ext>
            </a:extLst>
          </p:cNvPr>
          <p:cNvCxnSpPr>
            <a:cxnSpLocks/>
          </p:cNvCxnSpPr>
          <p:nvPr/>
        </p:nvCxnSpPr>
        <p:spPr>
          <a:xfrm>
            <a:off x="5044116" y="4826851"/>
            <a:ext cx="0" cy="13304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C6A3B909-9209-266F-BCD3-1A98AA5B11A6}"/>
              </a:ext>
            </a:extLst>
          </p:cNvPr>
          <p:cNvCxnSpPr>
            <a:cxnSpLocks/>
          </p:cNvCxnSpPr>
          <p:nvPr/>
        </p:nvCxnSpPr>
        <p:spPr>
          <a:xfrm>
            <a:off x="5059918" y="4826851"/>
            <a:ext cx="0" cy="13304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456748-8392-4678-D5A4-5F9A90944B65}"/>
              </a:ext>
            </a:extLst>
          </p:cNvPr>
          <p:cNvCxnSpPr>
            <a:cxnSpLocks/>
          </p:cNvCxnSpPr>
          <p:nvPr/>
        </p:nvCxnSpPr>
        <p:spPr>
          <a:xfrm>
            <a:off x="5075720" y="4816452"/>
            <a:ext cx="0" cy="14344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10726DF5-51A5-1916-7BAE-44AC73F9025D}"/>
              </a:ext>
            </a:extLst>
          </p:cNvPr>
          <p:cNvCxnSpPr>
            <a:cxnSpLocks/>
          </p:cNvCxnSpPr>
          <p:nvPr/>
        </p:nvCxnSpPr>
        <p:spPr>
          <a:xfrm>
            <a:off x="5091522" y="4816452"/>
            <a:ext cx="0" cy="14344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819EB071-6BE9-E3A0-1E8F-53602456AB30}"/>
              </a:ext>
            </a:extLst>
          </p:cNvPr>
          <p:cNvCxnSpPr>
            <a:cxnSpLocks/>
          </p:cNvCxnSpPr>
          <p:nvPr/>
        </p:nvCxnSpPr>
        <p:spPr>
          <a:xfrm>
            <a:off x="5107324" y="4782284"/>
            <a:ext cx="0" cy="17761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2120E11D-7DFA-401A-B985-14AF7F3120B6}"/>
              </a:ext>
            </a:extLst>
          </p:cNvPr>
          <p:cNvCxnSpPr>
            <a:cxnSpLocks/>
          </p:cNvCxnSpPr>
          <p:nvPr/>
        </p:nvCxnSpPr>
        <p:spPr>
          <a:xfrm>
            <a:off x="5123126" y="4782284"/>
            <a:ext cx="0" cy="17761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F7067D91-4B3D-267A-5A80-D895E2EA84EF}"/>
              </a:ext>
            </a:extLst>
          </p:cNvPr>
          <p:cNvCxnSpPr>
            <a:cxnSpLocks/>
          </p:cNvCxnSpPr>
          <p:nvPr/>
        </p:nvCxnSpPr>
        <p:spPr>
          <a:xfrm>
            <a:off x="5138928" y="4773370"/>
            <a:ext cx="0" cy="186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6DFBBF7B-AC13-CB1C-407B-EFA621E76672}"/>
              </a:ext>
            </a:extLst>
          </p:cNvPr>
          <p:cNvCxnSpPr>
            <a:cxnSpLocks/>
          </p:cNvCxnSpPr>
          <p:nvPr/>
        </p:nvCxnSpPr>
        <p:spPr>
          <a:xfrm>
            <a:off x="5154730" y="4773370"/>
            <a:ext cx="0" cy="18652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2EB28053-2C61-8CEF-260B-16D16DC3CBE5}"/>
              </a:ext>
            </a:extLst>
          </p:cNvPr>
          <p:cNvCxnSpPr>
            <a:cxnSpLocks/>
          </p:cNvCxnSpPr>
          <p:nvPr/>
        </p:nvCxnSpPr>
        <p:spPr>
          <a:xfrm>
            <a:off x="5170532" y="4761486"/>
            <a:ext cx="0" cy="19841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1C4CF015-F0CB-3A83-EC6F-DB14A121E647}"/>
              </a:ext>
            </a:extLst>
          </p:cNvPr>
          <p:cNvCxnSpPr>
            <a:cxnSpLocks/>
          </p:cNvCxnSpPr>
          <p:nvPr/>
        </p:nvCxnSpPr>
        <p:spPr>
          <a:xfrm>
            <a:off x="5186334" y="4754058"/>
            <a:ext cx="0" cy="20583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AFF655AC-C384-DC14-7E73-73C00C05D4A0}"/>
              </a:ext>
            </a:extLst>
          </p:cNvPr>
          <p:cNvCxnSpPr>
            <a:cxnSpLocks/>
          </p:cNvCxnSpPr>
          <p:nvPr/>
        </p:nvCxnSpPr>
        <p:spPr>
          <a:xfrm>
            <a:off x="5202136" y="4730289"/>
            <a:ext cx="0" cy="22960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73F5D9EF-1D9F-A1D0-A7B7-A96E3FCFFB29}"/>
              </a:ext>
            </a:extLst>
          </p:cNvPr>
          <p:cNvCxnSpPr>
            <a:cxnSpLocks/>
          </p:cNvCxnSpPr>
          <p:nvPr/>
        </p:nvCxnSpPr>
        <p:spPr>
          <a:xfrm>
            <a:off x="5217938" y="4719147"/>
            <a:ext cx="0" cy="24074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CFF05FEB-90D8-BFFB-EAF8-39EB2CBA723C}"/>
              </a:ext>
            </a:extLst>
          </p:cNvPr>
          <p:cNvCxnSpPr>
            <a:cxnSpLocks/>
          </p:cNvCxnSpPr>
          <p:nvPr/>
        </p:nvCxnSpPr>
        <p:spPr>
          <a:xfrm>
            <a:off x="5233740" y="4707049"/>
            <a:ext cx="0" cy="25284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3478878D-8B75-E0BF-444D-6E82B72CCF2A}"/>
              </a:ext>
            </a:extLst>
          </p:cNvPr>
          <p:cNvCxnSpPr>
            <a:cxnSpLocks/>
          </p:cNvCxnSpPr>
          <p:nvPr/>
        </p:nvCxnSpPr>
        <p:spPr>
          <a:xfrm>
            <a:off x="5249542" y="4700359"/>
            <a:ext cx="0" cy="25953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859D1D44-0882-0523-FD47-5E65222E51CA}"/>
              </a:ext>
            </a:extLst>
          </p:cNvPr>
          <p:cNvCxnSpPr>
            <a:cxnSpLocks/>
          </p:cNvCxnSpPr>
          <p:nvPr/>
        </p:nvCxnSpPr>
        <p:spPr>
          <a:xfrm>
            <a:off x="5265344" y="4664924"/>
            <a:ext cx="0" cy="29497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657B0AA0-8E0F-2726-6B74-E97DB1A1C4AC}"/>
              </a:ext>
            </a:extLst>
          </p:cNvPr>
          <p:cNvCxnSpPr>
            <a:cxnSpLocks/>
          </p:cNvCxnSpPr>
          <p:nvPr/>
        </p:nvCxnSpPr>
        <p:spPr>
          <a:xfrm>
            <a:off x="5281146" y="4527508"/>
            <a:ext cx="0" cy="43238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27B55072-2376-22CD-C28F-A8F7C6002C91}"/>
              </a:ext>
            </a:extLst>
          </p:cNvPr>
          <p:cNvCxnSpPr>
            <a:cxnSpLocks/>
          </p:cNvCxnSpPr>
          <p:nvPr/>
        </p:nvCxnSpPr>
        <p:spPr>
          <a:xfrm>
            <a:off x="5296948" y="4527508"/>
            <a:ext cx="0" cy="43238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F22DBCFD-F069-B5E4-222A-17A7909A138D}"/>
              </a:ext>
            </a:extLst>
          </p:cNvPr>
          <p:cNvCxnSpPr>
            <a:cxnSpLocks/>
          </p:cNvCxnSpPr>
          <p:nvPr/>
        </p:nvCxnSpPr>
        <p:spPr>
          <a:xfrm>
            <a:off x="5312760" y="4462143"/>
            <a:ext cx="0" cy="49775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A4998F62-ECF8-A798-AE1E-8CBAF1D88FB2}"/>
              </a:ext>
            </a:extLst>
          </p:cNvPr>
          <p:cNvGrpSpPr/>
          <p:nvPr/>
        </p:nvGrpSpPr>
        <p:grpSpPr>
          <a:xfrm>
            <a:off x="981758" y="1872472"/>
            <a:ext cx="4373500" cy="1878254"/>
            <a:chOff x="1093724" y="1566594"/>
            <a:chExt cx="4373500" cy="1878254"/>
          </a:xfrm>
        </p:grpSpPr>
        <p:sp>
          <p:nvSpPr>
            <p:cNvPr id="473" name="TextBox 472">
              <a:extLst>
                <a:ext uri="{FF2B5EF4-FFF2-40B4-BE49-F238E27FC236}">
                  <a16:creationId xmlns:a16="http://schemas.microsoft.com/office/drawing/2014/main" id="{CBBF6483-CEAD-FEC5-22AA-A7F482DF86D0}"/>
                </a:ext>
              </a:extLst>
            </p:cNvPr>
            <p:cNvSpPr txBox="1"/>
            <p:nvPr/>
          </p:nvSpPr>
          <p:spPr>
            <a:xfrm>
              <a:off x="1169342" y="1566594"/>
              <a:ext cx="152025" cy="12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75816FAA-5B77-EA35-4DFE-7B911B77FEA2}"/>
                </a:ext>
              </a:extLst>
            </p:cNvPr>
            <p:cNvSpPr txBox="1"/>
            <p:nvPr/>
          </p:nvSpPr>
          <p:spPr>
            <a:xfrm>
              <a:off x="1169342" y="1778481"/>
              <a:ext cx="152025" cy="12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75" name="TextBox 474">
              <a:extLst>
                <a:ext uri="{FF2B5EF4-FFF2-40B4-BE49-F238E27FC236}">
                  <a16:creationId xmlns:a16="http://schemas.microsoft.com/office/drawing/2014/main" id="{0DEC6318-F60C-1AD0-0DD8-A41016BB474A}"/>
                </a:ext>
              </a:extLst>
            </p:cNvPr>
            <p:cNvSpPr txBox="1"/>
            <p:nvPr/>
          </p:nvSpPr>
          <p:spPr>
            <a:xfrm>
              <a:off x="1169342" y="1990368"/>
              <a:ext cx="152025" cy="12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76" name="TextBox 475">
              <a:extLst>
                <a:ext uri="{FF2B5EF4-FFF2-40B4-BE49-F238E27FC236}">
                  <a16:creationId xmlns:a16="http://schemas.microsoft.com/office/drawing/2014/main" id="{85864831-4077-90D1-3A86-B7AD88CF5FB6}"/>
                </a:ext>
              </a:extLst>
            </p:cNvPr>
            <p:cNvSpPr txBox="1"/>
            <p:nvPr/>
          </p:nvSpPr>
          <p:spPr>
            <a:xfrm>
              <a:off x="1169342" y="2202258"/>
              <a:ext cx="152025" cy="12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2D9F1E2C-C66E-5D25-2E82-94AC5D8D555B}"/>
                </a:ext>
              </a:extLst>
            </p:cNvPr>
            <p:cNvSpPr txBox="1"/>
            <p:nvPr/>
          </p:nvSpPr>
          <p:spPr>
            <a:xfrm>
              <a:off x="1169342" y="2414146"/>
              <a:ext cx="152025" cy="123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D225F28C-440B-8853-749C-6EC3DC19BE47}"/>
                </a:ext>
              </a:extLst>
            </p:cNvPr>
            <p:cNvSpPr txBox="1"/>
            <p:nvPr/>
          </p:nvSpPr>
          <p:spPr>
            <a:xfrm>
              <a:off x="1093724" y="2626022"/>
              <a:ext cx="227643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–20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A9A462CB-F203-7D5F-B8B2-4D28CC6688FC}"/>
                </a:ext>
              </a:extLst>
            </p:cNvPr>
            <p:cNvSpPr txBox="1"/>
            <p:nvPr/>
          </p:nvSpPr>
          <p:spPr>
            <a:xfrm>
              <a:off x="1138487" y="2776355"/>
              <a:ext cx="1828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–40</a:t>
              </a: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FF6ED0D2-5AAA-2C7C-BB99-0CB74BD9DA9E}"/>
                </a:ext>
              </a:extLst>
            </p:cNvPr>
            <p:cNvSpPr txBox="1"/>
            <p:nvPr/>
          </p:nvSpPr>
          <p:spPr>
            <a:xfrm>
              <a:off x="1138487" y="2988242"/>
              <a:ext cx="1828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–60</a:t>
              </a:r>
            </a:p>
          </p:txBody>
        </p: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14BE68AE-D3CD-F754-4B95-8AF290A6ED10}"/>
                </a:ext>
              </a:extLst>
            </p:cNvPr>
            <p:cNvSpPr txBox="1"/>
            <p:nvPr/>
          </p:nvSpPr>
          <p:spPr>
            <a:xfrm>
              <a:off x="1138487" y="3198627"/>
              <a:ext cx="1828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–80</a:t>
              </a:r>
            </a:p>
          </p:txBody>
        </p: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BA48191A-B55B-BB4D-AF3B-22996074EE8E}"/>
                </a:ext>
              </a:extLst>
            </p:cNvPr>
            <p:cNvGrpSpPr/>
            <p:nvPr/>
          </p:nvGrpSpPr>
          <p:grpSpPr>
            <a:xfrm>
              <a:off x="1340899" y="1623256"/>
              <a:ext cx="4126325" cy="1700440"/>
              <a:chOff x="1339221" y="1724032"/>
              <a:chExt cx="4126325" cy="1700784"/>
            </a:xfrm>
          </p:grpSpPr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B86DD711-F107-65C5-6772-362AB5D44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549" y="1724032"/>
                <a:ext cx="0" cy="17007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1328B2F2-631B-678C-7228-27CAD44E74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4" y="1697505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184ACF53-D4DD-ABF3-A1AB-423122D2B1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4" y="339521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FB3B0B58-D528-C745-D9DD-E98052FC35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191341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B1A70F0D-456E-D181-15DB-53F47B409DA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1253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1BA19444-E387-CECF-0953-9623685277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33727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ED15B072-CCC3-020F-2413-D0C7875578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1602" y="2576637"/>
                <a:ext cx="412394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A44C76BB-B369-749F-5463-CC590C74AB9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76113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4C228EF6-D9FB-01F7-76C0-294CB1249A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97306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3FA0F5E4-171B-DFFB-1439-4C88A48E67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18261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7BD983E4-132B-5708-41E2-3C191F0ACC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466" y="2945733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5323D54C-5DEF-1E63-C545-50166341B5FC}"/>
              </a:ext>
            </a:extLst>
          </p:cNvPr>
          <p:cNvCxnSpPr>
            <a:cxnSpLocks/>
          </p:cNvCxnSpPr>
          <p:nvPr/>
        </p:nvCxnSpPr>
        <p:spPr>
          <a:xfrm>
            <a:off x="3245451" y="2517937"/>
            <a:ext cx="0" cy="26362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85F02875-D0A2-E9C2-D928-DEB6E0D02A01}"/>
              </a:ext>
            </a:extLst>
          </p:cNvPr>
          <p:cNvCxnSpPr>
            <a:cxnSpLocks/>
          </p:cNvCxnSpPr>
          <p:nvPr/>
        </p:nvCxnSpPr>
        <p:spPr>
          <a:xfrm>
            <a:off x="3231580" y="2727595"/>
            <a:ext cx="0" cy="5397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62AA2B6D-F091-4FB8-1094-74A27CA03913}"/>
              </a:ext>
            </a:extLst>
          </p:cNvPr>
          <p:cNvCxnSpPr>
            <a:cxnSpLocks/>
          </p:cNvCxnSpPr>
          <p:nvPr/>
        </p:nvCxnSpPr>
        <p:spPr>
          <a:xfrm>
            <a:off x="3158145" y="2780621"/>
            <a:ext cx="0" cy="62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4FE65147-DE58-5BD5-87D8-505BA5663B92}"/>
              </a:ext>
            </a:extLst>
          </p:cNvPr>
          <p:cNvCxnSpPr>
            <a:cxnSpLocks/>
          </p:cNvCxnSpPr>
          <p:nvPr/>
        </p:nvCxnSpPr>
        <p:spPr>
          <a:xfrm>
            <a:off x="3149169" y="2781436"/>
            <a:ext cx="0" cy="939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531ABCBA-AC8E-5C7F-3D1C-9D8B579DCE6A}"/>
              </a:ext>
            </a:extLst>
          </p:cNvPr>
          <p:cNvCxnSpPr>
            <a:cxnSpLocks/>
          </p:cNvCxnSpPr>
          <p:nvPr/>
        </p:nvCxnSpPr>
        <p:spPr>
          <a:xfrm>
            <a:off x="3140194" y="2781436"/>
            <a:ext cx="0" cy="1253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E9D2D50E-AF3F-6211-F411-08914380DBF6}"/>
              </a:ext>
            </a:extLst>
          </p:cNvPr>
          <p:cNvCxnSpPr>
            <a:cxnSpLocks/>
          </p:cNvCxnSpPr>
          <p:nvPr/>
        </p:nvCxnSpPr>
        <p:spPr>
          <a:xfrm>
            <a:off x="3113267" y="2781436"/>
            <a:ext cx="0" cy="2039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CE73B5F2-DDBE-D490-C043-58D18FE9C48F}"/>
              </a:ext>
            </a:extLst>
          </p:cNvPr>
          <p:cNvCxnSpPr>
            <a:cxnSpLocks/>
          </p:cNvCxnSpPr>
          <p:nvPr/>
        </p:nvCxnSpPr>
        <p:spPr>
          <a:xfrm>
            <a:off x="3095316" y="2781436"/>
            <a:ext cx="0" cy="2692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CCE9DD51-2576-6309-956C-AE7BC76B9587}"/>
              </a:ext>
            </a:extLst>
          </p:cNvPr>
          <p:cNvCxnSpPr>
            <a:cxnSpLocks/>
          </p:cNvCxnSpPr>
          <p:nvPr/>
        </p:nvCxnSpPr>
        <p:spPr>
          <a:xfrm>
            <a:off x="3086340" y="2782252"/>
            <a:ext cx="0" cy="344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25B33BD1-8B02-0599-729E-8E1EFF88CB4C}"/>
              </a:ext>
            </a:extLst>
          </p:cNvPr>
          <p:cNvCxnSpPr>
            <a:cxnSpLocks/>
          </p:cNvCxnSpPr>
          <p:nvPr/>
        </p:nvCxnSpPr>
        <p:spPr>
          <a:xfrm>
            <a:off x="3077365" y="2782252"/>
            <a:ext cx="0" cy="344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>
            <a:extLst>
              <a:ext uri="{FF2B5EF4-FFF2-40B4-BE49-F238E27FC236}">
                <a16:creationId xmlns:a16="http://schemas.microsoft.com/office/drawing/2014/main" id="{0C93FF9A-D197-030B-EE9A-AC1D64FF6CF5}"/>
              </a:ext>
            </a:extLst>
          </p:cNvPr>
          <p:cNvCxnSpPr>
            <a:cxnSpLocks/>
          </p:cNvCxnSpPr>
          <p:nvPr/>
        </p:nvCxnSpPr>
        <p:spPr>
          <a:xfrm>
            <a:off x="3068389" y="2782252"/>
            <a:ext cx="0" cy="344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A92470EC-99E7-E348-787A-F5E8BD24D077}"/>
              </a:ext>
            </a:extLst>
          </p:cNvPr>
          <p:cNvCxnSpPr>
            <a:cxnSpLocks/>
          </p:cNvCxnSpPr>
          <p:nvPr/>
        </p:nvCxnSpPr>
        <p:spPr>
          <a:xfrm>
            <a:off x="3059414" y="2782252"/>
            <a:ext cx="0" cy="4894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F18AA2E3-FD95-3988-6656-4B1D2B5D25C2}"/>
              </a:ext>
            </a:extLst>
          </p:cNvPr>
          <p:cNvCxnSpPr>
            <a:cxnSpLocks/>
          </p:cNvCxnSpPr>
          <p:nvPr/>
        </p:nvCxnSpPr>
        <p:spPr>
          <a:xfrm>
            <a:off x="3044726" y="2782252"/>
            <a:ext cx="0" cy="5325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AA308B10-3D72-8612-942C-E390996B7404}"/>
              </a:ext>
            </a:extLst>
          </p:cNvPr>
          <p:cNvCxnSpPr>
            <a:cxnSpLocks/>
          </p:cNvCxnSpPr>
          <p:nvPr/>
        </p:nvCxnSpPr>
        <p:spPr>
          <a:xfrm>
            <a:off x="3031671" y="2782252"/>
            <a:ext cx="0" cy="5325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1E17F071-A809-CA1A-2B35-8193F1E630EB}"/>
              </a:ext>
            </a:extLst>
          </p:cNvPr>
          <p:cNvCxnSpPr>
            <a:cxnSpLocks/>
          </p:cNvCxnSpPr>
          <p:nvPr/>
        </p:nvCxnSpPr>
        <p:spPr>
          <a:xfrm>
            <a:off x="3015352" y="2782252"/>
            <a:ext cx="0" cy="62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A7654917-0683-C592-4ED5-AB3E24C6D264}"/>
              </a:ext>
            </a:extLst>
          </p:cNvPr>
          <p:cNvCxnSpPr>
            <a:cxnSpLocks/>
          </p:cNvCxnSpPr>
          <p:nvPr/>
        </p:nvCxnSpPr>
        <p:spPr>
          <a:xfrm>
            <a:off x="3004745" y="2782252"/>
            <a:ext cx="0" cy="62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B2671520-A747-A379-2FAD-816A8B92A0AF}"/>
              </a:ext>
            </a:extLst>
          </p:cNvPr>
          <p:cNvCxnSpPr>
            <a:cxnSpLocks/>
          </p:cNvCxnSpPr>
          <p:nvPr/>
        </p:nvCxnSpPr>
        <p:spPr>
          <a:xfrm>
            <a:off x="2995970" y="2782252"/>
            <a:ext cx="0" cy="62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5B1D3A8C-6E38-5060-8D31-319C39954892}"/>
              </a:ext>
            </a:extLst>
          </p:cNvPr>
          <p:cNvCxnSpPr>
            <a:cxnSpLocks/>
          </p:cNvCxnSpPr>
          <p:nvPr/>
        </p:nvCxnSpPr>
        <p:spPr>
          <a:xfrm>
            <a:off x="2980266" y="2782252"/>
            <a:ext cx="0" cy="6578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1B0586A0-43CC-DF09-A630-56C6CB9470BC}"/>
              </a:ext>
            </a:extLst>
          </p:cNvPr>
          <p:cNvCxnSpPr>
            <a:cxnSpLocks/>
          </p:cNvCxnSpPr>
          <p:nvPr/>
        </p:nvCxnSpPr>
        <p:spPr>
          <a:xfrm>
            <a:off x="2966395" y="2782252"/>
            <a:ext cx="0" cy="717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C9A63887-2B65-6D06-361C-84FEE2C5D80E}"/>
              </a:ext>
            </a:extLst>
          </p:cNvPr>
          <p:cNvCxnSpPr>
            <a:cxnSpLocks/>
          </p:cNvCxnSpPr>
          <p:nvPr/>
        </p:nvCxnSpPr>
        <p:spPr>
          <a:xfrm>
            <a:off x="2958236" y="2782252"/>
            <a:ext cx="0" cy="717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945B938C-B9B2-14F3-281E-909C0007637F}"/>
              </a:ext>
            </a:extLst>
          </p:cNvPr>
          <p:cNvCxnSpPr>
            <a:cxnSpLocks/>
          </p:cNvCxnSpPr>
          <p:nvPr/>
        </p:nvCxnSpPr>
        <p:spPr>
          <a:xfrm>
            <a:off x="2942733" y="2782252"/>
            <a:ext cx="0" cy="7518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A007F1B2-BB37-26CC-FFFC-47FEAA557AE3}"/>
              </a:ext>
            </a:extLst>
          </p:cNvPr>
          <p:cNvCxnSpPr>
            <a:cxnSpLocks/>
          </p:cNvCxnSpPr>
          <p:nvPr/>
        </p:nvCxnSpPr>
        <p:spPr>
          <a:xfrm>
            <a:off x="2926414" y="2782252"/>
            <a:ext cx="0" cy="783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C308DED5-C8C7-134C-4E6F-109AC214C547}"/>
              </a:ext>
            </a:extLst>
          </p:cNvPr>
          <p:cNvCxnSpPr>
            <a:cxnSpLocks/>
          </p:cNvCxnSpPr>
          <p:nvPr/>
        </p:nvCxnSpPr>
        <p:spPr>
          <a:xfrm>
            <a:off x="2907647" y="2782252"/>
            <a:ext cx="0" cy="8157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A9A4878A-42A4-D102-BEAC-BCAA830FA6B4}"/>
              </a:ext>
            </a:extLst>
          </p:cNvPr>
          <p:cNvCxnSpPr>
            <a:cxnSpLocks/>
          </p:cNvCxnSpPr>
          <p:nvPr/>
        </p:nvCxnSpPr>
        <p:spPr>
          <a:xfrm>
            <a:off x="2892893" y="2782252"/>
            <a:ext cx="0" cy="9397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88186AEA-AFD9-8C54-7D3A-9FEAED616D9E}"/>
              </a:ext>
            </a:extLst>
          </p:cNvPr>
          <p:cNvCxnSpPr>
            <a:cxnSpLocks/>
          </p:cNvCxnSpPr>
          <p:nvPr/>
        </p:nvCxnSpPr>
        <p:spPr>
          <a:xfrm>
            <a:off x="2878272" y="2782252"/>
            <a:ext cx="0" cy="962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C78FE6DC-002A-D2F8-C512-A17BE6C8F80D}"/>
              </a:ext>
            </a:extLst>
          </p:cNvPr>
          <p:cNvCxnSpPr>
            <a:cxnSpLocks/>
          </p:cNvCxnSpPr>
          <p:nvPr/>
        </p:nvCxnSpPr>
        <p:spPr>
          <a:xfrm>
            <a:off x="2865217" y="2782252"/>
            <a:ext cx="0" cy="1027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F738B08A-2ABD-D9C7-920A-BFA6035B23B0}"/>
              </a:ext>
            </a:extLst>
          </p:cNvPr>
          <p:cNvCxnSpPr>
            <a:cxnSpLocks/>
          </p:cNvCxnSpPr>
          <p:nvPr/>
        </p:nvCxnSpPr>
        <p:spPr>
          <a:xfrm>
            <a:off x="2855426" y="2782252"/>
            <a:ext cx="0" cy="1085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4A1A4B02-18DF-8CD0-C903-33F1D073A6AB}"/>
              </a:ext>
            </a:extLst>
          </p:cNvPr>
          <p:cNvCxnSpPr>
            <a:cxnSpLocks/>
          </p:cNvCxnSpPr>
          <p:nvPr/>
        </p:nvCxnSpPr>
        <p:spPr>
          <a:xfrm>
            <a:off x="2842370" y="2782252"/>
            <a:ext cx="0" cy="11421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7543AC60-BD97-5025-2002-5E7EB0E4228F}"/>
              </a:ext>
            </a:extLst>
          </p:cNvPr>
          <p:cNvCxnSpPr>
            <a:cxnSpLocks/>
          </p:cNvCxnSpPr>
          <p:nvPr/>
        </p:nvCxnSpPr>
        <p:spPr>
          <a:xfrm>
            <a:off x="2829315" y="2782252"/>
            <a:ext cx="0" cy="12644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1ECD8A70-8E6F-F0EA-60EE-9DE833C615C0}"/>
              </a:ext>
            </a:extLst>
          </p:cNvPr>
          <p:cNvCxnSpPr>
            <a:cxnSpLocks/>
          </p:cNvCxnSpPr>
          <p:nvPr/>
        </p:nvCxnSpPr>
        <p:spPr>
          <a:xfrm>
            <a:off x="2814628" y="2782252"/>
            <a:ext cx="0" cy="1346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8488CF01-39CE-E57E-E617-F7831356B065}"/>
              </a:ext>
            </a:extLst>
          </p:cNvPr>
          <p:cNvCxnSpPr>
            <a:cxnSpLocks/>
          </p:cNvCxnSpPr>
          <p:nvPr/>
        </p:nvCxnSpPr>
        <p:spPr>
          <a:xfrm>
            <a:off x="2796676" y="2782252"/>
            <a:ext cx="0" cy="1427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A91949FF-8DA7-9BE4-1FC9-40316D3CBDF0}"/>
              </a:ext>
            </a:extLst>
          </p:cNvPr>
          <p:cNvCxnSpPr>
            <a:cxnSpLocks/>
          </p:cNvCxnSpPr>
          <p:nvPr/>
        </p:nvCxnSpPr>
        <p:spPr>
          <a:xfrm>
            <a:off x="2777910" y="2782252"/>
            <a:ext cx="0" cy="1558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C54C7336-99B1-4C5D-9253-E055B5A6993B}"/>
              </a:ext>
            </a:extLst>
          </p:cNvPr>
          <p:cNvCxnSpPr>
            <a:cxnSpLocks/>
          </p:cNvCxnSpPr>
          <p:nvPr/>
        </p:nvCxnSpPr>
        <p:spPr>
          <a:xfrm>
            <a:off x="2756695" y="2782252"/>
            <a:ext cx="0" cy="163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E9ED194C-78AC-B45C-0822-0D48B008DD21}"/>
              </a:ext>
            </a:extLst>
          </p:cNvPr>
          <p:cNvCxnSpPr>
            <a:cxnSpLocks/>
          </p:cNvCxnSpPr>
          <p:nvPr/>
        </p:nvCxnSpPr>
        <p:spPr>
          <a:xfrm>
            <a:off x="2740376" y="2782252"/>
            <a:ext cx="0" cy="1868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C105364B-89ED-5527-82D0-D2504A3752B4}"/>
              </a:ext>
            </a:extLst>
          </p:cNvPr>
          <p:cNvCxnSpPr>
            <a:cxnSpLocks/>
          </p:cNvCxnSpPr>
          <p:nvPr/>
        </p:nvCxnSpPr>
        <p:spPr>
          <a:xfrm>
            <a:off x="2728136" y="2782252"/>
            <a:ext cx="0" cy="1868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602232D5-CB14-89A8-2913-FF599DBEBD16}"/>
              </a:ext>
            </a:extLst>
          </p:cNvPr>
          <p:cNvCxnSpPr>
            <a:cxnSpLocks/>
          </p:cNvCxnSpPr>
          <p:nvPr/>
        </p:nvCxnSpPr>
        <p:spPr>
          <a:xfrm>
            <a:off x="2711818" y="2782252"/>
            <a:ext cx="0" cy="1868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0B3A65F2-1B48-1ECC-2C98-01D326EF50B8}"/>
              </a:ext>
            </a:extLst>
          </p:cNvPr>
          <p:cNvCxnSpPr>
            <a:cxnSpLocks/>
          </p:cNvCxnSpPr>
          <p:nvPr/>
        </p:nvCxnSpPr>
        <p:spPr>
          <a:xfrm>
            <a:off x="2691419" y="2782252"/>
            <a:ext cx="0" cy="1910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97F4257E-36FC-CF11-7C5E-467C496015CE}"/>
              </a:ext>
            </a:extLst>
          </p:cNvPr>
          <p:cNvCxnSpPr>
            <a:cxnSpLocks/>
          </p:cNvCxnSpPr>
          <p:nvPr/>
        </p:nvCxnSpPr>
        <p:spPr>
          <a:xfrm>
            <a:off x="2677547" y="2782252"/>
            <a:ext cx="0" cy="19905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D14D1AC7-27F0-AE4A-5354-967DF77E8FFC}"/>
              </a:ext>
            </a:extLst>
          </p:cNvPr>
          <p:cNvCxnSpPr>
            <a:cxnSpLocks/>
          </p:cNvCxnSpPr>
          <p:nvPr/>
        </p:nvCxnSpPr>
        <p:spPr>
          <a:xfrm>
            <a:off x="2663676" y="2782252"/>
            <a:ext cx="0" cy="21120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E9D17A29-0EDC-2698-8111-29B1065076B6}"/>
              </a:ext>
            </a:extLst>
          </p:cNvPr>
          <p:cNvCxnSpPr>
            <a:cxnSpLocks/>
          </p:cNvCxnSpPr>
          <p:nvPr/>
        </p:nvCxnSpPr>
        <p:spPr>
          <a:xfrm>
            <a:off x="2655517" y="2782252"/>
            <a:ext cx="0" cy="21120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73A13325-2BE0-C6FD-64F8-B7ECEE21A5B2}"/>
              </a:ext>
            </a:extLst>
          </p:cNvPr>
          <p:cNvCxnSpPr>
            <a:cxnSpLocks/>
          </p:cNvCxnSpPr>
          <p:nvPr/>
        </p:nvCxnSpPr>
        <p:spPr>
          <a:xfrm>
            <a:off x="2648174" y="2782252"/>
            <a:ext cx="0" cy="21120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B6B57E74-1459-8834-AB0D-9A29BD3C6FF7}"/>
              </a:ext>
            </a:extLst>
          </p:cNvPr>
          <p:cNvCxnSpPr>
            <a:cxnSpLocks/>
          </p:cNvCxnSpPr>
          <p:nvPr/>
        </p:nvCxnSpPr>
        <p:spPr>
          <a:xfrm>
            <a:off x="2640830" y="2782252"/>
            <a:ext cx="0" cy="21120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02CE1657-1E84-7203-07CD-797B9A867F00}"/>
              </a:ext>
            </a:extLst>
          </p:cNvPr>
          <p:cNvCxnSpPr>
            <a:cxnSpLocks/>
          </p:cNvCxnSpPr>
          <p:nvPr/>
        </p:nvCxnSpPr>
        <p:spPr>
          <a:xfrm>
            <a:off x="2698762" y="2782252"/>
            <a:ext cx="0" cy="1910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D64AF596-C3E0-5230-C799-A36643FF0EAE}"/>
              </a:ext>
            </a:extLst>
          </p:cNvPr>
          <p:cNvCxnSpPr>
            <a:cxnSpLocks/>
          </p:cNvCxnSpPr>
          <p:nvPr/>
        </p:nvCxnSpPr>
        <p:spPr>
          <a:xfrm>
            <a:off x="2684892" y="2780621"/>
            <a:ext cx="0" cy="1910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FDE411F0-3869-82D5-93E4-BC6DCC14ED64}"/>
              </a:ext>
            </a:extLst>
          </p:cNvPr>
          <p:cNvCxnSpPr>
            <a:cxnSpLocks/>
          </p:cNvCxnSpPr>
          <p:nvPr/>
        </p:nvCxnSpPr>
        <p:spPr>
          <a:xfrm>
            <a:off x="2719977" y="2782252"/>
            <a:ext cx="0" cy="1868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>
            <a:extLst>
              <a:ext uri="{FF2B5EF4-FFF2-40B4-BE49-F238E27FC236}">
                <a16:creationId xmlns:a16="http://schemas.microsoft.com/office/drawing/2014/main" id="{CFD2016D-DF88-196D-E630-C07F1A7252C8}"/>
              </a:ext>
            </a:extLst>
          </p:cNvPr>
          <p:cNvCxnSpPr>
            <a:cxnSpLocks/>
          </p:cNvCxnSpPr>
          <p:nvPr/>
        </p:nvCxnSpPr>
        <p:spPr>
          <a:xfrm>
            <a:off x="2750168" y="2782252"/>
            <a:ext cx="0" cy="163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FE7DFC76-80CF-DE0D-070B-FFA7E7B98BB1}"/>
              </a:ext>
            </a:extLst>
          </p:cNvPr>
          <p:cNvCxnSpPr>
            <a:cxnSpLocks/>
          </p:cNvCxnSpPr>
          <p:nvPr/>
        </p:nvCxnSpPr>
        <p:spPr>
          <a:xfrm>
            <a:off x="2743640" y="2782252"/>
            <a:ext cx="0" cy="163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0A76F82-6152-3CC7-990B-D05CE6A8CE9A}"/>
              </a:ext>
            </a:extLst>
          </p:cNvPr>
          <p:cNvCxnSpPr>
            <a:cxnSpLocks/>
          </p:cNvCxnSpPr>
          <p:nvPr/>
        </p:nvCxnSpPr>
        <p:spPr>
          <a:xfrm>
            <a:off x="3131218" y="2781045"/>
            <a:ext cx="0" cy="1828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9C365BAD-339C-F91B-817D-F46FCFB18D70}"/>
              </a:ext>
            </a:extLst>
          </p:cNvPr>
          <p:cNvCxnSpPr>
            <a:cxnSpLocks/>
          </p:cNvCxnSpPr>
          <p:nvPr/>
        </p:nvCxnSpPr>
        <p:spPr>
          <a:xfrm>
            <a:off x="3104292" y="2781436"/>
            <a:ext cx="0" cy="2039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43E9CA10-2E34-59A0-4FDC-1CF272E89081}"/>
              </a:ext>
            </a:extLst>
          </p:cNvPr>
          <p:cNvCxnSpPr>
            <a:cxnSpLocks/>
          </p:cNvCxnSpPr>
          <p:nvPr/>
        </p:nvCxnSpPr>
        <p:spPr>
          <a:xfrm>
            <a:off x="3038694" y="2782252"/>
            <a:ext cx="0" cy="5325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D3CC5D92-42D6-0F4C-D063-F63CE2C79FCC}"/>
              </a:ext>
            </a:extLst>
          </p:cNvPr>
          <p:cNvCxnSpPr>
            <a:cxnSpLocks/>
          </p:cNvCxnSpPr>
          <p:nvPr/>
        </p:nvCxnSpPr>
        <p:spPr>
          <a:xfrm>
            <a:off x="2973739" y="2782252"/>
            <a:ext cx="0" cy="6578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CC195504-EA6B-2E37-C556-0632B5E50BE8}"/>
              </a:ext>
            </a:extLst>
          </p:cNvPr>
          <p:cNvCxnSpPr>
            <a:cxnSpLocks/>
          </p:cNvCxnSpPr>
          <p:nvPr/>
        </p:nvCxnSpPr>
        <p:spPr>
          <a:xfrm>
            <a:off x="2917438" y="2782252"/>
            <a:ext cx="0" cy="783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141652CB-B7EE-23D7-08B1-79ECA9E5CB79}"/>
              </a:ext>
            </a:extLst>
          </p:cNvPr>
          <p:cNvCxnSpPr>
            <a:cxnSpLocks/>
          </p:cNvCxnSpPr>
          <p:nvPr/>
        </p:nvCxnSpPr>
        <p:spPr>
          <a:xfrm>
            <a:off x="2935389" y="2782252"/>
            <a:ext cx="0" cy="7518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E500687B-B1F8-646E-0EE7-F4C2B10762B3}"/>
              </a:ext>
            </a:extLst>
          </p:cNvPr>
          <p:cNvCxnSpPr>
            <a:cxnSpLocks/>
          </p:cNvCxnSpPr>
          <p:nvPr/>
        </p:nvCxnSpPr>
        <p:spPr>
          <a:xfrm>
            <a:off x="2822467" y="2782252"/>
            <a:ext cx="0" cy="12644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C133B511-EFA5-3509-D26D-CD21C34770AC}"/>
              </a:ext>
            </a:extLst>
          </p:cNvPr>
          <p:cNvCxnSpPr>
            <a:cxnSpLocks/>
          </p:cNvCxnSpPr>
          <p:nvPr/>
        </p:nvCxnSpPr>
        <p:spPr>
          <a:xfrm>
            <a:off x="2806468" y="2782252"/>
            <a:ext cx="0" cy="1427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D4F3505F-61B5-CC9C-1A8C-5981CA42D665}"/>
              </a:ext>
            </a:extLst>
          </p:cNvPr>
          <p:cNvCxnSpPr>
            <a:cxnSpLocks/>
          </p:cNvCxnSpPr>
          <p:nvPr/>
        </p:nvCxnSpPr>
        <p:spPr>
          <a:xfrm>
            <a:off x="2787701" y="2782660"/>
            <a:ext cx="0" cy="1427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Connector 557">
            <a:extLst>
              <a:ext uri="{FF2B5EF4-FFF2-40B4-BE49-F238E27FC236}">
                <a16:creationId xmlns:a16="http://schemas.microsoft.com/office/drawing/2014/main" id="{6E90374B-B6EC-779E-7BF5-02E4607B7177}"/>
              </a:ext>
            </a:extLst>
          </p:cNvPr>
          <p:cNvCxnSpPr>
            <a:cxnSpLocks/>
          </p:cNvCxnSpPr>
          <p:nvPr/>
        </p:nvCxnSpPr>
        <p:spPr>
          <a:xfrm>
            <a:off x="2765670" y="2782252"/>
            <a:ext cx="0" cy="163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52DFB17D-0FC9-2BBE-837C-1F1E46DBC4BB}"/>
              </a:ext>
            </a:extLst>
          </p:cNvPr>
          <p:cNvCxnSpPr>
            <a:cxnSpLocks/>
          </p:cNvCxnSpPr>
          <p:nvPr/>
        </p:nvCxnSpPr>
        <p:spPr>
          <a:xfrm>
            <a:off x="3022787" y="2782252"/>
            <a:ext cx="0" cy="62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4E37BB3C-6C1A-08BB-8F6C-31B7A1447397}"/>
              </a:ext>
            </a:extLst>
          </p:cNvPr>
          <p:cNvCxnSpPr>
            <a:cxnSpLocks/>
          </p:cNvCxnSpPr>
          <p:nvPr/>
        </p:nvCxnSpPr>
        <p:spPr>
          <a:xfrm>
            <a:off x="2988908" y="2781436"/>
            <a:ext cx="0" cy="62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694404C3-C028-C01E-F0CD-348CDE26CCFA}"/>
              </a:ext>
            </a:extLst>
          </p:cNvPr>
          <p:cNvCxnSpPr>
            <a:cxnSpLocks/>
          </p:cNvCxnSpPr>
          <p:nvPr/>
        </p:nvCxnSpPr>
        <p:spPr>
          <a:xfrm>
            <a:off x="2950292" y="2781436"/>
            <a:ext cx="0" cy="717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2F416E1A-A953-0590-4114-02457F14FE8B}"/>
              </a:ext>
            </a:extLst>
          </p:cNvPr>
          <p:cNvCxnSpPr>
            <a:cxnSpLocks/>
          </p:cNvCxnSpPr>
          <p:nvPr/>
        </p:nvCxnSpPr>
        <p:spPr>
          <a:xfrm>
            <a:off x="2900585" y="2781436"/>
            <a:ext cx="0" cy="8157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>
            <a:extLst>
              <a:ext uri="{FF2B5EF4-FFF2-40B4-BE49-F238E27FC236}">
                <a16:creationId xmlns:a16="http://schemas.microsoft.com/office/drawing/2014/main" id="{D1F99CC3-70BF-F22D-A96E-F92F8637FA09}"/>
              </a:ext>
            </a:extLst>
          </p:cNvPr>
          <p:cNvCxnSpPr>
            <a:cxnSpLocks/>
          </p:cNvCxnSpPr>
          <p:nvPr/>
        </p:nvCxnSpPr>
        <p:spPr>
          <a:xfrm>
            <a:off x="2886217" y="2780621"/>
            <a:ext cx="0" cy="962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B4DDCC13-9C3D-B256-8ED1-9BB548E5F207}"/>
              </a:ext>
            </a:extLst>
          </p:cNvPr>
          <p:cNvCxnSpPr>
            <a:cxnSpLocks/>
          </p:cNvCxnSpPr>
          <p:nvPr/>
        </p:nvCxnSpPr>
        <p:spPr>
          <a:xfrm>
            <a:off x="2872376" y="2782252"/>
            <a:ext cx="0" cy="1027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>
            <a:extLst>
              <a:ext uri="{FF2B5EF4-FFF2-40B4-BE49-F238E27FC236}">
                <a16:creationId xmlns:a16="http://schemas.microsoft.com/office/drawing/2014/main" id="{34D34D64-8B8E-27BE-2B04-D56C140AF695}"/>
              </a:ext>
            </a:extLst>
          </p:cNvPr>
          <p:cNvCxnSpPr>
            <a:cxnSpLocks/>
          </p:cNvCxnSpPr>
          <p:nvPr/>
        </p:nvCxnSpPr>
        <p:spPr>
          <a:xfrm>
            <a:off x="2835692" y="2782252"/>
            <a:ext cx="0" cy="11421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>
            <a:extLst>
              <a:ext uri="{FF2B5EF4-FFF2-40B4-BE49-F238E27FC236}">
                <a16:creationId xmlns:a16="http://schemas.microsoft.com/office/drawing/2014/main" id="{EA5F1CB5-A377-4323-F914-16CB08482E5E}"/>
              </a:ext>
            </a:extLst>
          </p:cNvPr>
          <p:cNvCxnSpPr>
            <a:cxnSpLocks/>
          </p:cNvCxnSpPr>
          <p:nvPr/>
        </p:nvCxnSpPr>
        <p:spPr>
          <a:xfrm>
            <a:off x="2848749" y="2782252"/>
            <a:ext cx="0" cy="1085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>
            <a:extLst>
              <a:ext uri="{FF2B5EF4-FFF2-40B4-BE49-F238E27FC236}">
                <a16:creationId xmlns:a16="http://schemas.microsoft.com/office/drawing/2014/main" id="{56C750B6-67E5-979B-1D35-00D806207B6A}"/>
              </a:ext>
            </a:extLst>
          </p:cNvPr>
          <p:cNvCxnSpPr>
            <a:cxnSpLocks/>
          </p:cNvCxnSpPr>
          <p:nvPr/>
        </p:nvCxnSpPr>
        <p:spPr>
          <a:xfrm>
            <a:off x="2677547" y="2780621"/>
            <a:ext cx="0" cy="1910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>
            <a:extLst>
              <a:ext uri="{FF2B5EF4-FFF2-40B4-BE49-F238E27FC236}">
                <a16:creationId xmlns:a16="http://schemas.microsoft.com/office/drawing/2014/main" id="{06132FEF-CDCB-FCA4-8164-C48FCE6BAB4A}"/>
              </a:ext>
            </a:extLst>
          </p:cNvPr>
          <p:cNvCxnSpPr>
            <a:cxnSpLocks/>
          </p:cNvCxnSpPr>
          <p:nvPr/>
        </p:nvCxnSpPr>
        <p:spPr>
          <a:xfrm>
            <a:off x="2670463" y="2780621"/>
            <a:ext cx="0" cy="19109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Connector 591">
            <a:extLst>
              <a:ext uri="{FF2B5EF4-FFF2-40B4-BE49-F238E27FC236}">
                <a16:creationId xmlns:a16="http://schemas.microsoft.com/office/drawing/2014/main" id="{D1619941-973F-38B7-9F4C-852F28678298}"/>
              </a:ext>
            </a:extLst>
          </p:cNvPr>
          <p:cNvCxnSpPr>
            <a:cxnSpLocks/>
          </p:cNvCxnSpPr>
          <p:nvPr/>
        </p:nvCxnSpPr>
        <p:spPr>
          <a:xfrm>
            <a:off x="2626959" y="2782252"/>
            <a:ext cx="0" cy="2192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>
            <a:extLst>
              <a:ext uri="{FF2B5EF4-FFF2-40B4-BE49-F238E27FC236}">
                <a16:creationId xmlns:a16="http://schemas.microsoft.com/office/drawing/2014/main" id="{C1F22935-9ACA-8772-691B-CB2B329E8D3C}"/>
              </a:ext>
            </a:extLst>
          </p:cNvPr>
          <p:cNvCxnSpPr>
            <a:cxnSpLocks/>
          </p:cNvCxnSpPr>
          <p:nvPr/>
        </p:nvCxnSpPr>
        <p:spPr>
          <a:xfrm>
            <a:off x="2611456" y="2782251"/>
            <a:ext cx="0" cy="2192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Connector 593">
            <a:extLst>
              <a:ext uri="{FF2B5EF4-FFF2-40B4-BE49-F238E27FC236}">
                <a16:creationId xmlns:a16="http://schemas.microsoft.com/office/drawing/2014/main" id="{F25DA4F4-E762-6473-06CC-2FD91C58462F}"/>
              </a:ext>
            </a:extLst>
          </p:cNvPr>
          <p:cNvCxnSpPr>
            <a:cxnSpLocks/>
          </p:cNvCxnSpPr>
          <p:nvPr/>
        </p:nvCxnSpPr>
        <p:spPr>
          <a:xfrm>
            <a:off x="2590241" y="2782252"/>
            <a:ext cx="0" cy="225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Connector 594">
            <a:extLst>
              <a:ext uri="{FF2B5EF4-FFF2-40B4-BE49-F238E27FC236}">
                <a16:creationId xmlns:a16="http://schemas.microsoft.com/office/drawing/2014/main" id="{A966FA5C-0BD4-D472-AA63-7F4E6A3D5345}"/>
              </a:ext>
            </a:extLst>
          </p:cNvPr>
          <p:cNvCxnSpPr>
            <a:cxnSpLocks/>
          </p:cNvCxnSpPr>
          <p:nvPr/>
        </p:nvCxnSpPr>
        <p:spPr>
          <a:xfrm>
            <a:off x="2574738" y="2782252"/>
            <a:ext cx="0" cy="225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>
            <a:extLst>
              <a:ext uri="{FF2B5EF4-FFF2-40B4-BE49-F238E27FC236}">
                <a16:creationId xmlns:a16="http://schemas.microsoft.com/office/drawing/2014/main" id="{6B5F3828-2727-EBEA-AC19-F4F98241DD4C}"/>
              </a:ext>
            </a:extLst>
          </p:cNvPr>
          <p:cNvCxnSpPr>
            <a:cxnSpLocks/>
          </p:cNvCxnSpPr>
          <p:nvPr/>
        </p:nvCxnSpPr>
        <p:spPr>
          <a:xfrm>
            <a:off x="2560051" y="2782252"/>
            <a:ext cx="0" cy="2333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>
            <a:extLst>
              <a:ext uri="{FF2B5EF4-FFF2-40B4-BE49-F238E27FC236}">
                <a16:creationId xmlns:a16="http://schemas.microsoft.com/office/drawing/2014/main" id="{6CF0DE43-7934-ECE4-BE7F-06158E7B5F2B}"/>
              </a:ext>
            </a:extLst>
          </p:cNvPr>
          <p:cNvCxnSpPr>
            <a:cxnSpLocks/>
          </p:cNvCxnSpPr>
          <p:nvPr/>
        </p:nvCxnSpPr>
        <p:spPr>
          <a:xfrm>
            <a:off x="2541284" y="2782252"/>
            <a:ext cx="0" cy="25534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>
            <a:extLst>
              <a:ext uri="{FF2B5EF4-FFF2-40B4-BE49-F238E27FC236}">
                <a16:creationId xmlns:a16="http://schemas.microsoft.com/office/drawing/2014/main" id="{13A1150C-C975-548F-E5D6-58D94AC45346}"/>
              </a:ext>
            </a:extLst>
          </p:cNvPr>
          <p:cNvCxnSpPr>
            <a:cxnSpLocks/>
          </p:cNvCxnSpPr>
          <p:nvPr/>
        </p:nvCxnSpPr>
        <p:spPr>
          <a:xfrm>
            <a:off x="2525780" y="2781436"/>
            <a:ext cx="0" cy="2600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D715FE59-9DD3-9440-5EEB-7AACB8DBA4F1}"/>
              </a:ext>
            </a:extLst>
          </p:cNvPr>
          <p:cNvCxnSpPr>
            <a:cxnSpLocks/>
          </p:cNvCxnSpPr>
          <p:nvPr/>
        </p:nvCxnSpPr>
        <p:spPr>
          <a:xfrm>
            <a:off x="2511909" y="2782251"/>
            <a:ext cx="0" cy="2600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D4050D10-D898-A5CF-6036-BA0969C196B7}"/>
              </a:ext>
            </a:extLst>
          </p:cNvPr>
          <p:cNvCxnSpPr>
            <a:cxnSpLocks/>
          </p:cNvCxnSpPr>
          <p:nvPr/>
        </p:nvCxnSpPr>
        <p:spPr>
          <a:xfrm>
            <a:off x="2477639" y="2782252"/>
            <a:ext cx="0" cy="2635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>
            <a:extLst>
              <a:ext uri="{FF2B5EF4-FFF2-40B4-BE49-F238E27FC236}">
                <a16:creationId xmlns:a16="http://schemas.microsoft.com/office/drawing/2014/main" id="{E32D81DE-D1EF-DBDB-2C63-63264855FDB5}"/>
              </a:ext>
            </a:extLst>
          </p:cNvPr>
          <p:cNvCxnSpPr>
            <a:cxnSpLocks/>
          </p:cNvCxnSpPr>
          <p:nvPr/>
        </p:nvCxnSpPr>
        <p:spPr>
          <a:xfrm>
            <a:off x="2462952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580AD685-6FF3-B504-88D0-AEFBE492CBCA}"/>
              </a:ext>
            </a:extLst>
          </p:cNvPr>
          <p:cNvCxnSpPr>
            <a:cxnSpLocks/>
          </p:cNvCxnSpPr>
          <p:nvPr/>
        </p:nvCxnSpPr>
        <p:spPr>
          <a:xfrm>
            <a:off x="2441737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DF6B1043-30FC-DDB6-5E62-20CF99650A66}"/>
              </a:ext>
            </a:extLst>
          </p:cNvPr>
          <p:cNvCxnSpPr>
            <a:cxnSpLocks/>
          </p:cNvCxnSpPr>
          <p:nvPr/>
        </p:nvCxnSpPr>
        <p:spPr>
          <a:xfrm>
            <a:off x="2424602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>
            <a:extLst>
              <a:ext uri="{FF2B5EF4-FFF2-40B4-BE49-F238E27FC236}">
                <a16:creationId xmlns:a16="http://schemas.microsoft.com/office/drawing/2014/main" id="{FEA4716B-42A7-95FC-CAB2-318C937CFD9A}"/>
              </a:ext>
            </a:extLst>
          </p:cNvPr>
          <p:cNvCxnSpPr>
            <a:cxnSpLocks/>
          </p:cNvCxnSpPr>
          <p:nvPr/>
        </p:nvCxnSpPr>
        <p:spPr>
          <a:xfrm>
            <a:off x="2412363" y="2782252"/>
            <a:ext cx="0" cy="27567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53CD8F3E-C525-A0D5-FEF9-4096704D5032}"/>
              </a:ext>
            </a:extLst>
          </p:cNvPr>
          <p:cNvCxnSpPr>
            <a:cxnSpLocks/>
          </p:cNvCxnSpPr>
          <p:nvPr/>
        </p:nvCxnSpPr>
        <p:spPr>
          <a:xfrm>
            <a:off x="2391148" y="2782252"/>
            <a:ext cx="0" cy="27880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732F99A7-56CC-C822-520E-8DB83B4E770C}"/>
              </a:ext>
            </a:extLst>
          </p:cNvPr>
          <p:cNvCxnSpPr>
            <a:cxnSpLocks/>
          </p:cNvCxnSpPr>
          <p:nvPr/>
        </p:nvCxnSpPr>
        <p:spPr>
          <a:xfrm>
            <a:off x="2375645" y="2782252"/>
            <a:ext cx="0" cy="28797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89392146-20DA-5F51-230C-1639FF589571}"/>
              </a:ext>
            </a:extLst>
          </p:cNvPr>
          <p:cNvCxnSpPr>
            <a:cxnSpLocks/>
          </p:cNvCxnSpPr>
          <p:nvPr/>
        </p:nvCxnSpPr>
        <p:spPr>
          <a:xfrm>
            <a:off x="2360958" y="2782252"/>
            <a:ext cx="0" cy="28797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2D8DC44F-8A55-CD6F-1728-E1C4978F8742}"/>
              </a:ext>
            </a:extLst>
          </p:cNvPr>
          <p:cNvCxnSpPr>
            <a:cxnSpLocks/>
          </p:cNvCxnSpPr>
          <p:nvPr/>
        </p:nvCxnSpPr>
        <p:spPr>
          <a:xfrm>
            <a:off x="2344639" y="2782252"/>
            <a:ext cx="0" cy="30021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DE32924B-5745-02E4-A3B3-BDB9DEBB7182}"/>
              </a:ext>
            </a:extLst>
          </p:cNvPr>
          <p:cNvCxnSpPr>
            <a:cxnSpLocks/>
          </p:cNvCxnSpPr>
          <p:nvPr/>
        </p:nvCxnSpPr>
        <p:spPr>
          <a:xfrm>
            <a:off x="2334847" y="2782252"/>
            <a:ext cx="0" cy="3091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>
            <a:extLst>
              <a:ext uri="{FF2B5EF4-FFF2-40B4-BE49-F238E27FC236}">
                <a16:creationId xmlns:a16="http://schemas.microsoft.com/office/drawing/2014/main" id="{364F9B3F-E8A5-7E36-E5FB-32541E4DEF2E}"/>
              </a:ext>
            </a:extLst>
          </p:cNvPr>
          <p:cNvCxnSpPr>
            <a:cxnSpLocks/>
          </p:cNvCxnSpPr>
          <p:nvPr/>
        </p:nvCxnSpPr>
        <p:spPr>
          <a:xfrm>
            <a:off x="2325056" y="2782252"/>
            <a:ext cx="0" cy="3091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Connector 610">
            <a:extLst>
              <a:ext uri="{FF2B5EF4-FFF2-40B4-BE49-F238E27FC236}">
                <a16:creationId xmlns:a16="http://schemas.microsoft.com/office/drawing/2014/main" id="{80040334-3E84-663E-4800-A2DC1F3C229E}"/>
              </a:ext>
            </a:extLst>
          </p:cNvPr>
          <p:cNvCxnSpPr>
            <a:cxnSpLocks/>
          </p:cNvCxnSpPr>
          <p:nvPr/>
        </p:nvCxnSpPr>
        <p:spPr>
          <a:xfrm>
            <a:off x="2368301" y="2782252"/>
            <a:ext cx="0" cy="28797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>
            <a:extLst>
              <a:ext uri="{FF2B5EF4-FFF2-40B4-BE49-F238E27FC236}">
                <a16:creationId xmlns:a16="http://schemas.microsoft.com/office/drawing/2014/main" id="{89508629-7566-CB22-068A-F30475F58003}"/>
              </a:ext>
            </a:extLst>
          </p:cNvPr>
          <p:cNvCxnSpPr>
            <a:cxnSpLocks/>
          </p:cNvCxnSpPr>
          <p:nvPr/>
        </p:nvCxnSpPr>
        <p:spPr>
          <a:xfrm>
            <a:off x="2399308" y="2782252"/>
            <a:ext cx="0" cy="27567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3233CAB5-BF2D-588B-1365-7882888EC7F4}"/>
              </a:ext>
            </a:extLst>
          </p:cNvPr>
          <p:cNvCxnSpPr>
            <a:cxnSpLocks/>
          </p:cNvCxnSpPr>
          <p:nvPr/>
        </p:nvCxnSpPr>
        <p:spPr>
          <a:xfrm>
            <a:off x="2405835" y="2782252"/>
            <a:ext cx="0" cy="27567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>
            <a:extLst>
              <a:ext uri="{FF2B5EF4-FFF2-40B4-BE49-F238E27FC236}">
                <a16:creationId xmlns:a16="http://schemas.microsoft.com/office/drawing/2014/main" id="{937B825A-E85B-1D78-508F-A2696DBEA09D}"/>
              </a:ext>
            </a:extLst>
          </p:cNvPr>
          <p:cNvCxnSpPr>
            <a:cxnSpLocks/>
          </p:cNvCxnSpPr>
          <p:nvPr/>
        </p:nvCxnSpPr>
        <p:spPr>
          <a:xfrm>
            <a:off x="2431945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>
            <a:extLst>
              <a:ext uri="{FF2B5EF4-FFF2-40B4-BE49-F238E27FC236}">
                <a16:creationId xmlns:a16="http://schemas.microsoft.com/office/drawing/2014/main" id="{920E4CAB-FA9A-5CD8-3E6E-799403F9AE91}"/>
              </a:ext>
            </a:extLst>
          </p:cNvPr>
          <p:cNvCxnSpPr>
            <a:cxnSpLocks/>
          </p:cNvCxnSpPr>
          <p:nvPr/>
        </p:nvCxnSpPr>
        <p:spPr>
          <a:xfrm>
            <a:off x="2453977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>
            <a:extLst>
              <a:ext uri="{FF2B5EF4-FFF2-40B4-BE49-F238E27FC236}">
                <a16:creationId xmlns:a16="http://schemas.microsoft.com/office/drawing/2014/main" id="{FC5DF238-178D-A641-D317-B3D988D5D6A4}"/>
              </a:ext>
            </a:extLst>
          </p:cNvPr>
          <p:cNvCxnSpPr>
            <a:cxnSpLocks/>
          </p:cNvCxnSpPr>
          <p:nvPr/>
        </p:nvCxnSpPr>
        <p:spPr>
          <a:xfrm>
            <a:off x="2447449" y="2782252"/>
            <a:ext cx="0" cy="27274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344007E4-EFAD-1C38-92FE-EEA576E9B4B7}"/>
              </a:ext>
            </a:extLst>
          </p:cNvPr>
          <p:cNvCxnSpPr>
            <a:cxnSpLocks/>
          </p:cNvCxnSpPr>
          <p:nvPr/>
        </p:nvCxnSpPr>
        <p:spPr>
          <a:xfrm>
            <a:off x="2503342" y="2782251"/>
            <a:ext cx="0" cy="2600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>
            <a:extLst>
              <a:ext uri="{FF2B5EF4-FFF2-40B4-BE49-F238E27FC236}">
                <a16:creationId xmlns:a16="http://schemas.microsoft.com/office/drawing/2014/main" id="{15DED9D0-D3C2-7BD7-33E8-1E589CA8E78C}"/>
              </a:ext>
            </a:extLst>
          </p:cNvPr>
          <p:cNvCxnSpPr>
            <a:cxnSpLocks/>
          </p:cNvCxnSpPr>
          <p:nvPr/>
        </p:nvCxnSpPr>
        <p:spPr>
          <a:xfrm>
            <a:off x="2494774" y="2782251"/>
            <a:ext cx="0" cy="2600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Connector 618">
            <a:extLst>
              <a:ext uri="{FF2B5EF4-FFF2-40B4-BE49-F238E27FC236}">
                <a16:creationId xmlns:a16="http://schemas.microsoft.com/office/drawing/2014/main" id="{AC20A64F-CFEA-9E5F-D26B-FF5614DBBD42}"/>
              </a:ext>
            </a:extLst>
          </p:cNvPr>
          <p:cNvCxnSpPr>
            <a:cxnSpLocks/>
          </p:cNvCxnSpPr>
          <p:nvPr/>
        </p:nvCxnSpPr>
        <p:spPr>
          <a:xfrm>
            <a:off x="2486207" y="2782251"/>
            <a:ext cx="0" cy="2600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>
            <a:extLst>
              <a:ext uri="{FF2B5EF4-FFF2-40B4-BE49-F238E27FC236}">
                <a16:creationId xmlns:a16="http://schemas.microsoft.com/office/drawing/2014/main" id="{0064E01E-60D6-D626-CB5B-94C0EB2259D4}"/>
              </a:ext>
            </a:extLst>
          </p:cNvPr>
          <p:cNvCxnSpPr>
            <a:cxnSpLocks/>
          </p:cNvCxnSpPr>
          <p:nvPr/>
        </p:nvCxnSpPr>
        <p:spPr>
          <a:xfrm>
            <a:off x="2551572" y="2782252"/>
            <a:ext cx="0" cy="23331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>
            <a:extLst>
              <a:ext uri="{FF2B5EF4-FFF2-40B4-BE49-F238E27FC236}">
                <a16:creationId xmlns:a16="http://schemas.microsoft.com/office/drawing/2014/main" id="{3DCB5171-2A7C-D7F0-BEF1-978DF3560F86}"/>
              </a:ext>
            </a:extLst>
          </p:cNvPr>
          <p:cNvCxnSpPr>
            <a:cxnSpLocks/>
          </p:cNvCxnSpPr>
          <p:nvPr/>
        </p:nvCxnSpPr>
        <p:spPr>
          <a:xfrm>
            <a:off x="2582897" y="2782252"/>
            <a:ext cx="0" cy="2259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>
            <a:extLst>
              <a:ext uri="{FF2B5EF4-FFF2-40B4-BE49-F238E27FC236}">
                <a16:creationId xmlns:a16="http://schemas.microsoft.com/office/drawing/2014/main" id="{96D86848-54CA-3BB6-DED8-FC82096BD748}"/>
              </a:ext>
            </a:extLst>
          </p:cNvPr>
          <p:cNvCxnSpPr>
            <a:cxnSpLocks/>
          </p:cNvCxnSpPr>
          <p:nvPr/>
        </p:nvCxnSpPr>
        <p:spPr>
          <a:xfrm>
            <a:off x="2604112" y="2782251"/>
            <a:ext cx="0" cy="2192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>
            <a:extLst>
              <a:ext uri="{FF2B5EF4-FFF2-40B4-BE49-F238E27FC236}">
                <a16:creationId xmlns:a16="http://schemas.microsoft.com/office/drawing/2014/main" id="{A676DFF5-D81C-D827-8301-0A8FE7DBE90B}"/>
              </a:ext>
            </a:extLst>
          </p:cNvPr>
          <p:cNvCxnSpPr>
            <a:cxnSpLocks/>
          </p:cNvCxnSpPr>
          <p:nvPr/>
        </p:nvCxnSpPr>
        <p:spPr>
          <a:xfrm>
            <a:off x="2618799" y="2782251"/>
            <a:ext cx="0" cy="2192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>
            <a:extLst>
              <a:ext uri="{FF2B5EF4-FFF2-40B4-BE49-F238E27FC236}">
                <a16:creationId xmlns:a16="http://schemas.microsoft.com/office/drawing/2014/main" id="{040B05C8-3749-CE1E-1A1E-3324EB7B161A}"/>
              </a:ext>
            </a:extLst>
          </p:cNvPr>
          <p:cNvCxnSpPr>
            <a:cxnSpLocks/>
          </p:cNvCxnSpPr>
          <p:nvPr/>
        </p:nvCxnSpPr>
        <p:spPr>
          <a:xfrm>
            <a:off x="2611456" y="2782251"/>
            <a:ext cx="0" cy="2192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5" name="Straight Connector 774">
            <a:extLst>
              <a:ext uri="{FF2B5EF4-FFF2-40B4-BE49-F238E27FC236}">
                <a16:creationId xmlns:a16="http://schemas.microsoft.com/office/drawing/2014/main" id="{916472CE-65DF-F457-312C-58242D36F31A}"/>
              </a:ext>
            </a:extLst>
          </p:cNvPr>
          <p:cNvCxnSpPr>
            <a:cxnSpLocks/>
          </p:cNvCxnSpPr>
          <p:nvPr/>
        </p:nvCxnSpPr>
        <p:spPr>
          <a:xfrm>
            <a:off x="2296498" y="2782252"/>
            <a:ext cx="0" cy="3091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7" name="Straight Connector 776">
            <a:extLst>
              <a:ext uri="{FF2B5EF4-FFF2-40B4-BE49-F238E27FC236}">
                <a16:creationId xmlns:a16="http://schemas.microsoft.com/office/drawing/2014/main" id="{CA3FB627-501D-B54F-FFC7-D0C8E084C107}"/>
              </a:ext>
            </a:extLst>
          </p:cNvPr>
          <p:cNvCxnSpPr>
            <a:cxnSpLocks/>
          </p:cNvCxnSpPr>
          <p:nvPr/>
        </p:nvCxnSpPr>
        <p:spPr>
          <a:xfrm>
            <a:off x="2311184" y="2782252"/>
            <a:ext cx="0" cy="3091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EB541D49-6745-6B71-E0BF-21251EA34613}"/>
              </a:ext>
            </a:extLst>
          </p:cNvPr>
          <p:cNvCxnSpPr>
            <a:cxnSpLocks/>
          </p:cNvCxnSpPr>
          <p:nvPr/>
        </p:nvCxnSpPr>
        <p:spPr>
          <a:xfrm>
            <a:off x="2303841" y="2782252"/>
            <a:ext cx="0" cy="30918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Straight Connector 800">
            <a:extLst>
              <a:ext uri="{FF2B5EF4-FFF2-40B4-BE49-F238E27FC236}">
                <a16:creationId xmlns:a16="http://schemas.microsoft.com/office/drawing/2014/main" id="{77A5983D-DB48-D242-038C-2C986B74FB49}"/>
              </a:ext>
            </a:extLst>
          </p:cNvPr>
          <p:cNvCxnSpPr>
            <a:cxnSpLocks/>
          </p:cNvCxnSpPr>
          <p:nvPr/>
        </p:nvCxnSpPr>
        <p:spPr>
          <a:xfrm>
            <a:off x="2288338" y="2782252"/>
            <a:ext cx="0" cy="32876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Straight Connector 801">
            <a:extLst>
              <a:ext uri="{FF2B5EF4-FFF2-40B4-BE49-F238E27FC236}">
                <a16:creationId xmlns:a16="http://schemas.microsoft.com/office/drawing/2014/main" id="{6F32C325-151C-843D-0250-EC473D296E00}"/>
              </a:ext>
            </a:extLst>
          </p:cNvPr>
          <p:cNvCxnSpPr>
            <a:cxnSpLocks/>
          </p:cNvCxnSpPr>
          <p:nvPr/>
        </p:nvCxnSpPr>
        <p:spPr>
          <a:xfrm>
            <a:off x="2274467" y="2782251"/>
            <a:ext cx="0" cy="33205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Straight Connector 802">
            <a:extLst>
              <a:ext uri="{FF2B5EF4-FFF2-40B4-BE49-F238E27FC236}">
                <a16:creationId xmlns:a16="http://schemas.microsoft.com/office/drawing/2014/main" id="{EC556C82-F2A6-1498-1231-04E018C2F675}"/>
              </a:ext>
            </a:extLst>
          </p:cNvPr>
          <p:cNvCxnSpPr>
            <a:cxnSpLocks/>
          </p:cNvCxnSpPr>
          <p:nvPr/>
        </p:nvCxnSpPr>
        <p:spPr>
          <a:xfrm>
            <a:off x="2260596" y="2782251"/>
            <a:ext cx="0" cy="33205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4" name="Straight Connector 803">
            <a:extLst>
              <a:ext uri="{FF2B5EF4-FFF2-40B4-BE49-F238E27FC236}">
                <a16:creationId xmlns:a16="http://schemas.microsoft.com/office/drawing/2014/main" id="{DDC32505-23FC-BDF3-C4A2-5E4BD9ABA833}"/>
              </a:ext>
            </a:extLst>
          </p:cNvPr>
          <p:cNvCxnSpPr>
            <a:cxnSpLocks/>
          </p:cNvCxnSpPr>
          <p:nvPr/>
        </p:nvCxnSpPr>
        <p:spPr>
          <a:xfrm>
            <a:off x="2224694" y="2782251"/>
            <a:ext cx="0" cy="34507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5" name="Straight Connector 804">
            <a:extLst>
              <a:ext uri="{FF2B5EF4-FFF2-40B4-BE49-F238E27FC236}">
                <a16:creationId xmlns:a16="http://schemas.microsoft.com/office/drawing/2014/main" id="{448D8539-1C82-87F9-4B27-9642F90B515E}"/>
              </a:ext>
            </a:extLst>
          </p:cNvPr>
          <p:cNvCxnSpPr>
            <a:cxnSpLocks/>
          </p:cNvCxnSpPr>
          <p:nvPr/>
        </p:nvCxnSpPr>
        <p:spPr>
          <a:xfrm>
            <a:off x="2248356" y="2782251"/>
            <a:ext cx="0" cy="33832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6" name="Straight Connector 805">
            <a:extLst>
              <a:ext uri="{FF2B5EF4-FFF2-40B4-BE49-F238E27FC236}">
                <a16:creationId xmlns:a16="http://schemas.microsoft.com/office/drawing/2014/main" id="{0443CA78-441D-09F9-0CDB-67B0E310EC9D}"/>
              </a:ext>
            </a:extLst>
          </p:cNvPr>
          <p:cNvCxnSpPr>
            <a:cxnSpLocks/>
          </p:cNvCxnSpPr>
          <p:nvPr/>
        </p:nvCxnSpPr>
        <p:spPr>
          <a:xfrm>
            <a:off x="2241013" y="2782251"/>
            <a:ext cx="0" cy="33832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7" name="Straight Connector 806">
            <a:extLst>
              <a:ext uri="{FF2B5EF4-FFF2-40B4-BE49-F238E27FC236}">
                <a16:creationId xmlns:a16="http://schemas.microsoft.com/office/drawing/2014/main" id="{90535B7A-0A8F-C085-86A7-CBFC22D297B4}"/>
              </a:ext>
            </a:extLst>
          </p:cNvPr>
          <p:cNvCxnSpPr>
            <a:cxnSpLocks/>
          </p:cNvCxnSpPr>
          <p:nvPr/>
        </p:nvCxnSpPr>
        <p:spPr>
          <a:xfrm>
            <a:off x="2232854" y="2782660"/>
            <a:ext cx="0" cy="34145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8" name="Straight Connector 807">
            <a:extLst>
              <a:ext uri="{FF2B5EF4-FFF2-40B4-BE49-F238E27FC236}">
                <a16:creationId xmlns:a16="http://schemas.microsoft.com/office/drawing/2014/main" id="{42041198-DA52-2CE4-40F1-D3991B6A206A}"/>
              </a:ext>
            </a:extLst>
          </p:cNvPr>
          <p:cNvCxnSpPr>
            <a:cxnSpLocks/>
          </p:cNvCxnSpPr>
          <p:nvPr/>
        </p:nvCxnSpPr>
        <p:spPr>
          <a:xfrm>
            <a:off x="2210007" y="2782660"/>
            <a:ext cx="0" cy="3520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9" name="Straight Connector 808">
            <a:extLst>
              <a:ext uri="{FF2B5EF4-FFF2-40B4-BE49-F238E27FC236}">
                <a16:creationId xmlns:a16="http://schemas.microsoft.com/office/drawing/2014/main" id="{3C83D183-05F5-D008-ADB0-913AC07C81DE}"/>
              </a:ext>
            </a:extLst>
          </p:cNvPr>
          <p:cNvCxnSpPr>
            <a:cxnSpLocks/>
          </p:cNvCxnSpPr>
          <p:nvPr/>
        </p:nvCxnSpPr>
        <p:spPr>
          <a:xfrm>
            <a:off x="2194504" y="2782660"/>
            <a:ext cx="0" cy="3520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3371E186-2A6D-3B08-BBE0-A296FFC9475F}"/>
              </a:ext>
            </a:extLst>
          </p:cNvPr>
          <p:cNvCxnSpPr>
            <a:cxnSpLocks/>
          </p:cNvCxnSpPr>
          <p:nvPr/>
        </p:nvCxnSpPr>
        <p:spPr>
          <a:xfrm>
            <a:off x="2176553" y="2782660"/>
            <a:ext cx="0" cy="36114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EA90711E-FBCE-49D3-391F-63F5FADA9B8B}"/>
              </a:ext>
            </a:extLst>
          </p:cNvPr>
          <p:cNvCxnSpPr>
            <a:cxnSpLocks/>
          </p:cNvCxnSpPr>
          <p:nvPr/>
        </p:nvCxnSpPr>
        <p:spPr>
          <a:xfrm>
            <a:off x="2159418" y="2782660"/>
            <a:ext cx="0" cy="36114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E69DB545-C583-3AAD-4592-0302FCFB4CEB}"/>
              </a:ext>
            </a:extLst>
          </p:cNvPr>
          <p:cNvCxnSpPr>
            <a:cxnSpLocks/>
          </p:cNvCxnSpPr>
          <p:nvPr/>
        </p:nvCxnSpPr>
        <p:spPr>
          <a:xfrm>
            <a:off x="2124332" y="2782660"/>
            <a:ext cx="0" cy="37403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Straight Connector 813">
            <a:extLst>
              <a:ext uri="{FF2B5EF4-FFF2-40B4-BE49-F238E27FC236}">
                <a16:creationId xmlns:a16="http://schemas.microsoft.com/office/drawing/2014/main" id="{F80FBF0F-A0E1-DBBB-A3E2-568B738A03A3}"/>
              </a:ext>
            </a:extLst>
          </p:cNvPr>
          <p:cNvCxnSpPr>
            <a:cxnSpLocks/>
          </p:cNvCxnSpPr>
          <p:nvPr/>
        </p:nvCxnSpPr>
        <p:spPr>
          <a:xfrm>
            <a:off x="2146363" y="2782660"/>
            <a:ext cx="0" cy="36792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Connector 814">
            <a:extLst>
              <a:ext uri="{FF2B5EF4-FFF2-40B4-BE49-F238E27FC236}">
                <a16:creationId xmlns:a16="http://schemas.microsoft.com/office/drawing/2014/main" id="{79EA908C-A2D3-ECDE-008D-44348AA08CC6}"/>
              </a:ext>
            </a:extLst>
          </p:cNvPr>
          <p:cNvCxnSpPr>
            <a:cxnSpLocks/>
          </p:cNvCxnSpPr>
          <p:nvPr/>
        </p:nvCxnSpPr>
        <p:spPr>
          <a:xfrm>
            <a:off x="2109645" y="2782660"/>
            <a:ext cx="0" cy="37403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>
            <a:extLst>
              <a:ext uri="{FF2B5EF4-FFF2-40B4-BE49-F238E27FC236}">
                <a16:creationId xmlns:a16="http://schemas.microsoft.com/office/drawing/2014/main" id="{3E45522F-7A31-D18E-02C2-E43B653AF7B2}"/>
              </a:ext>
            </a:extLst>
          </p:cNvPr>
          <p:cNvCxnSpPr>
            <a:cxnSpLocks/>
          </p:cNvCxnSpPr>
          <p:nvPr/>
        </p:nvCxnSpPr>
        <p:spPr>
          <a:xfrm>
            <a:off x="2091694" y="2782660"/>
            <a:ext cx="0" cy="38219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Straight Connector 816">
            <a:extLst>
              <a:ext uri="{FF2B5EF4-FFF2-40B4-BE49-F238E27FC236}">
                <a16:creationId xmlns:a16="http://schemas.microsoft.com/office/drawing/2014/main" id="{EA4B159B-8B9C-606C-6542-639ED38CF7F0}"/>
              </a:ext>
            </a:extLst>
          </p:cNvPr>
          <p:cNvCxnSpPr>
            <a:cxnSpLocks/>
          </p:cNvCxnSpPr>
          <p:nvPr/>
        </p:nvCxnSpPr>
        <p:spPr>
          <a:xfrm>
            <a:off x="2073743" y="2782660"/>
            <a:ext cx="0" cy="38531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5DD59BAA-067D-EC61-4AA1-202B75843C0E}"/>
              </a:ext>
            </a:extLst>
          </p:cNvPr>
          <p:cNvCxnSpPr>
            <a:cxnSpLocks/>
          </p:cNvCxnSpPr>
          <p:nvPr/>
        </p:nvCxnSpPr>
        <p:spPr>
          <a:xfrm>
            <a:off x="2058240" y="2782660"/>
            <a:ext cx="0" cy="39157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37401189-5249-9767-7572-F0C3802EF240}"/>
              </a:ext>
            </a:extLst>
          </p:cNvPr>
          <p:cNvCxnSpPr>
            <a:cxnSpLocks/>
          </p:cNvCxnSpPr>
          <p:nvPr/>
        </p:nvCxnSpPr>
        <p:spPr>
          <a:xfrm>
            <a:off x="2046001" y="2782660"/>
            <a:ext cx="0" cy="38844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>
            <a:extLst>
              <a:ext uri="{FF2B5EF4-FFF2-40B4-BE49-F238E27FC236}">
                <a16:creationId xmlns:a16="http://schemas.microsoft.com/office/drawing/2014/main" id="{9C835CD2-443B-C036-4FF7-F0E12769A77C}"/>
              </a:ext>
            </a:extLst>
          </p:cNvPr>
          <p:cNvCxnSpPr>
            <a:cxnSpLocks/>
          </p:cNvCxnSpPr>
          <p:nvPr/>
        </p:nvCxnSpPr>
        <p:spPr>
          <a:xfrm>
            <a:off x="2024787" y="2782660"/>
            <a:ext cx="0" cy="39688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CCEED027-E526-5FC4-31A6-1F2FD7F888DF}"/>
              </a:ext>
            </a:extLst>
          </p:cNvPr>
          <p:cNvCxnSpPr>
            <a:cxnSpLocks/>
          </p:cNvCxnSpPr>
          <p:nvPr/>
        </p:nvCxnSpPr>
        <p:spPr>
          <a:xfrm>
            <a:off x="2010100" y="2782660"/>
            <a:ext cx="0" cy="39688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>
            <a:extLst>
              <a:ext uri="{FF2B5EF4-FFF2-40B4-BE49-F238E27FC236}">
                <a16:creationId xmlns:a16="http://schemas.microsoft.com/office/drawing/2014/main" id="{65E6539D-8080-367D-1546-AA5D6D8A8850}"/>
              </a:ext>
            </a:extLst>
          </p:cNvPr>
          <p:cNvCxnSpPr>
            <a:cxnSpLocks/>
          </p:cNvCxnSpPr>
          <p:nvPr/>
        </p:nvCxnSpPr>
        <p:spPr>
          <a:xfrm>
            <a:off x="1994596" y="2782660"/>
            <a:ext cx="0" cy="39688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" name="Straight Connector 822">
            <a:extLst>
              <a:ext uri="{FF2B5EF4-FFF2-40B4-BE49-F238E27FC236}">
                <a16:creationId xmlns:a16="http://schemas.microsoft.com/office/drawing/2014/main" id="{0F3B8866-AC8F-141B-C5A7-83D72405CE01}"/>
              </a:ext>
            </a:extLst>
          </p:cNvPr>
          <p:cNvCxnSpPr>
            <a:cxnSpLocks/>
          </p:cNvCxnSpPr>
          <p:nvPr/>
        </p:nvCxnSpPr>
        <p:spPr>
          <a:xfrm>
            <a:off x="1983989" y="2782660"/>
            <a:ext cx="0" cy="40097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" name="Straight Connector 823">
            <a:extLst>
              <a:ext uri="{FF2B5EF4-FFF2-40B4-BE49-F238E27FC236}">
                <a16:creationId xmlns:a16="http://schemas.microsoft.com/office/drawing/2014/main" id="{01BE2A24-4287-7466-949B-0AE054D16A10}"/>
              </a:ext>
            </a:extLst>
          </p:cNvPr>
          <p:cNvCxnSpPr>
            <a:cxnSpLocks/>
          </p:cNvCxnSpPr>
          <p:nvPr/>
        </p:nvCxnSpPr>
        <p:spPr>
          <a:xfrm>
            <a:off x="1975830" y="2782660"/>
            <a:ext cx="0" cy="40097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40FD7563-6121-18FA-8C2B-71EBF2289D84}"/>
              </a:ext>
            </a:extLst>
          </p:cNvPr>
          <p:cNvCxnSpPr>
            <a:cxnSpLocks/>
          </p:cNvCxnSpPr>
          <p:nvPr/>
        </p:nvCxnSpPr>
        <p:spPr>
          <a:xfrm>
            <a:off x="1959511" y="2782660"/>
            <a:ext cx="0" cy="4041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>
            <a:extLst>
              <a:ext uri="{FF2B5EF4-FFF2-40B4-BE49-F238E27FC236}">
                <a16:creationId xmlns:a16="http://schemas.microsoft.com/office/drawing/2014/main" id="{3DB84205-9209-C167-8AD6-5C30C823BCEC}"/>
              </a:ext>
            </a:extLst>
          </p:cNvPr>
          <p:cNvCxnSpPr>
            <a:cxnSpLocks/>
          </p:cNvCxnSpPr>
          <p:nvPr/>
        </p:nvCxnSpPr>
        <p:spPr>
          <a:xfrm>
            <a:off x="1946456" y="2782660"/>
            <a:ext cx="0" cy="40410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>
            <a:extLst>
              <a:ext uri="{FF2B5EF4-FFF2-40B4-BE49-F238E27FC236}">
                <a16:creationId xmlns:a16="http://schemas.microsoft.com/office/drawing/2014/main" id="{60E9FE8C-62AC-5B6D-75E9-8FD457D22DA3}"/>
              </a:ext>
            </a:extLst>
          </p:cNvPr>
          <p:cNvCxnSpPr>
            <a:cxnSpLocks/>
          </p:cNvCxnSpPr>
          <p:nvPr/>
        </p:nvCxnSpPr>
        <p:spPr>
          <a:xfrm>
            <a:off x="1939112" y="2782660"/>
            <a:ext cx="0" cy="40724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>
            <a:extLst>
              <a:ext uri="{FF2B5EF4-FFF2-40B4-BE49-F238E27FC236}">
                <a16:creationId xmlns:a16="http://schemas.microsoft.com/office/drawing/2014/main" id="{5D27A355-2DAE-6258-1F5F-B0888B7CE96A}"/>
              </a:ext>
            </a:extLst>
          </p:cNvPr>
          <p:cNvCxnSpPr>
            <a:cxnSpLocks/>
          </p:cNvCxnSpPr>
          <p:nvPr/>
        </p:nvCxnSpPr>
        <p:spPr>
          <a:xfrm>
            <a:off x="1921977" y="2782660"/>
            <a:ext cx="0" cy="41037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>
            <a:extLst>
              <a:ext uri="{FF2B5EF4-FFF2-40B4-BE49-F238E27FC236}">
                <a16:creationId xmlns:a16="http://schemas.microsoft.com/office/drawing/2014/main" id="{7A947DCC-CAC9-603C-9779-4382E90DAA9D}"/>
              </a:ext>
            </a:extLst>
          </p:cNvPr>
          <p:cNvCxnSpPr>
            <a:cxnSpLocks/>
          </p:cNvCxnSpPr>
          <p:nvPr/>
        </p:nvCxnSpPr>
        <p:spPr>
          <a:xfrm>
            <a:off x="1908922" y="2782660"/>
            <a:ext cx="0" cy="41350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0" name="Straight Connector 829">
            <a:extLst>
              <a:ext uri="{FF2B5EF4-FFF2-40B4-BE49-F238E27FC236}">
                <a16:creationId xmlns:a16="http://schemas.microsoft.com/office/drawing/2014/main" id="{991E32F2-1C77-632D-01B0-F774C679F7BC}"/>
              </a:ext>
            </a:extLst>
          </p:cNvPr>
          <p:cNvCxnSpPr>
            <a:cxnSpLocks/>
          </p:cNvCxnSpPr>
          <p:nvPr/>
        </p:nvCxnSpPr>
        <p:spPr>
          <a:xfrm>
            <a:off x="1894235" y="2782660"/>
            <a:ext cx="0" cy="41663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>
            <a:extLst>
              <a:ext uri="{FF2B5EF4-FFF2-40B4-BE49-F238E27FC236}">
                <a16:creationId xmlns:a16="http://schemas.microsoft.com/office/drawing/2014/main" id="{82FC2F8C-898A-BC56-D500-4A4A4E9C9E1F}"/>
              </a:ext>
            </a:extLst>
          </p:cNvPr>
          <p:cNvCxnSpPr>
            <a:cxnSpLocks/>
          </p:cNvCxnSpPr>
          <p:nvPr/>
        </p:nvCxnSpPr>
        <p:spPr>
          <a:xfrm>
            <a:off x="1879548" y="2782660"/>
            <a:ext cx="0" cy="41977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>
            <a:extLst>
              <a:ext uri="{FF2B5EF4-FFF2-40B4-BE49-F238E27FC236}">
                <a16:creationId xmlns:a16="http://schemas.microsoft.com/office/drawing/2014/main" id="{F542A91C-8807-D507-8B0D-E29FD771D60D}"/>
              </a:ext>
            </a:extLst>
          </p:cNvPr>
          <p:cNvCxnSpPr>
            <a:cxnSpLocks/>
          </p:cNvCxnSpPr>
          <p:nvPr/>
        </p:nvCxnSpPr>
        <p:spPr>
          <a:xfrm>
            <a:off x="1859149" y="2782660"/>
            <a:ext cx="0" cy="4295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>
            <a:extLst>
              <a:ext uri="{FF2B5EF4-FFF2-40B4-BE49-F238E27FC236}">
                <a16:creationId xmlns:a16="http://schemas.microsoft.com/office/drawing/2014/main" id="{EB6EEF08-1A77-3596-29B2-F587E8CAB994}"/>
              </a:ext>
            </a:extLst>
          </p:cNvPr>
          <p:cNvCxnSpPr>
            <a:cxnSpLocks/>
          </p:cNvCxnSpPr>
          <p:nvPr/>
        </p:nvCxnSpPr>
        <p:spPr>
          <a:xfrm>
            <a:off x="1844462" y="2782660"/>
            <a:ext cx="0" cy="43230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>
            <a:extLst>
              <a:ext uri="{FF2B5EF4-FFF2-40B4-BE49-F238E27FC236}">
                <a16:creationId xmlns:a16="http://schemas.microsoft.com/office/drawing/2014/main" id="{30E104EE-37AD-26CD-FA18-DECD19CFC278}"/>
              </a:ext>
            </a:extLst>
          </p:cNvPr>
          <p:cNvCxnSpPr>
            <a:cxnSpLocks/>
          </p:cNvCxnSpPr>
          <p:nvPr/>
        </p:nvCxnSpPr>
        <p:spPr>
          <a:xfrm>
            <a:off x="1807744" y="2782660"/>
            <a:ext cx="0" cy="43685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AC85ABB5-215E-DFED-DC65-6C27465AC25A}"/>
              </a:ext>
            </a:extLst>
          </p:cNvPr>
          <p:cNvCxnSpPr>
            <a:cxnSpLocks/>
          </p:cNvCxnSpPr>
          <p:nvPr/>
        </p:nvCxnSpPr>
        <p:spPr>
          <a:xfrm>
            <a:off x="1793873" y="2782660"/>
            <a:ext cx="0" cy="4417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4" name="Straight Connector 953">
            <a:extLst>
              <a:ext uri="{FF2B5EF4-FFF2-40B4-BE49-F238E27FC236}">
                <a16:creationId xmlns:a16="http://schemas.microsoft.com/office/drawing/2014/main" id="{01DFC8CB-3448-3540-3F83-3640E7180B16}"/>
              </a:ext>
            </a:extLst>
          </p:cNvPr>
          <p:cNvCxnSpPr>
            <a:cxnSpLocks/>
          </p:cNvCxnSpPr>
          <p:nvPr/>
        </p:nvCxnSpPr>
        <p:spPr>
          <a:xfrm>
            <a:off x="1773202" y="2782660"/>
            <a:ext cx="0" cy="4479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5" name="Straight Connector 954">
            <a:extLst>
              <a:ext uri="{FF2B5EF4-FFF2-40B4-BE49-F238E27FC236}">
                <a16:creationId xmlns:a16="http://schemas.microsoft.com/office/drawing/2014/main" id="{A57096E6-D154-533D-4425-CFF80132ED7F}"/>
              </a:ext>
            </a:extLst>
          </p:cNvPr>
          <p:cNvCxnSpPr>
            <a:cxnSpLocks/>
          </p:cNvCxnSpPr>
          <p:nvPr/>
        </p:nvCxnSpPr>
        <p:spPr>
          <a:xfrm>
            <a:off x="1756340" y="2782660"/>
            <a:ext cx="0" cy="46703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Straight Connector 955">
            <a:extLst>
              <a:ext uri="{FF2B5EF4-FFF2-40B4-BE49-F238E27FC236}">
                <a16:creationId xmlns:a16="http://schemas.microsoft.com/office/drawing/2014/main" id="{611922DE-411E-0E84-3231-28860F07EBEF}"/>
              </a:ext>
            </a:extLst>
          </p:cNvPr>
          <p:cNvCxnSpPr>
            <a:cxnSpLocks/>
          </p:cNvCxnSpPr>
          <p:nvPr/>
        </p:nvCxnSpPr>
        <p:spPr>
          <a:xfrm>
            <a:off x="1742468" y="2783476"/>
            <a:ext cx="0" cy="47274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7" name="Straight Connector 956">
            <a:extLst>
              <a:ext uri="{FF2B5EF4-FFF2-40B4-BE49-F238E27FC236}">
                <a16:creationId xmlns:a16="http://schemas.microsoft.com/office/drawing/2014/main" id="{F54E3992-E8B2-5D9F-DE72-E62ED093FC8E}"/>
              </a:ext>
            </a:extLst>
          </p:cNvPr>
          <p:cNvCxnSpPr>
            <a:cxnSpLocks/>
          </p:cNvCxnSpPr>
          <p:nvPr/>
        </p:nvCxnSpPr>
        <p:spPr>
          <a:xfrm>
            <a:off x="1708198" y="2783476"/>
            <a:ext cx="0" cy="4761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8" name="Straight Connector 957">
            <a:extLst>
              <a:ext uri="{FF2B5EF4-FFF2-40B4-BE49-F238E27FC236}">
                <a16:creationId xmlns:a16="http://schemas.microsoft.com/office/drawing/2014/main" id="{31F14E4D-9125-D0FB-EBC8-F382DCD29B48}"/>
              </a:ext>
            </a:extLst>
          </p:cNvPr>
          <p:cNvCxnSpPr>
            <a:cxnSpLocks/>
          </p:cNvCxnSpPr>
          <p:nvPr/>
        </p:nvCxnSpPr>
        <p:spPr>
          <a:xfrm>
            <a:off x="1693511" y="2783476"/>
            <a:ext cx="0" cy="4761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9" name="Straight Connector 958">
            <a:extLst>
              <a:ext uri="{FF2B5EF4-FFF2-40B4-BE49-F238E27FC236}">
                <a16:creationId xmlns:a16="http://schemas.microsoft.com/office/drawing/2014/main" id="{18059FDD-3AEF-FA2D-02A1-FC4D1C771563}"/>
              </a:ext>
            </a:extLst>
          </p:cNvPr>
          <p:cNvCxnSpPr>
            <a:cxnSpLocks/>
          </p:cNvCxnSpPr>
          <p:nvPr/>
        </p:nvCxnSpPr>
        <p:spPr>
          <a:xfrm>
            <a:off x="1678007" y="2783476"/>
            <a:ext cx="0" cy="4915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0" name="Straight Connector 1279">
            <a:extLst>
              <a:ext uri="{FF2B5EF4-FFF2-40B4-BE49-F238E27FC236}">
                <a16:creationId xmlns:a16="http://schemas.microsoft.com/office/drawing/2014/main" id="{ABAA681A-10D6-D6D3-C4E3-0AF7F5BB635E}"/>
              </a:ext>
            </a:extLst>
          </p:cNvPr>
          <p:cNvCxnSpPr>
            <a:cxnSpLocks/>
          </p:cNvCxnSpPr>
          <p:nvPr/>
        </p:nvCxnSpPr>
        <p:spPr>
          <a:xfrm>
            <a:off x="1668216" y="2783476"/>
            <a:ext cx="0" cy="50374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1" name="Straight Connector 1280">
            <a:extLst>
              <a:ext uri="{FF2B5EF4-FFF2-40B4-BE49-F238E27FC236}">
                <a16:creationId xmlns:a16="http://schemas.microsoft.com/office/drawing/2014/main" id="{17FC9D36-D2AE-3342-FF07-251238DC2272}"/>
              </a:ext>
            </a:extLst>
          </p:cNvPr>
          <p:cNvCxnSpPr>
            <a:cxnSpLocks/>
          </p:cNvCxnSpPr>
          <p:nvPr/>
        </p:nvCxnSpPr>
        <p:spPr>
          <a:xfrm>
            <a:off x="1657608" y="2783475"/>
            <a:ext cx="0" cy="50748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2" name="Straight Connector 1281">
            <a:extLst>
              <a:ext uri="{FF2B5EF4-FFF2-40B4-BE49-F238E27FC236}">
                <a16:creationId xmlns:a16="http://schemas.microsoft.com/office/drawing/2014/main" id="{5FF5702D-BDAF-6ECE-6856-69C68FF4EE15}"/>
              </a:ext>
            </a:extLst>
          </p:cNvPr>
          <p:cNvCxnSpPr>
            <a:cxnSpLocks/>
          </p:cNvCxnSpPr>
          <p:nvPr/>
        </p:nvCxnSpPr>
        <p:spPr>
          <a:xfrm>
            <a:off x="1642105" y="2783475"/>
            <a:ext cx="0" cy="52001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3" name="Straight Connector 1282">
            <a:extLst>
              <a:ext uri="{FF2B5EF4-FFF2-40B4-BE49-F238E27FC236}">
                <a16:creationId xmlns:a16="http://schemas.microsoft.com/office/drawing/2014/main" id="{1326101D-C59D-109A-AA15-B43CBD4E7325}"/>
              </a:ext>
            </a:extLst>
          </p:cNvPr>
          <p:cNvCxnSpPr>
            <a:cxnSpLocks/>
          </p:cNvCxnSpPr>
          <p:nvPr/>
        </p:nvCxnSpPr>
        <p:spPr>
          <a:xfrm>
            <a:off x="1622523" y="2783475"/>
            <a:ext cx="0" cy="52577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4" name="Straight Connector 1283">
            <a:extLst>
              <a:ext uri="{FF2B5EF4-FFF2-40B4-BE49-F238E27FC236}">
                <a16:creationId xmlns:a16="http://schemas.microsoft.com/office/drawing/2014/main" id="{07969E33-2E71-5F4B-1625-BA4D306F8433}"/>
              </a:ext>
            </a:extLst>
          </p:cNvPr>
          <p:cNvCxnSpPr>
            <a:cxnSpLocks/>
          </p:cNvCxnSpPr>
          <p:nvPr/>
        </p:nvCxnSpPr>
        <p:spPr>
          <a:xfrm>
            <a:off x="1592332" y="2783475"/>
            <a:ext cx="0" cy="52941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Connector 1284">
            <a:extLst>
              <a:ext uri="{FF2B5EF4-FFF2-40B4-BE49-F238E27FC236}">
                <a16:creationId xmlns:a16="http://schemas.microsoft.com/office/drawing/2014/main" id="{B02ADCC4-062C-2044-CB5D-3DC66A144C21}"/>
              </a:ext>
            </a:extLst>
          </p:cNvPr>
          <p:cNvCxnSpPr>
            <a:cxnSpLocks/>
          </p:cNvCxnSpPr>
          <p:nvPr/>
        </p:nvCxnSpPr>
        <p:spPr>
          <a:xfrm>
            <a:off x="1605387" y="2783475"/>
            <a:ext cx="0" cy="52941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6" name="Straight Connector 1285">
            <a:extLst>
              <a:ext uri="{FF2B5EF4-FFF2-40B4-BE49-F238E27FC236}">
                <a16:creationId xmlns:a16="http://schemas.microsoft.com/office/drawing/2014/main" id="{CE3617EF-868C-AA56-861E-0F929F389C7E}"/>
              </a:ext>
            </a:extLst>
          </p:cNvPr>
          <p:cNvCxnSpPr>
            <a:cxnSpLocks/>
          </p:cNvCxnSpPr>
          <p:nvPr/>
        </p:nvCxnSpPr>
        <p:spPr>
          <a:xfrm>
            <a:off x="1558062" y="2783475"/>
            <a:ext cx="0" cy="54820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7" name="Straight Connector 1286">
            <a:extLst>
              <a:ext uri="{FF2B5EF4-FFF2-40B4-BE49-F238E27FC236}">
                <a16:creationId xmlns:a16="http://schemas.microsoft.com/office/drawing/2014/main" id="{9297777D-51F5-8579-1410-6155C7372287}"/>
              </a:ext>
            </a:extLst>
          </p:cNvPr>
          <p:cNvCxnSpPr>
            <a:cxnSpLocks/>
          </p:cNvCxnSpPr>
          <p:nvPr/>
        </p:nvCxnSpPr>
        <p:spPr>
          <a:xfrm>
            <a:off x="1529504" y="2783475"/>
            <a:ext cx="0" cy="56574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8" name="Straight Connector 1287">
            <a:extLst>
              <a:ext uri="{FF2B5EF4-FFF2-40B4-BE49-F238E27FC236}">
                <a16:creationId xmlns:a16="http://schemas.microsoft.com/office/drawing/2014/main" id="{60F3274C-EBEB-C8C1-A73C-5F711E1B5CBF}"/>
              </a:ext>
            </a:extLst>
          </p:cNvPr>
          <p:cNvCxnSpPr>
            <a:cxnSpLocks/>
          </p:cNvCxnSpPr>
          <p:nvPr/>
        </p:nvCxnSpPr>
        <p:spPr>
          <a:xfrm>
            <a:off x="1541743" y="2783475"/>
            <a:ext cx="0" cy="55432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Connector 1288">
            <a:extLst>
              <a:ext uri="{FF2B5EF4-FFF2-40B4-BE49-F238E27FC236}">
                <a16:creationId xmlns:a16="http://schemas.microsoft.com/office/drawing/2014/main" id="{1A60F871-1B10-0EBB-9D23-07046C3DE00B}"/>
              </a:ext>
            </a:extLst>
          </p:cNvPr>
          <p:cNvCxnSpPr>
            <a:cxnSpLocks/>
          </p:cNvCxnSpPr>
          <p:nvPr/>
        </p:nvCxnSpPr>
        <p:spPr>
          <a:xfrm>
            <a:off x="1571933" y="2783475"/>
            <a:ext cx="0" cy="541944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0" name="Straight Connector 1289">
            <a:extLst>
              <a:ext uri="{FF2B5EF4-FFF2-40B4-BE49-F238E27FC236}">
                <a16:creationId xmlns:a16="http://schemas.microsoft.com/office/drawing/2014/main" id="{7970ED17-678C-DD42-CD1E-8A0ACD68DB6F}"/>
              </a:ext>
            </a:extLst>
          </p:cNvPr>
          <p:cNvCxnSpPr>
            <a:cxnSpLocks/>
          </p:cNvCxnSpPr>
          <p:nvPr/>
        </p:nvCxnSpPr>
        <p:spPr>
          <a:xfrm>
            <a:off x="1580909" y="2783475"/>
            <a:ext cx="0" cy="53881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1" name="Straight Connector 1290">
            <a:extLst>
              <a:ext uri="{FF2B5EF4-FFF2-40B4-BE49-F238E27FC236}">
                <a16:creationId xmlns:a16="http://schemas.microsoft.com/office/drawing/2014/main" id="{77263964-9756-3DCE-88E8-15BDAEF6865D}"/>
              </a:ext>
            </a:extLst>
          </p:cNvPr>
          <p:cNvCxnSpPr>
            <a:cxnSpLocks/>
          </p:cNvCxnSpPr>
          <p:nvPr/>
        </p:nvCxnSpPr>
        <p:spPr>
          <a:xfrm>
            <a:off x="1734308" y="2783476"/>
            <a:ext cx="0" cy="47274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Connector 1291">
            <a:extLst>
              <a:ext uri="{FF2B5EF4-FFF2-40B4-BE49-F238E27FC236}">
                <a16:creationId xmlns:a16="http://schemas.microsoft.com/office/drawing/2014/main" id="{909A324B-BBE9-8261-33B2-645F31F93D88}"/>
              </a:ext>
            </a:extLst>
          </p:cNvPr>
          <p:cNvCxnSpPr>
            <a:cxnSpLocks/>
          </p:cNvCxnSpPr>
          <p:nvPr/>
        </p:nvCxnSpPr>
        <p:spPr>
          <a:xfrm>
            <a:off x="1717989" y="2783476"/>
            <a:ext cx="0" cy="4761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3" name="Straight Connector 1292">
            <a:extLst>
              <a:ext uri="{FF2B5EF4-FFF2-40B4-BE49-F238E27FC236}">
                <a16:creationId xmlns:a16="http://schemas.microsoft.com/office/drawing/2014/main" id="{553E827B-F6DC-E25A-C3B0-01606FF4B9E7}"/>
              </a:ext>
            </a:extLst>
          </p:cNvPr>
          <p:cNvCxnSpPr>
            <a:cxnSpLocks/>
          </p:cNvCxnSpPr>
          <p:nvPr/>
        </p:nvCxnSpPr>
        <p:spPr>
          <a:xfrm>
            <a:off x="1836303" y="2782660"/>
            <a:ext cx="0" cy="43230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Connector 1293">
            <a:extLst>
              <a:ext uri="{FF2B5EF4-FFF2-40B4-BE49-F238E27FC236}">
                <a16:creationId xmlns:a16="http://schemas.microsoft.com/office/drawing/2014/main" id="{09056C2B-4182-64E3-10A3-69D5E5CFEA41}"/>
              </a:ext>
            </a:extLst>
          </p:cNvPr>
          <p:cNvCxnSpPr>
            <a:cxnSpLocks/>
          </p:cNvCxnSpPr>
          <p:nvPr/>
        </p:nvCxnSpPr>
        <p:spPr>
          <a:xfrm>
            <a:off x="1828143" y="2782660"/>
            <a:ext cx="0" cy="43230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5" name="Straight Connector 1294">
            <a:extLst>
              <a:ext uri="{FF2B5EF4-FFF2-40B4-BE49-F238E27FC236}">
                <a16:creationId xmlns:a16="http://schemas.microsoft.com/office/drawing/2014/main" id="{01A256CE-DEFB-9BD1-3324-FC133209F0B6}"/>
              </a:ext>
            </a:extLst>
          </p:cNvPr>
          <p:cNvCxnSpPr>
            <a:cxnSpLocks/>
          </p:cNvCxnSpPr>
          <p:nvPr/>
        </p:nvCxnSpPr>
        <p:spPr>
          <a:xfrm>
            <a:off x="1819984" y="2782660"/>
            <a:ext cx="0" cy="43230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6" name="Straight Connector 1295">
            <a:extLst>
              <a:ext uri="{FF2B5EF4-FFF2-40B4-BE49-F238E27FC236}">
                <a16:creationId xmlns:a16="http://schemas.microsoft.com/office/drawing/2014/main" id="{460E3619-7FB3-13A9-8DFA-EE3E0CC43439}"/>
              </a:ext>
            </a:extLst>
          </p:cNvPr>
          <p:cNvCxnSpPr>
            <a:cxnSpLocks/>
          </p:cNvCxnSpPr>
          <p:nvPr/>
        </p:nvCxnSpPr>
        <p:spPr>
          <a:xfrm>
            <a:off x="1886891" y="2782660"/>
            <a:ext cx="0" cy="41663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7" name="Straight Connector 1296">
            <a:extLst>
              <a:ext uri="{FF2B5EF4-FFF2-40B4-BE49-F238E27FC236}">
                <a16:creationId xmlns:a16="http://schemas.microsoft.com/office/drawing/2014/main" id="{05CABA0A-E366-FC58-C1E3-94F7295BCADA}"/>
              </a:ext>
            </a:extLst>
          </p:cNvPr>
          <p:cNvCxnSpPr>
            <a:cxnSpLocks/>
          </p:cNvCxnSpPr>
          <p:nvPr/>
        </p:nvCxnSpPr>
        <p:spPr>
          <a:xfrm>
            <a:off x="1781634" y="2782660"/>
            <a:ext cx="0" cy="44170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8" name="Straight Connector 1297">
            <a:extLst>
              <a:ext uri="{FF2B5EF4-FFF2-40B4-BE49-F238E27FC236}">
                <a16:creationId xmlns:a16="http://schemas.microsoft.com/office/drawing/2014/main" id="{D6F640BB-C186-608C-8C24-9D9D3EF99711}"/>
              </a:ext>
            </a:extLst>
          </p:cNvPr>
          <p:cNvCxnSpPr>
            <a:cxnSpLocks/>
          </p:cNvCxnSpPr>
          <p:nvPr/>
        </p:nvCxnSpPr>
        <p:spPr>
          <a:xfrm>
            <a:off x="1764771" y="2783476"/>
            <a:ext cx="0" cy="44796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Connector 1298">
            <a:extLst>
              <a:ext uri="{FF2B5EF4-FFF2-40B4-BE49-F238E27FC236}">
                <a16:creationId xmlns:a16="http://schemas.microsoft.com/office/drawing/2014/main" id="{E8DBF31A-C2A7-7E73-9987-17DFB1811435}"/>
              </a:ext>
            </a:extLst>
          </p:cNvPr>
          <p:cNvCxnSpPr>
            <a:cxnSpLocks/>
          </p:cNvCxnSpPr>
          <p:nvPr/>
        </p:nvCxnSpPr>
        <p:spPr>
          <a:xfrm>
            <a:off x="1869756" y="2782660"/>
            <a:ext cx="0" cy="42603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0" name="Straight Connector 1299">
            <a:extLst>
              <a:ext uri="{FF2B5EF4-FFF2-40B4-BE49-F238E27FC236}">
                <a16:creationId xmlns:a16="http://schemas.microsoft.com/office/drawing/2014/main" id="{6BDBD0B8-5D0B-318D-9086-F3D7E081646C}"/>
              </a:ext>
            </a:extLst>
          </p:cNvPr>
          <p:cNvCxnSpPr>
            <a:cxnSpLocks/>
          </p:cNvCxnSpPr>
          <p:nvPr/>
        </p:nvCxnSpPr>
        <p:spPr>
          <a:xfrm>
            <a:off x="1700854" y="2783476"/>
            <a:ext cx="0" cy="4761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1" name="Straight Connector 1300">
            <a:extLst>
              <a:ext uri="{FF2B5EF4-FFF2-40B4-BE49-F238E27FC236}">
                <a16:creationId xmlns:a16="http://schemas.microsoft.com/office/drawing/2014/main" id="{B497A937-EB85-AE30-7699-8EE7E2E07645}"/>
              </a:ext>
            </a:extLst>
          </p:cNvPr>
          <p:cNvCxnSpPr>
            <a:cxnSpLocks/>
          </p:cNvCxnSpPr>
          <p:nvPr/>
        </p:nvCxnSpPr>
        <p:spPr>
          <a:xfrm>
            <a:off x="1631498" y="2783475"/>
            <a:ext cx="0" cy="52577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2" name="Straight Connector 1301">
            <a:extLst>
              <a:ext uri="{FF2B5EF4-FFF2-40B4-BE49-F238E27FC236}">
                <a16:creationId xmlns:a16="http://schemas.microsoft.com/office/drawing/2014/main" id="{B7E72D03-1C45-6254-0C63-92BC1E39443B}"/>
              </a:ext>
            </a:extLst>
          </p:cNvPr>
          <p:cNvCxnSpPr>
            <a:cxnSpLocks/>
          </p:cNvCxnSpPr>
          <p:nvPr/>
        </p:nvCxnSpPr>
        <p:spPr>
          <a:xfrm>
            <a:off x="1491970" y="2783475"/>
            <a:ext cx="0" cy="59022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3" name="Straight Connector 1302">
            <a:extLst>
              <a:ext uri="{FF2B5EF4-FFF2-40B4-BE49-F238E27FC236}">
                <a16:creationId xmlns:a16="http://schemas.microsoft.com/office/drawing/2014/main" id="{5FF050C3-5BFB-3349-BD67-3AC181368CA0}"/>
              </a:ext>
            </a:extLst>
          </p:cNvPr>
          <p:cNvCxnSpPr>
            <a:cxnSpLocks/>
          </p:cNvCxnSpPr>
          <p:nvPr/>
        </p:nvCxnSpPr>
        <p:spPr>
          <a:xfrm>
            <a:off x="1457700" y="2783475"/>
            <a:ext cx="0" cy="62652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Connector 1303">
            <a:extLst>
              <a:ext uri="{FF2B5EF4-FFF2-40B4-BE49-F238E27FC236}">
                <a16:creationId xmlns:a16="http://schemas.microsoft.com/office/drawing/2014/main" id="{FA299429-FC5F-4859-F0CF-FBD7238ED3F8}"/>
              </a:ext>
            </a:extLst>
          </p:cNvPr>
          <p:cNvCxnSpPr>
            <a:cxnSpLocks/>
          </p:cNvCxnSpPr>
          <p:nvPr/>
        </p:nvCxnSpPr>
        <p:spPr>
          <a:xfrm>
            <a:off x="1443013" y="2783475"/>
            <a:ext cx="0" cy="62652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5" name="Straight Connector 1304">
            <a:extLst>
              <a:ext uri="{FF2B5EF4-FFF2-40B4-BE49-F238E27FC236}">
                <a16:creationId xmlns:a16="http://schemas.microsoft.com/office/drawing/2014/main" id="{875DC0AF-B2EA-3AE2-C75E-6F256B0C83C5}"/>
              </a:ext>
            </a:extLst>
          </p:cNvPr>
          <p:cNvCxnSpPr>
            <a:cxnSpLocks/>
          </p:cNvCxnSpPr>
          <p:nvPr/>
        </p:nvCxnSpPr>
        <p:spPr>
          <a:xfrm>
            <a:off x="1426694" y="2783475"/>
            <a:ext cx="0" cy="62652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6" name="Straight Connector 1305">
            <a:extLst>
              <a:ext uri="{FF2B5EF4-FFF2-40B4-BE49-F238E27FC236}">
                <a16:creationId xmlns:a16="http://schemas.microsoft.com/office/drawing/2014/main" id="{A8F1542F-1525-0E81-2424-DF9D853595FA}"/>
              </a:ext>
            </a:extLst>
          </p:cNvPr>
          <p:cNvCxnSpPr>
            <a:cxnSpLocks/>
          </p:cNvCxnSpPr>
          <p:nvPr/>
        </p:nvCxnSpPr>
        <p:spPr>
          <a:xfrm>
            <a:off x="1416086" y="2783475"/>
            <a:ext cx="0" cy="64218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7" name="Straight Connector 1306">
            <a:extLst>
              <a:ext uri="{FF2B5EF4-FFF2-40B4-BE49-F238E27FC236}">
                <a16:creationId xmlns:a16="http://schemas.microsoft.com/office/drawing/2014/main" id="{53AA7B77-057C-A3B0-46C2-40566814A5E8}"/>
              </a:ext>
            </a:extLst>
          </p:cNvPr>
          <p:cNvCxnSpPr>
            <a:cxnSpLocks/>
          </p:cNvCxnSpPr>
          <p:nvPr/>
        </p:nvCxnSpPr>
        <p:spPr>
          <a:xfrm>
            <a:off x="1404664" y="2783475"/>
            <a:ext cx="0" cy="64532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Connector 1307">
            <a:extLst>
              <a:ext uri="{FF2B5EF4-FFF2-40B4-BE49-F238E27FC236}">
                <a16:creationId xmlns:a16="http://schemas.microsoft.com/office/drawing/2014/main" id="{7EC1B538-73DD-6A1A-3BA9-C29CD407E053}"/>
              </a:ext>
            </a:extLst>
          </p:cNvPr>
          <p:cNvCxnSpPr>
            <a:cxnSpLocks/>
          </p:cNvCxnSpPr>
          <p:nvPr/>
        </p:nvCxnSpPr>
        <p:spPr>
          <a:xfrm>
            <a:off x="1390792" y="2783475"/>
            <a:ext cx="0" cy="64845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9" name="Straight Connector 1308">
            <a:extLst>
              <a:ext uri="{FF2B5EF4-FFF2-40B4-BE49-F238E27FC236}">
                <a16:creationId xmlns:a16="http://schemas.microsoft.com/office/drawing/2014/main" id="{5807FE82-5233-2B2E-633C-C77FE8D4C769}"/>
              </a:ext>
            </a:extLst>
          </p:cNvPr>
          <p:cNvCxnSpPr>
            <a:cxnSpLocks/>
          </p:cNvCxnSpPr>
          <p:nvPr/>
        </p:nvCxnSpPr>
        <p:spPr>
          <a:xfrm>
            <a:off x="1376921" y="2783475"/>
            <a:ext cx="0" cy="68403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Connector 1309">
            <a:extLst>
              <a:ext uri="{FF2B5EF4-FFF2-40B4-BE49-F238E27FC236}">
                <a16:creationId xmlns:a16="http://schemas.microsoft.com/office/drawing/2014/main" id="{5F67E013-337B-93A4-F540-4E04A0BE6955}"/>
              </a:ext>
            </a:extLst>
          </p:cNvPr>
          <p:cNvCxnSpPr>
            <a:cxnSpLocks/>
          </p:cNvCxnSpPr>
          <p:nvPr/>
        </p:nvCxnSpPr>
        <p:spPr>
          <a:xfrm>
            <a:off x="1354891" y="2783475"/>
            <a:ext cx="0" cy="7085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1" name="Straight Connector 1310">
            <a:extLst>
              <a:ext uri="{FF2B5EF4-FFF2-40B4-BE49-F238E27FC236}">
                <a16:creationId xmlns:a16="http://schemas.microsoft.com/office/drawing/2014/main" id="{8C9FB69F-C152-F5AB-FEA0-F993FEAA71E9}"/>
              </a:ext>
            </a:extLst>
          </p:cNvPr>
          <p:cNvCxnSpPr>
            <a:cxnSpLocks/>
          </p:cNvCxnSpPr>
          <p:nvPr/>
        </p:nvCxnSpPr>
        <p:spPr>
          <a:xfrm>
            <a:off x="1340204" y="2783475"/>
            <a:ext cx="0" cy="741959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2" name="Straight Connector 1311">
            <a:extLst>
              <a:ext uri="{FF2B5EF4-FFF2-40B4-BE49-F238E27FC236}">
                <a16:creationId xmlns:a16="http://schemas.microsoft.com/office/drawing/2014/main" id="{8F5D2916-6AE6-022E-9C3A-E9E84152BF96}"/>
              </a:ext>
            </a:extLst>
          </p:cNvPr>
          <p:cNvCxnSpPr>
            <a:cxnSpLocks/>
          </p:cNvCxnSpPr>
          <p:nvPr/>
        </p:nvCxnSpPr>
        <p:spPr>
          <a:xfrm>
            <a:off x="1326332" y="2783475"/>
            <a:ext cx="0" cy="750933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Connector 1312">
            <a:extLst>
              <a:ext uri="{FF2B5EF4-FFF2-40B4-BE49-F238E27FC236}">
                <a16:creationId xmlns:a16="http://schemas.microsoft.com/office/drawing/2014/main" id="{B869D765-B3A7-178B-134F-96A5E7BEF033}"/>
              </a:ext>
            </a:extLst>
          </p:cNvPr>
          <p:cNvCxnSpPr>
            <a:cxnSpLocks/>
          </p:cNvCxnSpPr>
          <p:nvPr/>
        </p:nvCxnSpPr>
        <p:spPr>
          <a:xfrm>
            <a:off x="1313277" y="2783475"/>
            <a:ext cx="0" cy="75990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4" name="Straight Connector 1313">
            <a:extLst>
              <a:ext uri="{FF2B5EF4-FFF2-40B4-BE49-F238E27FC236}">
                <a16:creationId xmlns:a16="http://schemas.microsoft.com/office/drawing/2014/main" id="{D7178C0D-E6E5-8FBE-F0CD-A672C38522DD}"/>
              </a:ext>
            </a:extLst>
          </p:cNvPr>
          <p:cNvCxnSpPr>
            <a:cxnSpLocks/>
          </p:cNvCxnSpPr>
          <p:nvPr/>
        </p:nvCxnSpPr>
        <p:spPr>
          <a:xfrm>
            <a:off x="1304302" y="2783475"/>
            <a:ext cx="0" cy="79580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5" name="Straight Connector 1314">
            <a:extLst>
              <a:ext uri="{FF2B5EF4-FFF2-40B4-BE49-F238E27FC236}">
                <a16:creationId xmlns:a16="http://schemas.microsoft.com/office/drawing/2014/main" id="{47330B7C-894C-8FF6-FE59-7DF8AA56FD2B}"/>
              </a:ext>
            </a:extLst>
          </p:cNvPr>
          <p:cNvCxnSpPr>
            <a:cxnSpLocks/>
          </p:cNvCxnSpPr>
          <p:nvPr/>
        </p:nvCxnSpPr>
        <p:spPr>
          <a:xfrm>
            <a:off x="1361418" y="2783475"/>
            <a:ext cx="0" cy="7085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6" name="Straight Connector 1315">
            <a:extLst>
              <a:ext uri="{FF2B5EF4-FFF2-40B4-BE49-F238E27FC236}">
                <a16:creationId xmlns:a16="http://schemas.microsoft.com/office/drawing/2014/main" id="{EC6CC3F2-D306-5125-DCC8-2A3E08E23CDD}"/>
              </a:ext>
            </a:extLst>
          </p:cNvPr>
          <p:cNvCxnSpPr>
            <a:cxnSpLocks/>
          </p:cNvCxnSpPr>
          <p:nvPr/>
        </p:nvCxnSpPr>
        <p:spPr>
          <a:xfrm>
            <a:off x="1477283" y="2783475"/>
            <a:ext cx="0" cy="59919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7" name="Straight Connector 1316">
            <a:extLst>
              <a:ext uri="{FF2B5EF4-FFF2-40B4-BE49-F238E27FC236}">
                <a16:creationId xmlns:a16="http://schemas.microsoft.com/office/drawing/2014/main" id="{50372134-D945-E165-3E42-20E3D49071DB}"/>
              </a:ext>
            </a:extLst>
          </p:cNvPr>
          <p:cNvCxnSpPr>
            <a:cxnSpLocks/>
          </p:cNvCxnSpPr>
          <p:nvPr/>
        </p:nvCxnSpPr>
        <p:spPr>
          <a:xfrm>
            <a:off x="1505025" y="2783475"/>
            <a:ext cx="0" cy="57961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8" name="Straight Connector 1317">
            <a:extLst>
              <a:ext uri="{FF2B5EF4-FFF2-40B4-BE49-F238E27FC236}">
                <a16:creationId xmlns:a16="http://schemas.microsoft.com/office/drawing/2014/main" id="{3AF5F425-320A-0283-AAF9-4682CC3D6B75}"/>
              </a:ext>
            </a:extLst>
          </p:cNvPr>
          <p:cNvCxnSpPr>
            <a:cxnSpLocks/>
          </p:cNvCxnSpPr>
          <p:nvPr/>
        </p:nvCxnSpPr>
        <p:spPr>
          <a:xfrm>
            <a:off x="1516449" y="2783475"/>
            <a:ext cx="0" cy="5722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9" name="Straight Connector 1318">
            <a:extLst>
              <a:ext uri="{FF2B5EF4-FFF2-40B4-BE49-F238E27FC236}">
                <a16:creationId xmlns:a16="http://schemas.microsoft.com/office/drawing/2014/main" id="{9808B34B-066D-2B28-1A53-DB8A8F15E00C}"/>
              </a:ext>
            </a:extLst>
          </p:cNvPr>
          <p:cNvCxnSpPr>
            <a:cxnSpLocks/>
          </p:cNvCxnSpPr>
          <p:nvPr/>
        </p:nvCxnSpPr>
        <p:spPr>
          <a:xfrm>
            <a:off x="1467492" y="2783475"/>
            <a:ext cx="0" cy="599197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0" name="Straight Connector 1319">
            <a:extLst>
              <a:ext uri="{FF2B5EF4-FFF2-40B4-BE49-F238E27FC236}">
                <a16:creationId xmlns:a16="http://schemas.microsoft.com/office/drawing/2014/main" id="{F801D9D7-F97D-C948-51EB-DDEDE3924FC9}"/>
              </a:ext>
            </a:extLst>
          </p:cNvPr>
          <p:cNvCxnSpPr>
            <a:cxnSpLocks/>
          </p:cNvCxnSpPr>
          <p:nvPr/>
        </p:nvCxnSpPr>
        <p:spPr>
          <a:xfrm>
            <a:off x="2081903" y="2782660"/>
            <a:ext cx="0" cy="382196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9" name="Straight Connector 1658">
            <a:extLst>
              <a:ext uri="{FF2B5EF4-FFF2-40B4-BE49-F238E27FC236}">
                <a16:creationId xmlns:a16="http://schemas.microsoft.com/office/drawing/2014/main" id="{C7109260-B543-2DE9-8EBE-8AA9D5862B13}"/>
              </a:ext>
            </a:extLst>
          </p:cNvPr>
          <p:cNvCxnSpPr>
            <a:cxnSpLocks/>
          </p:cNvCxnSpPr>
          <p:nvPr/>
        </p:nvCxnSpPr>
        <p:spPr>
          <a:xfrm>
            <a:off x="2100669" y="2782660"/>
            <a:ext cx="0" cy="37403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0" name="Straight Connector 1659">
            <a:extLst>
              <a:ext uri="{FF2B5EF4-FFF2-40B4-BE49-F238E27FC236}">
                <a16:creationId xmlns:a16="http://schemas.microsoft.com/office/drawing/2014/main" id="{862141A9-585D-F987-32C8-77175AF3BB83}"/>
              </a:ext>
            </a:extLst>
          </p:cNvPr>
          <p:cNvCxnSpPr>
            <a:cxnSpLocks/>
          </p:cNvCxnSpPr>
          <p:nvPr/>
        </p:nvCxnSpPr>
        <p:spPr>
          <a:xfrm>
            <a:off x="2138203" y="2782660"/>
            <a:ext cx="0" cy="36792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2" name="Straight Connector 1681">
            <a:extLst>
              <a:ext uri="{FF2B5EF4-FFF2-40B4-BE49-F238E27FC236}">
                <a16:creationId xmlns:a16="http://schemas.microsoft.com/office/drawing/2014/main" id="{BA658E73-5D11-1968-0E35-496D1CE12FE2}"/>
              </a:ext>
            </a:extLst>
          </p:cNvPr>
          <p:cNvCxnSpPr>
            <a:cxnSpLocks/>
          </p:cNvCxnSpPr>
          <p:nvPr/>
        </p:nvCxnSpPr>
        <p:spPr>
          <a:xfrm>
            <a:off x="2131675" y="2782660"/>
            <a:ext cx="0" cy="36792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3" name="Straight Connector 1682">
            <a:extLst>
              <a:ext uri="{FF2B5EF4-FFF2-40B4-BE49-F238E27FC236}">
                <a16:creationId xmlns:a16="http://schemas.microsoft.com/office/drawing/2014/main" id="{C9C44DD7-3A9C-A655-29A5-7565B13B00AB}"/>
              </a:ext>
            </a:extLst>
          </p:cNvPr>
          <p:cNvCxnSpPr>
            <a:cxnSpLocks/>
          </p:cNvCxnSpPr>
          <p:nvPr/>
        </p:nvCxnSpPr>
        <p:spPr>
          <a:xfrm>
            <a:off x="2169210" y="2782660"/>
            <a:ext cx="0" cy="36114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4" name="Straight Connector 1683">
            <a:extLst>
              <a:ext uri="{FF2B5EF4-FFF2-40B4-BE49-F238E27FC236}">
                <a16:creationId xmlns:a16="http://schemas.microsoft.com/office/drawing/2014/main" id="{8772155B-535B-2E4C-1D46-914063D1F5E7}"/>
              </a:ext>
            </a:extLst>
          </p:cNvPr>
          <p:cNvCxnSpPr>
            <a:cxnSpLocks/>
          </p:cNvCxnSpPr>
          <p:nvPr/>
        </p:nvCxnSpPr>
        <p:spPr>
          <a:xfrm>
            <a:off x="3385068" y="2783476"/>
            <a:ext cx="0" cy="48341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5" name="Straight Connector 1684">
            <a:extLst>
              <a:ext uri="{FF2B5EF4-FFF2-40B4-BE49-F238E27FC236}">
                <a16:creationId xmlns:a16="http://schemas.microsoft.com/office/drawing/2014/main" id="{7740FAF3-248C-5FC8-82A5-45B89F374151}"/>
              </a:ext>
            </a:extLst>
          </p:cNvPr>
          <p:cNvCxnSpPr>
            <a:cxnSpLocks/>
          </p:cNvCxnSpPr>
          <p:nvPr/>
        </p:nvCxnSpPr>
        <p:spPr>
          <a:xfrm>
            <a:off x="3398123" y="2783476"/>
            <a:ext cx="0" cy="27152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6" name="Straight Connector 1685">
            <a:extLst>
              <a:ext uri="{FF2B5EF4-FFF2-40B4-BE49-F238E27FC236}">
                <a16:creationId xmlns:a16="http://schemas.microsoft.com/office/drawing/2014/main" id="{6C29FB91-0AC7-C5BA-166D-C11EC77B0B7C}"/>
              </a:ext>
            </a:extLst>
          </p:cNvPr>
          <p:cNvCxnSpPr>
            <a:cxnSpLocks/>
          </p:cNvCxnSpPr>
          <p:nvPr/>
        </p:nvCxnSpPr>
        <p:spPr>
          <a:xfrm>
            <a:off x="3411178" y="2783476"/>
            <a:ext cx="0" cy="27152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7" name="Straight Connector 1686">
            <a:extLst>
              <a:ext uri="{FF2B5EF4-FFF2-40B4-BE49-F238E27FC236}">
                <a16:creationId xmlns:a16="http://schemas.microsoft.com/office/drawing/2014/main" id="{77393EB6-AF12-377D-514B-74F830ABEE11}"/>
              </a:ext>
            </a:extLst>
          </p:cNvPr>
          <p:cNvCxnSpPr>
            <a:cxnSpLocks/>
          </p:cNvCxnSpPr>
          <p:nvPr/>
        </p:nvCxnSpPr>
        <p:spPr>
          <a:xfrm>
            <a:off x="3424233" y="2783476"/>
            <a:ext cx="0" cy="25796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8" name="Straight Connector 1687">
            <a:extLst>
              <a:ext uri="{FF2B5EF4-FFF2-40B4-BE49-F238E27FC236}">
                <a16:creationId xmlns:a16="http://schemas.microsoft.com/office/drawing/2014/main" id="{F825FEF8-5D45-3D36-55A4-328B03A06C7A}"/>
              </a:ext>
            </a:extLst>
          </p:cNvPr>
          <p:cNvCxnSpPr>
            <a:cxnSpLocks/>
          </p:cNvCxnSpPr>
          <p:nvPr/>
        </p:nvCxnSpPr>
        <p:spPr>
          <a:xfrm>
            <a:off x="3463398" y="2783476"/>
            <a:ext cx="0" cy="15459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9" name="Straight Connector 1688">
            <a:extLst>
              <a:ext uri="{FF2B5EF4-FFF2-40B4-BE49-F238E27FC236}">
                <a16:creationId xmlns:a16="http://schemas.microsoft.com/office/drawing/2014/main" id="{41491883-163E-39DA-655C-974D33598B5F}"/>
              </a:ext>
            </a:extLst>
          </p:cNvPr>
          <p:cNvCxnSpPr>
            <a:cxnSpLocks/>
          </p:cNvCxnSpPr>
          <p:nvPr/>
        </p:nvCxnSpPr>
        <p:spPr>
          <a:xfrm>
            <a:off x="3476453" y="2783476"/>
            <a:ext cx="0" cy="13338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0" name="Straight Connector 1689">
            <a:extLst>
              <a:ext uri="{FF2B5EF4-FFF2-40B4-BE49-F238E27FC236}">
                <a16:creationId xmlns:a16="http://schemas.microsoft.com/office/drawing/2014/main" id="{E6D8F766-A72F-CCF5-970E-2FA109D8FAFB}"/>
              </a:ext>
            </a:extLst>
          </p:cNvPr>
          <p:cNvCxnSpPr>
            <a:cxnSpLocks/>
          </p:cNvCxnSpPr>
          <p:nvPr/>
        </p:nvCxnSpPr>
        <p:spPr>
          <a:xfrm>
            <a:off x="3450343" y="2783476"/>
            <a:ext cx="0" cy="18823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1" name="Straight Connector 1690">
            <a:extLst>
              <a:ext uri="{FF2B5EF4-FFF2-40B4-BE49-F238E27FC236}">
                <a16:creationId xmlns:a16="http://schemas.microsoft.com/office/drawing/2014/main" id="{22C35BCD-DD87-B65A-886D-6216BC9313A1}"/>
              </a:ext>
            </a:extLst>
          </p:cNvPr>
          <p:cNvCxnSpPr>
            <a:cxnSpLocks/>
          </p:cNvCxnSpPr>
          <p:nvPr/>
        </p:nvCxnSpPr>
        <p:spPr>
          <a:xfrm>
            <a:off x="3437288" y="2783476"/>
            <a:ext cx="0" cy="22475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2" name="Straight Connector 1691">
            <a:extLst>
              <a:ext uri="{FF2B5EF4-FFF2-40B4-BE49-F238E27FC236}">
                <a16:creationId xmlns:a16="http://schemas.microsoft.com/office/drawing/2014/main" id="{E8B756EB-1889-B788-7287-682C5E72DD30}"/>
              </a:ext>
            </a:extLst>
          </p:cNvPr>
          <p:cNvCxnSpPr>
            <a:cxnSpLocks/>
          </p:cNvCxnSpPr>
          <p:nvPr/>
        </p:nvCxnSpPr>
        <p:spPr>
          <a:xfrm>
            <a:off x="3489508" y="2783476"/>
            <a:ext cx="0" cy="125223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3" name="Straight Connector 1692">
            <a:extLst>
              <a:ext uri="{FF2B5EF4-FFF2-40B4-BE49-F238E27FC236}">
                <a16:creationId xmlns:a16="http://schemas.microsoft.com/office/drawing/2014/main" id="{2EDF16EA-67F6-1C81-74A5-907C06953C38}"/>
              </a:ext>
            </a:extLst>
          </p:cNvPr>
          <p:cNvCxnSpPr>
            <a:cxnSpLocks/>
          </p:cNvCxnSpPr>
          <p:nvPr/>
        </p:nvCxnSpPr>
        <p:spPr>
          <a:xfrm>
            <a:off x="3502563" y="2783476"/>
            <a:ext cx="0" cy="10727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4" name="Straight Connector 1693">
            <a:extLst>
              <a:ext uri="{FF2B5EF4-FFF2-40B4-BE49-F238E27FC236}">
                <a16:creationId xmlns:a16="http://schemas.microsoft.com/office/drawing/2014/main" id="{2B0E89E8-CD04-8B90-A19F-0A9B2780951A}"/>
              </a:ext>
            </a:extLst>
          </p:cNvPr>
          <p:cNvCxnSpPr>
            <a:cxnSpLocks/>
          </p:cNvCxnSpPr>
          <p:nvPr/>
        </p:nvCxnSpPr>
        <p:spPr>
          <a:xfrm>
            <a:off x="3515618" y="2783476"/>
            <a:ext cx="0" cy="9503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5" name="Straight Connector 1694">
            <a:extLst>
              <a:ext uri="{FF2B5EF4-FFF2-40B4-BE49-F238E27FC236}">
                <a16:creationId xmlns:a16="http://schemas.microsoft.com/office/drawing/2014/main" id="{21B5DC13-D7D5-CBBF-D3EE-2366C835097F}"/>
              </a:ext>
            </a:extLst>
          </p:cNvPr>
          <p:cNvCxnSpPr>
            <a:cxnSpLocks/>
          </p:cNvCxnSpPr>
          <p:nvPr/>
        </p:nvCxnSpPr>
        <p:spPr>
          <a:xfrm>
            <a:off x="3528673" y="2783476"/>
            <a:ext cx="0" cy="9275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6" name="Straight Connector 1695">
            <a:extLst>
              <a:ext uri="{FF2B5EF4-FFF2-40B4-BE49-F238E27FC236}">
                <a16:creationId xmlns:a16="http://schemas.microsoft.com/office/drawing/2014/main" id="{F9469694-FE26-0B76-5EB8-8F76115E35EC}"/>
              </a:ext>
            </a:extLst>
          </p:cNvPr>
          <p:cNvCxnSpPr>
            <a:cxnSpLocks/>
          </p:cNvCxnSpPr>
          <p:nvPr/>
        </p:nvCxnSpPr>
        <p:spPr>
          <a:xfrm>
            <a:off x="3541728" y="2783476"/>
            <a:ext cx="0" cy="8688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7" name="Straight Connector 1696">
            <a:extLst>
              <a:ext uri="{FF2B5EF4-FFF2-40B4-BE49-F238E27FC236}">
                <a16:creationId xmlns:a16="http://schemas.microsoft.com/office/drawing/2014/main" id="{181B9C70-D796-2BF1-3282-16F48927A3DF}"/>
              </a:ext>
            </a:extLst>
          </p:cNvPr>
          <p:cNvCxnSpPr>
            <a:cxnSpLocks/>
          </p:cNvCxnSpPr>
          <p:nvPr/>
        </p:nvCxnSpPr>
        <p:spPr>
          <a:xfrm>
            <a:off x="3567838" y="2783476"/>
            <a:ext cx="0" cy="6975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8" name="Straight Connector 1697">
            <a:extLst>
              <a:ext uri="{FF2B5EF4-FFF2-40B4-BE49-F238E27FC236}">
                <a16:creationId xmlns:a16="http://schemas.microsoft.com/office/drawing/2014/main" id="{87B91E90-48BD-7A98-768F-09469E5E926A}"/>
              </a:ext>
            </a:extLst>
          </p:cNvPr>
          <p:cNvCxnSpPr>
            <a:cxnSpLocks/>
          </p:cNvCxnSpPr>
          <p:nvPr/>
        </p:nvCxnSpPr>
        <p:spPr>
          <a:xfrm>
            <a:off x="3554783" y="2783476"/>
            <a:ext cx="0" cy="7709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9" name="Straight Connector 1698">
            <a:extLst>
              <a:ext uri="{FF2B5EF4-FFF2-40B4-BE49-F238E27FC236}">
                <a16:creationId xmlns:a16="http://schemas.microsoft.com/office/drawing/2014/main" id="{0779FBAA-16A3-9AA6-B159-DAABD3FFF69F}"/>
              </a:ext>
            </a:extLst>
          </p:cNvPr>
          <p:cNvCxnSpPr>
            <a:cxnSpLocks/>
          </p:cNvCxnSpPr>
          <p:nvPr/>
        </p:nvCxnSpPr>
        <p:spPr>
          <a:xfrm>
            <a:off x="3580893" y="2783476"/>
            <a:ext cx="0" cy="6142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0" name="Straight Connector 1699">
            <a:extLst>
              <a:ext uri="{FF2B5EF4-FFF2-40B4-BE49-F238E27FC236}">
                <a16:creationId xmlns:a16="http://schemas.microsoft.com/office/drawing/2014/main" id="{5167A6FC-7473-FC9E-38D0-6D9EF77A3390}"/>
              </a:ext>
            </a:extLst>
          </p:cNvPr>
          <p:cNvCxnSpPr>
            <a:cxnSpLocks/>
          </p:cNvCxnSpPr>
          <p:nvPr/>
        </p:nvCxnSpPr>
        <p:spPr>
          <a:xfrm>
            <a:off x="3593948" y="2783476"/>
            <a:ext cx="0" cy="5203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1" name="Straight Connector 1700">
            <a:extLst>
              <a:ext uri="{FF2B5EF4-FFF2-40B4-BE49-F238E27FC236}">
                <a16:creationId xmlns:a16="http://schemas.microsoft.com/office/drawing/2014/main" id="{4B3CC779-C928-9C01-2E43-32736958037C}"/>
              </a:ext>
            </a:extLst>
          </p:cNvPr>
          <p:cNvCxnSpPr>
            <a:cxnSpLocks/>
          </p:cNvCxnSpPr>
          <p:nvPr/>
        </p:nvCxnSpPr>
        <p:spPr>
          <a:xfrm>
            <a:off x="3607003" y="2783476"/>
            <a:ext cx="0" cy="5203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2" name="Straight Connector 1701">
            <a:extLst>
              <a:ext uri="{FF2B5EF4-FFF2-40B4-BE49-F238E27FC236}">
                <a16:creationId xmlns:a16="http://schemas.microsoft.com/office/drawing/2014/main" id="{8A331D75-DC50-697C-29DE-22C5A1AEF248}"/>
              </a:ext>
            </a:extLst>
          </p:cNvPr>
          <p:cNvCxnSpPr>
            <a:cxnSpLocks/>
          </p:cNvCxnSpPr>
          <p:nvPr/>
        </p:nvCxnSpPr>
        <p:spPr>
          <a:xfrm>
            <a:off x="3620058" y="2783476"/>
            <a:ext cx="0" cy="4772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3" name="Straight Connector 1702">
            <a:extLst>
              <a:ext uri="{FF2B5EF4-FFF2-40B4-BE49-F238E27FC236}">
                <a16:creationId xmlns:a16="http://schemas.microsoft.com/office/drawing/2014/main" id="{F06FC45C-07EF-18A0-328D-A71E57C031B0}"/>
              </a:ext>
            </a:extLst>
          </p:cNvPr>
          <p:cNvCxnSpPr>
            <a:cxnSpLocks/>
          </p:cNvCxnSpPr>
          <p:nvPr/>
        </p:nvCxnSpPr>
        <p:spPr>
          <a:xfrm>
            <a:off x="3633113" y="2783476"/>
            <a:ext cx="0" cy="3759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4" name="Straight Connector 1703">
            <a:extLst>
              <a:ext uri="{FF2B5EF4-FFF2-40B4-BE49-F238E27FC236}">
                <a16:creationId xmlns:a16="http://schemas.microsoft.com/office/drawing/2014/main" id="{3FB2EDCB-21B3-4FFC-E50C-05B6A4FD5359}"/>
              </a:ext>
            </a:extLst>
          </p:cNvPr>
          <p:cNvCxnSpPr>
            <a:cxnSpLocks/>
          </p:cNvCxnSpPr>
          <p:nvPr/>
        </p:nvCxnSpPr>
        <p:spPr>
          <a:xfrm>
            <a:off x="3646168" y="2783476"/>
            <a:ext cx="0" cy="3323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5" name="Straight Connector 1704">
            <a:extLst>
              <a:ext uri="{FF2B5EF4-FFF2-40B4-BE49-F238E27FC236}">
                <a16:creationId xmlns:a16="http://schemas.microsoft.com/office/drawing/2014/main" id="{06F5C1E3-4C41-5F30-F0F6-596716475899}"/>
              </a:ext>
            </a:extLst>
          </p:cNvPr>
          <p:cNvCxnSpPr>
            <a:cxnSpLocks/>
          </p:cNvCxnSpPr>
          <p:nvPr/>
        </p:nvCxnSpPr>
        <p:spPr>
          <a:xfrm>
            <a:off x="3659223" y="2783476"/>
            <a:ext cx="0" cy="3323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6" name="Straight Connector 1705">
            <a:extLst>
              <a:ext uri="{FF2B5EF4-FFF2-40B4-BE49-F238E27FC236}">
                <a16:creationId xmlns:a16="http://schemas.microsoft.com/office/drawing/2014/main" id="{6620ECC8-9066-F4B8-BF28-1A748374D894}"/>
              </a:ext>
            </a:extLst>
          </p:cNvPr>
          <p:cNvCxnSpPr>
            <a:cxnSpLocks/>
          </p:cNvCxnSpPr>
          <p:nvPr/>
        </p:nvCxnSpPr>
        <p:spPr>
          <a:xfrm>
            <a:off x="3672278" y="2783476"/>
            <a:ext cx="0" cy="183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7" name="Straight Connector 1706">
            <a:extLst>
              <a:ext uri="{FF2B5EF4-FFF2-40B4-BE49-F238E27FC236}">
                <a16:creationId xmlns:a16="http://schemas.microsoft.com/office/drawing/2014/main" id="{34ECDFBE-3518-5B7C-ED99-70B66DCBD247}"/>
              </a:ext>
            </a:extLst>
          </p:cNvPr>
          <p:cNvCxnSpPr>
            <a:cxnSpLocks/>
          </p:cNvCxnSpPr>
          <p:nvPr/>
        </p:nvCxnSpPr>
        <p:spPr>
          <a:xfrm>
            <a:off x="3685333" y="2783476"/>
            <a:ext cx="0" cy="183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8" name="Straight Connector 1707">
            <a:extLst>
              <a:ext uri="{FF2B5EF4-FFF2-40B4-BE49-F238E27FC236}">
                <a16:creationId xmlns:a16="http://schemas.microsoft.com/office/drawing/2014/main" id="{AF3AEABC-5D4A-55DC-7514-3A6F4D45CA73}"/>
              </a:ext>
            </a:extLst>
          </p:cNvPr>
          <p:cNvCxnSpPr>
            <a:cxnSpLocks/>
          </p:cNvCxnSpPr>
          <p:nvPr/>
        </p:nvCxnSpPr>
        <p:spPr>
          <a:xfrm>
            <a:off x="3698388" y="2783476"/>
            <a:ext cx="0" cy="183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9" name="Straight Connector 1708">
            <a:extLst>
              <a:ext uri="{FF2B5EF4-FFF2-40B4-BE49-F238E27FC236}">
                <a16:creationId xmlns:a16="http://schemas.microsoft.com/office/drawing/2014/main" id="{CB60470A-111A-172D-AF80-B0274AFC22F2}"/>
              </a:ext>
            </a:extLst>
          </p:cNvPr>
          <p:cNvCxnSpPr>
            <a:cxnSpLocks/>
          </p:cNvCxnSpPr>
          <p:nvPr/>
        </p:nvCxnSpPr>
        <p:spPr>
          <a:xfrm>
            <a:off x="3724498" y="2783476"/>
            <a:ext cx="0" cy="183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0" name="Straight Connector 1709">
            <a:extLst>
              <a:ext uri="{FF2B5EF4-FFF2-40B4-BE49-F238E27FC236}">
                <a16:creationId xmlns:a16="http://schemas.microsoft.com/office/drawing/2014/main" id="{8AB3C428-FED6-6DD4-122F-35D21C668434}"/>
              </a:ext>
            </a:extLst>
          </p:cNvPr>
          <p:cNvCxnSpPr>
            <a:cxnSpLocks/>
          </p:cNvCxnSpPr>
          <p:nvPr/>
        </p:nvCxnSpPr>
        <p:spPr>
          <a:xfrm>
            <a:off x="3711443" y="2783476"/>
            <a:ext cx="0" cy="183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1" name="Straight Connector 1710">
            <a:extLst>
              <a:ext uri="{FF2B5EF4-FFF2-40B4-BE49-F238E27FC236}">
                <a16:creationId xmlns:a16="http://schemas.microsoft.com/office/drawing/2014/main" id="{F9040B09-75F8-3277-7A2A-761292C75EF6}"/>
              </a:ext>
            </a:extLst>
          </p:cNvPr>
          <p:cNvCxnSpPr>
            <a:cxnSpLocks/>
          </p:cNvCxnSpPr>
          <p:nvPr/>
        </p:nvCxnSpPr>
        <p:spPr>
          <a:xfrm>
            <a:off x="3737553" y="2783476"/>
            <a:ext cx="0" cy="626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2" name="Straight Connector 1711">
            <a:extLst>
              <a:ext uri="{FF2B5EF4-FFF2-40B4-BE49-F238E27FC236}">
                <a16:creationId xmlns:a16="http://schemas.microsoft.com/office/drawing/2014/main" id="{D2B8B6CF-5DF8-C325-28EF-B7BA42F01BE0}"/>
              </a:ext>
            </a:extLst>
          </p:cNvPr>
          <p:cNvCxnSpPr>
            <a:cxnSpLocks/>
          </p:cNvCxnSpPr>
          <p:nvPr/>
        </p:nvCxnSpPr>
        <p:spPr>
          <a:xfrm>
            <a:off x="3750608" y="2783476"/>
            <a:ext cx="0" cy="626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3" name="Straight Connector 1712">
            <a:extLst>
              <a:ext uri="{FF2B5EF4-FFF2-40B4-BE49-F238E27FC236}">
                <a16:creationId xmlns:a16="http://schemas.microsoft.com/office/drawing/2014/main" id="{CEA46149-44C5-3EBF-B2DA-DEF385B526E3}"/>
              </a:ext>
            </a:extLst>
          </p:cNvPr>
          <p:cNvCxnSpPr>
            <a:cxnSpLocks/>
          </p:cNvCxnSpPr>
          <p:nvPr/>
        </p:nvCxnSpPr>
        <p:spPr>
          <a:xfrm>
            <a:off x="3763671" y="2783476"/>
            <a:ext cx="0" cy="626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4" name="Straight Connector 1713">
            <a:extLst>
              <a:ext uri="{FF2B5EF4-FFF2-40B4-BE49-F238E27FC236}">
                <a16:creationId xmlns:a16="http://schemas.microsoft.com/office/drawing/2014/main" id="{4C0106AE-1D2A-629F-4CAD-4A34BF85EDBA}"/>
              </a:ext>
            </a:extLst>
          </p:cNvPr>
          <p:cNvCxnSpPr>
            <a:cxnSpLocks/>
          </p:cNvCxnSpPr>
          <p:nvPr/>
        </p:nvCxnSpPr>
        <p:spPr>
          <a:xfrm>
            <a:off x="4042726" y="2770016"/>
            <a:ext cx="0" cy="9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5" name="Straight Connector 1714">
            <a:extLst>
              <a:ext uri="{FF2B5EF4-FFF2-40B4-BE49-F238E27FC236}">
                <a16:creationId xmlns:a16="http://schemas.microsoft.com/office/drawing/2014/main" id="{97ED55C2-7A7B-8D50-B9F9-06120D53DF27}"/>
              </a:ext>
            </a:extLst>
          </p:cNvPr>
          <p:cNvCxnSpPr>
            <a:cxnSpLocks/>
          </p:cNvCxnSpPr>
          <p:nvPr/>
        </p:nvCxnSpPr>
        <p:spPr>
          <a:xfrm>
            <a:off x="5301741" y="2107596"/>
            <a:ext cx="0" cy="67202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6" name="Straight Connector 1715">
            <a:extLst>
              <a:ext uri="{FF2B5EF4-FFF2-40B4-BE49-F238E27FC236}">
                <a16:creationId xmlns:a16="http://schemas.microsoft.com/office/drawing/2014/main" id="{25EF9527-AAF7-547F-939C-4E7DB4028DB6}"/>
              </a:ext>
            </a:extLst>
          </p:cNvPr>
          <p:cNvCxnSpPr>
            <a:cxnSpLocks/>
          </p:cNvCxnSpPr>
          <p:nvPr/>
        </p:nvCxnSpPr>
        <p:spPr>
          <a:xfrm>
            <a:off x="5291002" y="2117386"/>
            <a:ext cx="0" cy="66224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7" name="Straight Connector 1716">
            <a:extLst>
              <a:ext uri="{FF2B5EF4-FFF2-40B4-BE49-F238E27FC236}">
                <a16:creationId xmlns:a16="http://schemas.microsoft.com/office/drawing/2014/main" id="{B4984482-5E02-8EE5-699E-2E87FE4D3631}"/>
              </a:ext>
            </a:extLst>
          </p:cNvPr>
          <p:cNvCxnSpPr>
            <a:cxnSpLocks/>
          </p:cNvCxnSpPr>
          <p:nvPr/>
        </p:nvCxnSpPr>
        <p:spPr>
          <a:xfrm>
            <a:off x="5280241" y="2266675"/>
            <a:ext cx="0" cy="51295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8" name="Straight Connector 1717">
            <a:extLst>
              <a:ext uri="{FF2B5EF4-FFF2-40B4-BE49-F238E27FC236}">
                <a16:creationId xmlns:a16="http://schemas.microsoft.com/office/drawing/2014/main" id="{92378DC8-BB96-566F-0909-63D9559279AE}"/>
              </a:ext>
            </a:extLst>
          </p:cNvPr>
          <p:cNvCxnSpPr>
            <a:cxnSpLocks/>
          </p:cNvCxnSpPr>
          <p:nvPr/>
        </p:nvCxnSpPr>
        <p:spPr>
          <a:xfrm>
            <a:off x="5269480" y="2266675"/>
            <a:ext cx="0" cy="51295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9" name="Straight Connector 1718">
            <a:extLst>
              <a:ext uri="{FF2B5EF4-FFF2-40B4-BE49-F238E27FC236}">
                <a16:creationId xmlns:a16="http://schemas.microsoft.com/office/drawing/2014/main" id="{8C52E160-3157-B7E0-FDF7-15E8CBDA5A21}"/>
              </a:ext>
            </a:extLst>
          </p:cNvPr>
          <p:cNvCxnSpPr>
            <a:cxnSpLocks/>
          </p:cNvCxnSpPr>
          <p:nvPr/>
        </p:nvCxnSpPr>
        <p:spPr>
          <a:xfrm>
            <a:off x="5258719" y="2357789"/>
            <a:ext cx="0" cy="42183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0" name="Straight Connector 1719">
            <a:extLst>
              <a:ext uri="{FF2B5EF4-FFF2-40B4-BE49-F238E27FC236}">
                <a16:creationId xmlns:a16="http://schemas.microsoft.com/office/drawing/2014/main" id="{89350958-E8AA-9B61-52CD-1583AB4C8C59}"/>
              </a:ext>
            </a:extLst>
          </p:cNvPr>
          <p:cNvCxnSpPr>
            <a:cxnSpLocks/>
          </p:cNvCxnSpPr>
          <p:nvPr/>
        </p:nvCxnSpPr>
        <p:spPr>
          <a:xfrm>
            <a:off x="5215675" y="2380885"/>
            <a:ext cx="0" cy="39874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1" name="Straight Connector 1720">
            <a:extLst>
              <a:ext uri="{FF2B5EF4-FFF2-40B4-BE49-F238E27FC236}">
                <a16:creationId xmlns:a16="http://schemas.microsoft.com/office/drawing/2014/main" id="{28897C8F-ACC8-D93C-4329-6BF0D62F28C2}"/>
              </a:ext>
            </a:extLst>
          </p:cNvPr>
          <p:cNvCxnSpPr>
            <a:cxnSpLocks/>
          </p:cNvCxnSpPr>
          <p:nvPr/>
        </p:nvCxnSpPr>
        <p:spPr>
          <a:xfrm>
            <a:off x="5247958" y="2380885"/>
            <a:ext cx="0" cy="39874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2" name="Straight Connector 1721">
            <a:extLst>
              <a:ext uri="{FF2B5EF4-FFF2-40B4-BE49-F238E27FC236}">
                <a16:creationId xmlns:a16="http://schemas.microsoft.com/office/drawing/2014/main" id="{6BEED048-6D86-36D2-E1BD-B6A63800E6CC}"/>
              </a:ext>
            </a:extLst>
          </p:cNvPr>
          <p:cNvCxnSpPr>
            <a:cxnSpLocks/>
          </p:cNvCxnSpPr>
          <p:nvPr/>
        </p:nvCxnSpPr>
        <p:spPr>
          <a:xfrm>
            <a:off x="5237197" y="2380885"/>
            <a:ext cx="0" cy="39874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3" name="Straight Connector 1722">
            <a:extLst>
              <a:ext uri="{FF2B5EF4-FFF2-40B4-BE49-F238E27FC236}">
                <a16:creationId xmlns:a16="http://schemas.microsoft.com/office/drawing/2014/main" id="{C463FFC4-CC98-4E5A-A75A-12D242761924}"/>
              </a:ext>
            </a:extLst>
          </p:cNvPr>
          <p:cNvCxnSpPr>
            <a:cxnSpLocks/>
          </p:cNvCxnSpPr>
          <p:nvPr/>
        </p:nvCxnSpPr>
        <p:spPr>
          <a:xfrm>
            <a:off x="5226436" y="2380885"/>
            <a:ext cx="0" cy="39874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4" name="Straight Connector 1723">
            <a:extLst>
              <a:ext uri="{FF2B5EF4-FFF2-40B4-BE49-F238E27FC236}">
                <a16:creationId xmlns:a16="http://schemas.microsoft.com/office/drawing/2014/main" id="{D2B5E7FF-DC7E-C9BE-A503-9FB11726087B}"/>
              </a:ext>
            </a:extLst>
          </p:cNvPr>
          <p:cNvCxnSpPr>
            <a:cxnSpLocks/>
          </p:cNvCxnSpPr>
          <p:nvPr/>
        </p:nvCxnSpPr>
        <p:spPr>
          <a:xfrm>
            <a:off x="5204914" y="2387411"/>
            <a:ext cx="0" cy="39221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5" name="Straight Connector 1724">
            <a:extLst>
              <a:ext uri="{FF2B5EF4-FFF2-40B4-BE49-F238E27FC236}">
                <a16:creationId xmlns:a16="http://schemas.microsoft.com/office/drawing/2014/main" id="{4411D312-0B3D-5C1C-052A-B02DCAEEA103}"/>
              </a:ext>
            </a:extLst>
          </p:cNvPr>
          <p:cNvCxnSpPr>
            <a:cxnSpLocks/>
          </p:cNvCxnSpPr>
          <p:nvPr/>
        </p:nvCxnSpPr>
        <p:spPr>
          <a:xfrm>
            <a:off x="5194153" y="2392306"/>
            <a:ext cx="0" cy="38844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6" name="Straight Connector 1725">
            <a:extLst>
              <a:ext uri="{FF2B5EF4-FFF2-40B4-BE49-F238E27FC236}">
                <a16:creationId xmlns:a16="http://schemas.microsoft.com/office/drawing/2014/main" id="{1E3ACB4A-D1FA-F430-F723-378D4445CF21}"/>
              </a:ext>
            </a:extLst>
          </p:cNvPr>
          <p:cNvCxnSpPr>
            <a:cxnSpLocks/>
          </p:cNvCxnSpPr>
          <p:nvPr/>
        </p:nvCxnSpPr>
        <p:spPr>
          <a:xfrm>
            <a:off x="5183392" y="2392306"/>
            <a:ext cx="0" cy="38844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7" name="Straight Connector 1726">
            <a:extLst>
              <a:ext uri="{FF2B5EF4-FFF2-40B4-BE49-F238E27FC236}">
                <a16:creationId xmlns:a16="http://schemas.microsoft.com/office/drawing/2014/main" id="{22CB1D15-D7BA-A2DA-F3FD-A67A2FEFADED}"/>
              </a:ext>
            </a:extLst>
          </p:cNvPr>
          <p:cNvCxnSpPr>
            <a:cxnSpLocks/>
          </p:cNvCxnSpPr>
          <p:nvPr/>
        </p:nvCxnSpPr>
        <p:spPr>
          <a:xfrm>
            <a:off x="5172631" y="2407806"/>
            <a:ext cx="0" cy="37294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4" name="Straight Connector 1983">
            <a:extLst>
              <a:ext uri="{FF2B5EF4-FFF2-40B4-BE49-F238E27FC236}">
                <a16:creationId xmlns:a16="http://schemas.microsoft.com/office/drawing/2014/main" id="{DD4202AC-2965-F519-8997-84ED9CCADF58}"/>
              </a:ext>
            </a:extLst>
          </p:cNvPr>
          <p:cNvCxnSpPr>
            <a:cxnSpLocks/>
          </p:cNvCxnSpPr>
          <p:nvPr/>
        </p:nvCxnSpPr>
        <p:spPr>
          <a:xfrm>
            <a:off x="5161870" y="2407806"/>
            <a:ext cx="0" cy="37294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" name="Straight Connector 2241">
            <a:extLst>
              <a:ext uri="{FF2B5EF4-FFF2-40B4-BE49-F238E27FC236}">
                <a16:creationId xmlns:a16="http://schemas.microsoft.com/office/drawing/2014/main" id="{DB82450A-A4BC-513A-677D-2D2982EB6B04}"/>
              </a:ext>
            </a:extLst>
          </p:cNvPr>
          <p:cNvCxnSpPr>
            <a:cxnSpLocks/>
          </p:cNvCxnSpPr>
          <p:nvPr/>
        </p:nvCxnSpPr>
        <p:spPr>
          <a:xfrm>
            <a:off x="5140348" y="2424122"/>
            <a:ext cx="0" cy="35711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3" name="Straight Connector 2242">
            <a:extLst>
              <a:ext uri="{FF2B5EF4-FFF2-40B4-BE49-F238E27FC236}">
                <a16:creationId xmlns:a16="http://schemas.microsoft.com/office/drawing/2014/main" id="{0E56F091-42D7-E971-A69B-131538887160}"/>
              </a:ext>
            </a:extLst>
          </p:cNvPr>
          <p:cNvCxnSpPr>
            <a:cxnSpLocks/>
          </p:cNvCxnSpPr>
          <p:nvPr/>
        </p:nvCxnSpPr>
        <p:spPr>
          <a:xfrm>
            <a:off x="5151109" y="2424122"/>
            <a:ext cx="0" cy="35711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3" name="Straight Connector 2282">
            <a:extLst>
              <a:ext uri="{FF2B5EF4-FFF2-40B4-BE49-F238E27FC236}">
                <a16:creationId xmlns:a16="http://schemas.microsoft.com/office/drawing/2014/main" id="{A87C2AE3-4E2F-771F-0446-71A93956CCCC}"/>
              </a:ext>
            </a:extLst>
          </p:cNvPr>
          <p:cNvCxnSpPr>
            <a:cxnSpLocks/>
          </p:cNvCxnSpPr>
          <p:nvPr/>
        </p:nvCxnSpPr>
        <p:spPr>
          <a:xfrm>
            <a:off x="5129587" y="2437990"/>
            <a:ext cx="0" cy="34325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4" name="Straight Connector 2283">
            <a:extLst>
              <a:ext uri="{FF2B5EF4-FFF2-40B4-BE49-F238E27FC236}">
                <a16:creationId xmlns:a16="http://schemas.microsoft.com/office/drawing/2014/main" id="{47AAEAA0-3751-16F2-67D0-7BAB3FAE3D12}"/>
              </a:ext>
            </a:extLst>
          </p:cNvPr>
          <p:cNvCxnSpPr>
            <a:cxnSpLocks/>
          </p:cNvCxnSpPr>
          <p:nvPr/>
        </p:nvCxnSpPr>
        <p:spPr>
          <a:xfrm>
            <a:off x="5118826" y="2437990"/>
            <a:ext cx="0" cy="34325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5" name="Straight Connector 2284">
            <a:extLst>
              <a:ext uri="{FF2B5EF4-FFF2-40B4-BE49-F238E27FC236}">
                <a16:creationId xmlns:a16="http://schemas.microsoft.com/office/drawing/2014/main" id="{3A86AD91-F321-EB3D-F091-C4193654B592}"/>
              </a:ext>
            </a:extLst>
          </p:cNvPr>
          <p:cNvCxnSpPr>
            <a:cxnSpLocks/>
          </p:cNvCxnSpPr>
          <p:nvPr/>
        </p:nvCxnSpPr>
        <p:spPr>
          <a:xfrm>
            <a:off x="5108065" y="2452674"/>
            <a:ext cx="0" cy="32856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6" name="Straight Connector 2285">
            <a:extLst>
              <a:ext uri="{FF2B5EF4-FFF2-40B4-BE49-F238E27FC236}">
                <a16:creationId xmlns:a16="http://schemas.microsoft.com/office/drawing/2014/main" id="{4BE66D9D-00BC-3257-8D9B-50D58A98D15E}"/>
              </a:ext>
            </a:extLst>
          </p:cNvPr>
          <p:cNvCxnSpPr>
            <a:cxnSpLocks/>
          </p:cNvCxnSpPr>
          <p:nvPr/>
        </p:nvCxnSpPr>
        <p:spPr>
          <a:xfrm>
            <a:off x="5097304" y="2455938"/>
            <a:ext cx="0" cy="325793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7" name="Straight Connector 2286">
            <a:extLst>
              <a:ext uri="{FF2B5EF4-FFF2-40B4-BE49-F238E27FC236}">
                <a16:creationId xmlns:a16="http://schemas.microsoft.com/office/drawing/2014/main" id="{ECCBB19C-F69D-183E-4D79-57DC3B483E5D}"/>
              </a:ext>
            </a:extLst>
          </p:cNvPr>
          <p:cNvCxnSpPr>
            <a:cxnSpLocks/>
          </p:cNvCxnSpPr>
          <p:nvPr/>
        </p:nvCxnSpPr>
        <p:spPr>
          <a:xfrm>
            <a:off x="5086543" y="2458385"/>
            <a:ext cx="0" cy="32266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8" name="Straight Connector 2287">
            <a:extLst>
              <a:ext uri="{FF2B5EF4-FFF2-40B4-BE49-F238E27FC236}">
                <a16:creationId xmlns:a16="http://schemas.microsoft.com/office/drawing/2014/main" id="{0504DFA5-E14B-44E6-3B24-BE61AC4E4805}"/>
              </a:ext>
            </a:extLst>
          </p:cNvPr>
          <p:cNvCxnSpPr>
            <a:cxnSpLocks/>
          </p:cNvCxnSpPr>
          <p:nvPr/>
        </p:nvCxnSpPr>
        <p:spPr>
          <a:xfrm>
            <a:off x="5075782" y="2469806"/>
            <a:ext cx="0" cy="31123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9" name="Straight Connector 2288">
            <a:extLst>
              <a:ext uri="{FF2B5EF4-FFF2-40B4-BE49-F238E27FC236}">
                <a16:creationId xmlns:a16="http://schemas.microsoft.com/office/drawing/2014/main" id="{2F22A497-B7BF-E57B-7A47-8FD1ED7B9C81}"/>
              </a:ext>
            </a:extLst>
          </p:cNvPr>
          <p:cNvCxnSpPr>
            <a:cxnSpLocks/>
          </p:cNvCxnSpPr>
          <p:nvPr/>
        </p:nvCxnSpPr>
        <p:spPr>
          <a:xfrm>
            <a:off x="5065021" y="2473885"/>
            <a:ext cx="0" cy="30716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0" name="Straight Connector 2289">
            <a:extLst>
              <a:ext uri="{FF2B5EF4-FFF2-40B4-BE49-F238E27FC236}">
                <a16:creationId xmlns:a16="http://schemas.microsoft.com/office/drawing/2014/main" id="{148BACF4-1647-BCD1-226D-2A02A084A16B}"/>
              </a:ext>
            </a:extLst>
          </p:cNvPr>
          <p:cNvCxnSpPr>
            <a:cxnSpLocks/>
          </p:cNvCxnSpPr>
          <p:nvPr/>
        </p:nvCxnSpPr>
        <p:spPr>
          <a:xfrm>
            <a:off x="5054260" y="2473885"/>
            <a:ext cx="0" cy="30716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1" name="Straight Connector 2290">
            <a:extLst>
              <a:ext uri="{FF2B5EF4-FFF2-40B4-BE49-F238E27FC236}">
                <a16:creationId xmlns:a16="http://schemas.microsoft.com/office/drawing/2014/main" id="{89CE8148-4A26-2990-F569-60375E20F9A6}"/>
              </a:ext>
            </a:extLst>
          </p:cNvPr>
          <p:cNvCxnSpPr>
            <a:cxnSpLocks/>
          </p:cNvCxnSpPr>
          <p:nvPr/>
        </p:nvCxnSpPr>
        <p:spPr>
          <a:xfrm>
            <a:off x="5043499" y="2484490"/>
            <a:ext cx="0" cy="29446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2" name="Straight Connector 2291">
            <a:extLst>
              <a:ext uri="{FF2B5EF4-FFF2-40B4-BE49-F238E27FC236}">
                <a16:creationId xmlns:a16="http://schemas.microsoft.com/office/drawing/2014/main" id="{B83CFE09-4663-CA91-1CC9-AF5D11012B0E}"/>
              </a:ext>
            </a:extLst>
          </p:cNvPr>
          <p:cNvCxnSpPr>
            <a:cxnSpLocks/>
          </p:cNvCxnSpPr>
          <p:nvPr/>
        </p:nvCxnSpPr>
        <p:spPr>
          <a:xfrm>
            <a:off x="5032738" y="2483674"/>
            <a:ext cx="0" cy="29730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3" name="Straight Connector 2292">
            <a:extLst>
              <a:ext uri="{FF2B5EF4-FFF2-40B4-BE49-F238E27FC236}">
                <a16:creationId xmlns:a16="http://schemas.microsoft.com/office/drawing/2014/main" id="{8D09A35F-C69D-6316-DF18-EA639EC609E0}"/>
              </a:ext>
            </a:extLst>
          </p:cNvPr>
          <p:cNvCxnSpPr>
            <a:cxnSpLocks/>
          </p:cNvCxnSpPr>
          <p:nvPr/>
        </p:nvCxnSpPr>
        <p:spPr>
          <a:xfrm>
            <a:off x="5021977" y="2483674"/>
            <a:ext cx="0" cy="29730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4" name="Straight Connector 2293">
            <a:extLst>
              <a:ext uri="{FF2B5EF4-FFF2-40B4-BE49-F238E27FC236}">
                <a16:creationId xmlns:a16="http://schemas.microsoft.com/office/drawing/2014/main" id="{BA1B164C-5B8B-0327-7A23-168B8BC0CD36}"/>
              </a:ext>
            </a:extLst>
          </p:cNvPr>
          <p:cNvCxnSpPr>
            <a:cxnSpLocks/>
          </p:cNvCxnSpPr>
          <p:nvPr/>
        </p:nvCxnSpPr>
        <p:spPr>
          <a:xfrm>
            <a:off x="5011216" y="2483674"/>
            <a:ext cx="0" cy="29730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5" name="Straight Connector 2294">
            <a:extLst>
              <a:ext uri="{FF2B5EF4-FFF2-40B4-BE49-F238E27FC236}">
                <a16:creationId xmlns:a16="http://schemas.microsoft.com/office/drawing/2014/main" id="{511C1D5B-68DA-730E-9288-B0FBA9A2E75F}"/>
              </a:ext>
            </a:extLst>
          </p:cNvPr>
          <p:cNvCxnSpPr>
            <a:cxnSpLocks/>
          </p:cNvCxnSpPr>
          <p:nvPr/>
        </p:nvCxnSpPr>
        <p:spPr>
          <a:xfrm>
            <a:off x="5000455" y="2491832"/>
            <a:ext cx="0" cy="2887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6" name="Straight Connector 2295">
            <a:extLst>
              <a:ext uri="{FF2B5EF4-FFF2-40B4-BE49-F238E27FC236}">
                <a16:creationId xmlns:a16="http://schemas.microsoft.com/office/drawing/2014/main" id="{31B875A7-D321-9BF6-6D11-8DD35BDE0F4D}"/>
              </a:ext>
            </a:extLst>
          </p:cNvPr>
          <p:cNvCxnSpPr>
            <a:cxnSpLocks/>
          </p:cNvCxnSpPr>
          <p:nvPr/>
        </p:nvCxnSpPr>
        <p:spPr>
          <a:xfrm>
            <a:off x="4989694" y="2493464"/>
            <a:ext cx="0" cy="28715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7" name="Straight Connector 2296">
            <a:extLst>
              <a:ext uri="{FF2B5EF4-FFF2-40B4-BE49-F238E27FC236}">
                <a16:creationId xmlns:a16="http://schemas.microsoft.com/office/drawing/2014/main" id="{84A8DC26-DD10-8874-694E-8C574386B8E7}"/>
              </a:ext>
            </a:extLst>
          </p:cNvPr>
          <p:cNvCxnSpPr>
            <a:cxnSpLocks/>
          </p:cNvCxnSpPr>
          <p:nvPr/>
        </p:nvCxnSpPr>
        <p:spPr>
          <a:xfrm>
            <a:off x="4978933" y="2496727"/>
            <a:ext cx="0" cy="28470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8" name="Straight Connector 2297">
            <a:extLst>
              <a:ext uri="{FF2B5EF4-FFF2-40B4-BE49-F238E27FC236}">
                <a16:creationId xmlns:a16="http://schemas.microsoft.com/office/drawing/2014/main" id="{E3EC4906-A3A6-FEC6-A8E4-D4D9635B6686}"/>
              </a:ext>
            </a:extLst>
          </p:cNvPr>
          <p:cNvCxnSpPr>
            <a:cxnSpLocks/>
          </p:cNvCxnSpPr>
          <p:nvPr/>
        </p:nvCxnSpPr>
        <p:spPr>
          <a:xfrm>
            <a:off x="4968172" y="2502927"/>
            <a:ext cx="0" cy="27669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9" name="Straight Connector 2298">
            <a:extLst>
              <a:ext uri="{FF2B5EF4-FFF2-40B4-BE49-F238E27FC236}">
                <a16:creationId xmlns:a16="http://schemas.microsoft.com/office/drawing/2014/main" id="{235CBE88-7AB0-DBE6-0F66-3DCB0A64B7C2}"/>
              </a:ext>
            </a:extLst>
          </p:cNvPr>
          <p:cNvCxnSpPr>
            <a:cxnSpLocks/>
          </p:cNvCxnSpPr>
          <p:nvPr/>
        </p:nvCxnSpPr>
        <p:spPr>
          <a:xfrm>
            <a:off x="4957411" y="2517937"/>
            <a:ext cx="0" cy="2616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0" name="Straight Connector 2299">
            <a:extLst>
              <a:ext uri="{FF2B5EF4-FFF2-40B4-BE49-F238E27FC236}">
                <a16:creationId xmlns:a16="http://schemas.microsoft.com/office/drawing/2014/main" id="{D5E9A1F7-184C-CA53-5EF3-02A1A0A60904}"/>
              </a:ext>
            </a:extLst>
          </p:cNvPr>
          <p:cNvCxnSpPr>
            <a:cxnSpLocks/>
          </p:cNvCxnSpPr>
          <p:nvPr/>
        </p:nvCxnSpPr>
        <p:spPr>
          <a:xfrm>
            <a:off x="4946650" y="2517937"/>
            <a:ext cx="0" cy="2616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1" name="Straight Connector 2300">
            <a:extLst>
              <a:ext uri="{FF2B5EF4-FFF2-40B4-BE49-F238E27FC236}">
                <a16:creationId xmlns:a16="http://schemas.microsoft.com/office/drawing/2014/main" id="{9463289F-5302-51C5-C0ED-B4CBC856DF4B}"/>
              </a:ext>
            </a:extLst>
          </p:cNvPr>
          <p:cNvCxnSpPr>
            <a:cxnSpLocks/>
          </p:cNvCxnSpPr>
          <p:nvPr/>
        </p:nvCxnSpPr>
        <p:spPr>
          <a:xfrm>
            <a:off x="4935889" y="2526095"/>
            <a:ext cx="0" cy="25353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2" name="Straight Connector 2301">
            <a:extLst>
              <a:ext uri="{FF2B5EF4-FFF2-40B4-BE49-F238E27FC236}">
                <a16:creationId xmlns:a16="http://schemas.microsoft.com/office/drawing/2014/main" id="{14475A38-C7BF-32F4-52B4-E08090D7D042}"/>
              </a:ext>
            </a:extLst>
          </p:cNvPr>
          <p:cNvCxnSpPr>
            <a:cxnSpLocks/>
          </p:cNvCxnSpPr>
          <p:nvPr/>
        </p:nvCxnSpPr>
        <p:spPr>
          <a:xfrm>
            <a:off x="4914367" y="2535885"/>
            <a:ext cx="0" cy="2437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3" name="Straight Connector 2302">
            <a:extLst>
              <a:ext uri="{FF2B5EF4-FFF2-40B4-BE49-F238E27FC236}">
                <a16:creationId xmlns:a16="http://schemas.microsoft.com/office/drawing/2014/main" id="{CE1C924F-F277-46FD-E12E-356264AC9541}"/>
              </a:ext>
            </a:extLst>
          </p:cNvPr>
          <p:cNvCxnSpPr>
            <a:cxnSpLocks/>
          </p:cNvCxnSpPr>
          <p:nvPr/>
        </p:nvCxnSpPr>
        <p:spPr>
          <a:xfrm>
            <a:off x="4892845" y="2546490"/>
            <a:ext cx="0" cy="2331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4" name="Straight Connector 2303">
            <a:extLst>
              <a:ext uri="{FF2B5EF4-FFF2-40B4-BE49-F238E27FC236}">
                <a16:creationId xmlns:a16="http://schemas.microsoft.com/office/drawing/2014/main" id="{BC8A695B-A4F6-0DCB-936E-A8E419850B7B}"/>
              </a:ext>
            </a:extLst>
          </p:cNvPr>
          <p:cNvCxnSpPr>
            <a:cxnSpLocks/>
          </p:cNvCxnSpPr>
          <p:nvPr/>
        </p:nvCxnSpPr>
        <p:spPr>
          <a:xfrm>
            <a:off x="4882084" y="2546490"/>
            <a:ext cx="0" cy="2331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5" name="Straight Connector 2304">
            <a:extLst>
              <a:ext uri="{FF2B5EF4-FFF2-40B4-BE49-F238E27FC236}">
                <a16:creationId xmlns:a16="http://schemas.microsoft.com/office/drawing/2014/main" id="{609F3446-9AC8-8E3C-A477-10A24967A5C0}"/>
              </a:ext>
            </a:extLst>
          </p:cNvPr>
          <p:cNvCxnSpPr>
            <a:cxnSpLocks/>
          </p:cNvCxnSpPr>
          <p:nvPr/>
        </p:nvCxnSpPr>
        <p:spPr>
          <a:xfrm>
            <a:off x="4925128" y="2535885"/>
            <a:ext cx="0" cy="2437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6" name="Straight Connector 2305">
            <a:extLst>
              <a:ext uri="{FF2B5EF4-FFF2-40B4-BE49-F238E27FC236}">
                <a16:creationId xmlns:a16="http://schemas.microsoft.com/office/drawing/2014/main" id="{F74A1092-1D33-61CD-26F7-BA28DA2C9321}"/>
              </a:ext>
            </a:extLst>
          </p:cNvPr>
          <p:cNvCxnSpPr>
            <a:cxnSpLocks/>
          </p:cNvCxnSpPr>
          <p:nvPr/>
        </p:nvCxnSpPr>
        <p:spPr>
          <a:xfrm>
            <a:off x="4903606" y="2535885"/>
            <a:ext cx="0" cy="2437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7" name="Straight Connector 2306">
            <a:extLst>
              <a:ext uri="{FF2B5EF4-FFF2-40B4-BE49-F238E27FC236}">
                <a16:creationId xmlns:a16="http://schemas.microsoft.com/office/drawing/2014/main" id="{89FB43FE-C752-5B3F-F62D-662F66C3ED80}"/>
              </a:ext>
            </a:extLst>
          </p:cNvPr>
          <p:cNvCxnSpPr>
            <a:cxnSpLocks/>
          </p:cNvCxnSpPr>
          <p:nvPr/>
        </p:nvCxnSpPr>
        <p:spPr>
          <a:xfrm>
            <a:off x="4871323" y="2561990"/>
            <a:ext cx="0" cy="217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8" name="Straight Connector 2307">
            <a:extLst>
              <a:ext uri="{FF2B5EF4-FFF2-40B4-BE49-F238E27FC236}">
                <a16:creationId xmlns:a16="http://schemas.microsoft.com/office/drawing/2014/main" id="{583FF3F3-AC23-4211-5D62-51FC0849EA13}"/>
              </a:ext>
            </a:extLst>
          </p:cNvPr>
          <p:cNvCxnSpPr>
            <a:cxnSpLocks/>
          </p:cNvCxnSpPr>
          <p:nvPr/>
        </p:nvCxnSpPr>
        <p:spPr>
          <a:xfrm>
            <a:off x="4860562" y="2569678"/>
            <a:ext cx="0" cy="20994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9" name="Straight Connector 2308">
            <a:extLst>
              <a:ext uri="{FF2B5EF4-FFF2-40B4-BE49-F238E27FC236}">
                <a16:creationId xmlns:a16="http://schemas.microsoft.com/office/drawing/2014/main" id="{50305A85-5FB8-B4D9-5856-0CEAF72728BF}"/>
              </a:ext>
            </a:extLst>
          </p:cNvPr>
          <p:cNvCxnSpPr>
            <a:cxnSpLocks/>
          </p:cNvCxnSpPr>
          <p:nvPr/>
        </p:nvCxnSpPr>
        <p:spPr>
          <a:xfrm>
            <a:off x="4849801" y="2582384"/>
            <a:ext cx="0" cy="1972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0" name="Straight Connector 2309">
            <a:extLst>
              <a:ext uri="{FF2B5EF4-FFF2-40B4-BE49-F238E27FC236}">
                <a16:creationId xmlns:a16="http://schemas.microsoft.com/office/drawing/2014/main" id="{F5896002-EFFF-1949-88C1-7A2156988162}"/>
              </a:ext>
            </a:extLst>
          </p:cNvPr>
          <p:cNvCxnSpPr>
            <a:cxnSpLocks/>
          </p:cNvCxnSpPr>
          <p:nvPr/>
        </p:nvCxnSpPr>
        <p:spPr>
          <a:xfrm>
            <a:off x="4839040" y="2582384"/>
            <a:ext cx="0" cy="1972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1" name="Straight Connector 2310">
            <a:extLst>
              <a:ext uri="{FF2B5EF4-FFF2-40B4-BE49-F238E27FC236}">
                <a16:creationId xmlns:a16="http://schemas.microsoft.com/office/drawing/2014/main" id="{530A8931-1E5B-EE7A-D190-123B516FA8A3}"/>
              </a:ext>
            </a:extLst>
          </p:cNvPr>
          <p:cNvCxnSpPr>
            <a:cxnSpLocks/>
          </p:cNvCxnSpPr>
          <p:nvPr/>
        </p:nvCxnSpPr>
        <p:spPr>
          <a:xfrm>
            <a:off x="4828279" y="2582384"/>
            <a:ext cx="0" cy="19724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2" name="Straight Connector 2311">
            <a:extLst>
              <a:ext uri="{FF2B5EF4-FFF2-40B4-BE49-F238E27FC236}">
                <a16:creationId xmlns:a16="http://schemas.microsoft.com/office/drawing/2014/main" id="{3B5EC343-5ABC-F659-B342-B6476B1A70B4}"/>
              </a:ext>
            </a:extLst>
          </p:cNvPr>
          <p:cNvCxnSpPr>
            <a:cxnSpLocks/>
          </p:cNvCxnSpPr>
          <p:nvPr/>
        </p:nvCxnSpPr>
        <p:spPr>
          <a:xfrm>
            <a:off x="4817518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3" name="Straight Connector 2312">
            <a:extLst>
              <a:ext uri="{FF2B5EF4-FFF2-40B4-BE49-F238E27FC236}">
                <a16:creationId xmlns:a16="http://schemas.microsoft.com/office/drawing/2014/main" id="{F4C33792-2DE6-9183-A6E2-E058BA80A036}"/>
              </a:ext>
            </a:extLst>
          </p:cNvPr>
          <p:cNvCxnSpPr>
            <a:cxnSpLocks/>
          </p:cNvCxnSpPr>
          <p:nvPr/>
        </p:nvCxnSpPr>
        <p:spPr>
          <a:xfrm>
            <a:off x="4795996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4" name="Straight Connector 2313">
            <a:extLst>
              <a:ext uri="{FF2B5EF4-FFF2-40B4-BE49-F238E27FC236}">
                <a16:creationId xmlns:a16="http://schemas.microsoft.com/office/drawing/2014/main" id="{AC09D4B3-1138-431B-CD67-8CFF4472A63B}"/>
              </a:ext>
            </a:extLst>
          </p:cNvPr>
          <p:cNvCxnSpPr>
            <a:cxnSpLocks/>
          </p:cNvCxnSpPr>
          <p:nvPr/>
        </p:nvCxnSpPr>
        <p:spPr>
          <a:xfrm>
            <a:off x="4774474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5" name="Straight Connector 2314">
            <a:extLst>
              <a:ext uri="{FF2B5EF4-FFF2-40B4-BE49-F238E27FC236}">
                <a16:creationId xmlns:a16="http://schemas.microsoft.com/office/drawing/2014/main" id="{9F242517-D7E5-F458-6348-E3B84EE2E27B}"/>
              </a:ext>
            </a:extLst>
          </p:cNvPr>
          <p:cNvCxnSpPr>
            <a:cxnSpLocks/>
          </p:cNvCxnSpPr>
          <p:nvPr/>
        </p:nvCxnSpPr>
        <p:spPr>
          <a:xfrm>
            <a:off x="4763713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6" name="Straight Connector 2315">
            <a:extLst>
              <a:ext uri="{FF2B5EF4-FFF2-40B4-BE49-F238E27FC236}">
                <a16:creationId xmlns:a16="http://schemas.microsoft.com/office/drawing/2014/main" id="{10961405-E9DB-83FD-A130-CB411D4A5316}"/>
              </a:ext>
            </a:extLst>
          </p:cNvPr>
          <p:cNvCxnSpPr>
            <a:cxnSpLocks/>
          </p:cNvCxnSpPr>
          <p:nvPr/>
        </p:nvCxnSpPr>
        <p:spPr>
          <a:xfrm>
            <a:off x="4742191" y="2601148"/>
            <a:ext cx="0" cy="17855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7" name="Straight Connector 2316">
            <a:extLst>
              <a:ext uri="{FF2B5EF4-FFF2-40B4-BE49-F238E27FC236}">
                <a16:creationId xmlns:a16="http://schemas.microsoft.com/office/drawing/2014/main" id="{20033AAA-A54D-8ABF-CFF1-CCC4A52977A8}"/>
              </a:ext>
            </a:extLst>
          </p:cNvPr>
          <p:cNvCxnSpPr>
            <a:cxnSpLocks/>
          </p:cNvCxnSpPr>
          <p:nvPr/>
        </p:nvCxnSpPr>
        <p:spPr>
          <a:xfrm>
            <a:off x="4731430" y="2601148"/>
            <a:ext cx="0" cy="17855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8" name="Straight Connector 2317">
            <a:extLst>
              <a:ext uri="{FF2B5EF4-FFF2-40B4-BE49-F238E27FC236}">
                <a16:creationId xmlns:a16="http://schemas.microsoft.com/office/drawing/2014/main" id="{B95C0BB5-B77B-F897-1E68-9945667497F3}"/>
              </a:ext>
            </a:extLst>
          </p:cNvPr>
          <p:cNvCxnSpPr>
            <a:cxnSpLocks/>
          </p:cNvCxnSpPr>
          <p:nvPr/>
        </p:nvCxnSpPr>
        <p:spPr>
          <a:xfrm>
            <a:off x="4752952" y="2595437"/>
            <a:ext cx="0" cy="184825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9" name="Straight Connector 2318">
            <a:extLst>
              <a:ext uri="{FF2B5EF4-FFF2-40B4-BE49-F238E27FC236}">
                <a16:creationId xmlns:a16="http://schemas.microsoft.com/office/drawing/2014/main" id="{193C7A50-3F6B-B153-9AD9-FF2CB8B941BC}"/>
              </a:ext>
            </a:extLst>
          </p:cNvPr>
          <p:cNvCxnSpPr>
            <a:cxnSpLocks/>
          </p:cNvCxnSpPr>
          <p:nvPr/>
        </p:nvCxnSpPr>
        <p:spPr>
          <a:xfrm>
            <a:off x="4720669" y="2601148"/>
            <a:ext cx="0" cy="17855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0" name="Straight Connector 2319">
            <a:extLst>
              <a:ext uri="{FF2B5EF4-FFF2-40B4-BE49-F238E27FC236}">
                <a16:creationId xmlns:a16="http://schemas.microsoft.com/office/drawing/2014/main" id="{769A226B-8656-9331-D453-E522344D7F0A}"/>
              </a:ext>
            </a:extLst>
          </p:cNvPr>
          <p:cNvCxnSpPr>
            <a:cxnSpLocks/>
          </p:cNvCxnSpPr>
          <p:nvPr/>
        </p:nvCxnSpPr>
        <p:spPr>
          <a:xfrm>
            <a:off x="4709908" y="2605226"/>
            <a:ext cx="0" cy="17542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1" name="Straight Connector 2320">
            <a:extLst>
              <a:ext uri="{FF2B5EF4-FFF2-40B4-BE49-F238E27FC236}">
                <a16:creationId xmlns:a16="http://schemas.microsoft.com/office/drawing/2014/main" id="{45A053CA-A235-B305-EE50-257A47D35CF8}"/>
              </a:ext>
            </a:extLst>
          </p:cNvPr>
          <p:cNvCxnSpPr>
            <a:cxnSpLocks/>
          </p:cNvCxnSpPr>
          <p:nvPr/>
        </p:nvCxnSpPr>
        <p:spPr>
          <a:xfrm>
            <a:off x="4699147" y="2611752"/>
            <a:ext cx="0" cy="16916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2" name="Straight Connector 2321">
            <a:extLst>
              <a:ext uri="{FF2B5EF4-FFF2-40B4-BE49-F238E27FC236}">
                <a16:creationId xmlns:a16="http://schemas.microsoft.com/office/drawing/2014/main" id="{CA996647-D575-27B1-FDD5-7D63A61203A8}"/>
              </a:ext>
            </a:extLst>
          </p:cNvPr>
          <p:cNvCxnSpPr>
            <a:cxnSpLocks/>
          </p:cNvCxnSpPr>
          <p:nvPr/>
        </p:nvCxnSpPr>
        <p:spPr>
          <a:xfrm>
            <a:off x="4688386" y="2615015"/>
            <a:ext cx="0" cy="166029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3" name="Straight Connector 2322">
            <a:extLst>
              <a:ext uri="{FF2B5EF4-FFF2-40B4-BE49-F238E27FC236}">
                <a16:creationId xmlns:a16="http://schemas.microsoft.com/office/drawing/2014/main" id="{6CD45190-B262-2954-496E-A340DE69330E}"/>
              </a:ext>
            </a:extLst>
          </p:cNvPr>
          <p:cNvCxnSpPr>
            <a:cxnSpLocks/>
          </p:cNvCxnSpPr>
          <p:nvPr/>
        </p:nvCxnSpPr>
        <p:spPr>
          <a:xfrm>
            <a:off x="4677625" y="2618278"/>
            <a:ext cx="0" cy="16289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4" name="Straight Connector 2323">
            <a:extLst>
              <a:ext uri="{FF2B5EF4-FFF2-40B4-BE49-F238E27FC236}">
                <a16:creationId xmlns:a16="http://schemas.microsoft.com/office/drawing/2014/main" id="{8866E5F2-E66B-C076-FE73-D5BE672F25C3}"/>
              </a:ext>
            </a:extLst>
          </p:cNvPr>
          <p:cNvCxnSpPr>
            <a:cxnSpLocks/>
          </p:cNvCxnSpPr>
          <p:nvPr/>
        </p:nvCxnSpPr>
        <p:spPr>
          <a:xfrm>
            <a:off x="4645342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5" name="Straight Connector 2324">
            <a:extLst>
              <a:ext uri="{FF2B5EF4-FFF2-40B4-BE49-F238E27FC236}">
                <a16:creationId xmlns:a16="http://schemas.microsoft.com/office/drawing/2014/main" id="{DF6064CE-A134-A3CB-92AB-431F1A1F62AE}"/>
              </a:ext>
            </a:extLst>
          </p:cNvPr>
          <p:cNvCxnSpPr>
            <a:cxnSpLocks/>
          </p:cNvCxnSpPr>
          <p:nvPr/>
        </p:nvCxnSpPr>
        <p:spPr>
          <a:xfrm>
            <a:off x="4656103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6" name="Straight Connector 2325">
            <a:extLst>
              <a:ext uri="{FF2B5EF4-FFF2-40B4-BE49-F238E27FC236}">
                <a16:creationId xmlns:a16="http://schemas.microsoft.com/office/drawing/2014/main" id="{A9468F5D-CDCA-8B85-CAE3-131D140B5D5B}"/>
              </a:ext>
            </a:extLst>
          </p:cNvPr>
          <p:cNvCxnSpPr>
            <a:cxnSpLocks/>
          </p:cNvCxnSpPr>
          <p:nvPr/>
        </p:nvCxnSpPr>
        <p:spPr>
          <a:xfrm>
            <a:off x="4666864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7" name="Straight Connector 2326">
            <a:extLst>
              <a:ext uri="{FF2B5EF4-FFF2-40B4-BE49-F238E27FC236}">
                <a16:creationId xmlns:a16="http://schemas.microsoft.com/office/drawing/2014/main" id="{002184F4-8C52-6CDE-084F-A2791EF4BB5B}"/>
              </a:ext>
            </a:extLst>
          </p:cNvPr>
          <p:cNvCxnSpPr>
            <a:cxnSpLocks/>
          </p:cNvCxnSpPr>
          <p:nvPr/>
        </p:nvCxnSpPr>
        <p:spPr>
          <a:xfrm>
            <a:off x="4634581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8" name="Straight Connector 2327">
            <a:extLst>
              <a:ext uri="{FF2B5EF4-FFF2-40B4-BE49-F238E27FC236}">
                <a16:creationId xmlns:a16="http://schemas.microsoft.com/office/drawing/2014/main" id="{F65345D8-5493-86B0-9D3F-69349118228A}"/>
              </a:ext>
            </a:extLst>
          </p:cNvPr>
          <p:cNvCxnSpPr>
            <a:cxnSpLocks/>
          </p:cNvCxnSpPr>
          <p:nvPr/>
        </p:nvCxnSpPr>
        <p:spPr>
          <a:xfrm>
            <a:off x="4623820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9" name="Straight Connector 2328">
            <a:extLst>
              <a:ext uri="{FF2B5EF4-FFF2-40B4-BE49-F238E27FC236}">
                <a16:creationId xmlns:a16="http://schemas.microsoft.com/office/drawing/2014/main" id="{ED70E6F4-B2C9-DADA-E03D-78151E19B6CE}"/>
              </a:ext>
            </a:extLst>
          </p:cNvPr>
          <p:cNvCxnSpPr>
            <a:cxnSpLocks/>
          </p:cNvCxnSpPr>
          <p:nvPr/>
        </p:nvCxnSpPr>
        <p:spPr>
          <a:xfrm>
            <a:off x="4613059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0" name="Straight Connector 2329">
            <a:extLst>
              <a:ext uri="{FF2B5EF4-FFF2-40B4-BE49-F238E27FC236}">
                <a16:creationId xmlns:a16="http://schemas.microsoft.com/office/drawing/2014/main" id="{BBEFE031-8AE1-694C-1A46-65A35E3FA013}"/>
              </a:ext>
            </a:extLst>
          </p:cNvPr>
          <p:cNvCxnSpPr>
            <a:cxnSpLocks/>
          </p:cNvCxnSpPr>
          <p:nvPr/>
        </p:nvCxnSpPr>
        <p:spPr>
          <a:xfrm>
            <a:off x="4602298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1" name="Straight Connector 2330">
            <a:extLst>
              <a:ext uri="{FF2B5EF4-FFF2-40B4-BE49-F238E27FC236}">
                <a16:creationId xmlns:a16="http://schemas.microsoft.com/office/drawing/2014/main" id="{7DEE7425-AC5F-0D58-78B2-03B12A4D48D9}"/>
              </a:ext>
            </a:extLst>
          </p:cNvPr>
          <p:cNvCxnSpPr>
            <a:cxnSpLocks/>
          </p:cNvCxnSpPr>
          <p:nvPr/>
        </p:nvCxnSpPr>
        <p:spPr>
          <a:xfrm>
            <a:off x="4591537" y="2636227"/>
            <a:ext cx="0" cy="14439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2" name="Straight Connector 2331">
            <a:extLst>
              <a:ext uri="{FF2B5EF4-FFF2-40B4-BE49-F238E27FC236}">
                <a16:creationId xmlns:a16="http://schemas.microsoft.com/office/drawing/2014/main" id="{2AF65EF9-A34D-09C0-80FA-43BD46AD8D6C}"/>
              </a:ext>
            </a:extLst>
          </p:cNvPr>
          <p:cNvCxnSpPr>
            <a:cxnSpLocks/>
          </p:cNvCxnSpPr>
          <p:nvPr/>
        </p:nvCxnSpPr>
        <p:spPr>
          <a:xfrm>
            <a:off x="4580776" y="2639653"/>
            <a:ext cx="0" cy="14096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3" name="Straight Connector 2332">
            <a:extLst>
              <a:ext uri="{FF2B5EF4-FFF2-40B4-BE49-F238E27FC236}">
                <a16:creationId xmlns:a16="http://schemas.microsoft.com/office/drawing/2014/main" id="{BCCE2BED-202E-6D19-A2DB-84C856F7D8B5}"/>
              </a:ext>
            </a:extLst>
          </p:cNvPr>
          <p:cNvCxnSpPr>
            <a:cxnSpLocks/>
          </p:cNvCxnSpPr>
          <p:nvPr/>
        </p:nvCxnSpPr>
        <p:spPr>
          <a:xfrm>
            <a:off x="4570015" y="2639653"/>
            <a:ext cx="0" cy="14096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4" name="Straight Connector 2333">
            <a:extLst>
              <a:ext uri="{FF2B5EF4-FFF2-40B4-BE49-F238E27FC236}">
                <a16:creationId xmlns:a16="http://schemas.microsoft.com/office/drawing/2014/main" id="{2CCD3EFC-A5BD-17B5-592F-45602D58B3BD}"/>
              </a:ext>
            </a:extLst>
          </p:cNvPr>
          <p:cNvCxnSpPr>
            <a:cxnSpLocks/>
          </p:cNvCxnSpPr>
          <p:nvPr/>
        </p:nvCxnSpPr>
        <p:spPr>
          <a:xfrm>
            <a:off x="4559254" y="2639653"/>
            <a:ext cx="0" cy="14096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5" name="Straight Connector 2334">
            <a:extLst>
              <a:ext uri="{FF2B5EF4-FFF2-40B4-BE49-F238E27FC236}">
                <a16:creationId xmlns:a16="http://schemas.microsoft.com/office/drawing/2014/main" id="{D2E05299-D93A-E1B8-509A-A752AB90FE82}"/>
              </a:ext>
            </a:extLst>
          </p:cNvPr>
          <p:cNvCxnSpPr>
            <a:cxnSpLocks/>
          </p:cNvCxnSpPr>
          <p:nvPr/>
        </p:nvCxnSpPr>
        <p:spPr>
          <a:xfrm>
            <a:off x="4548493" y="2639653"/>
            <a:ext cx="0" cy="14096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6" name="Straight Connector 2335">
            <a:extLst>
              <a:ext uri="{FF2B5EF4-FFF2-40B4-BE49-F238E27FC236}">
                <a16:creationId xmlns:a16="http://schemas.microsoft.com/office/drawing/2014/main" id="{604213BF-2342-84E7-FCED-65A2FFDCB1FF}"/>
              </a:ext>
            </a:extLst>
          </p:cNvPr>
          <p:cNvCxnSpPr>
            <a:cxnSpLocks/>
          </p:cNvCxnSpPr>
          <p:nvPr/>
        </p:nvCxnSpPr>
        <p:spPr>
          <a:xfrm>
            <a:off x="4537732" y="2648463"/>
            <a:ext cx="0" cy="13215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7" name="Straight Connector 2336">
            <a:extLst>
              <a:ext uri="{FF2B5EF4-FFF2-40B4-BE49-F238E27FC236}">
                <a16:creationId xmlns:a16="http://schemas.microsoft.com/office/drawing/2014/main" id="{878DD92B-9B7F-6F6C-719B-54BC4A7D358A}"/>
              </a:ext>
            </a:extLst>
          </p:cNvPr>
          <p:cNvCxnSpPr>
            <a:cxnSpLocks/>
          </p:cNvCxnSpPr>
          <p:nvPr/>
        </p:nvCxnSpPr>
        <p:spPr>
          <a:xfrm>
            <a:off x="4516210" y="2648463"/>
            <a:ext cx="0" cy="13215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8" name="Straight Connector 2337">
            <a:extLst>
              <a:ext uri="{FF2B5EF4-FFF2-40B4-BE49-F238E27FC236}">
                <a16:creationId xmlns:a16="http://schemas.microsoft.com/office/drawing/2014/main" id="{5FF8008D-B51E-04FA-37D2-8D5FF5E3A9E0}"/>
              </a:ext>
            </a:extLst>
          </p:cNvPr>
          <p:cNvCxnSpPr>
            <a:cxnSpLocks/>
          </p:cNvCxnSpPr>
          <p:nvPr/>
        </p:nvCxnSpPr>
        <p:spPr>
          <a:xfrm>
            <a:off x="4494688" y="2660700"/>
            <a:ext cx="0" cy="11992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9" name="Straight Connector 2338">
            <a:extLst>
              <a:ext uri="{FF2B5EF4-FFF2-40B4-BE49-F238E27FC236}">
                <a16:creationId xmlns:a16="http://schemas.microsoft.com/office/drawing/2014/main" id="{CCF2A693-B2C7-F0E6-F615-14F67A4F6F1E}"/>
              </a:ext>
            </a:extLst>
          </p:cNvPr>
          <p:cNvCxnSpPr>
            <a:cxnSpLocks/>
          </p:cNvCxnSpPr>
          <p:nvPr/>
        </p:nvCxnSpPr>
        <p:spPr>
          <a:xfrm>
            <a:off x="4473166" y="2660700"/>
            <a:ext cx="0" cy="11992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0" name="Straight Connector 2339">
            <a:extLst>
              <a:ext uri="{FF2B5EF4-FFF2-40B4-BE49-F238E27FC236}">
                <a16:creationId xmlns:a16="http://schemas.microsoft.com/office/drawing/2014/main" id="{2BB9D49D-0075-A6FC-85A6-913D94E5A750}"/>
              </a:ext>
            </a:extLst>
          </p:cNvPr>
          <p:cNvCxnSpPr>
            <a:cxnSpLocks/>
          </p:cNvCxnSpPr>
          <p:nvPr/>
        </p:nvCxnSpPr>
        <p:spPr>
          <a:xfrm>
            <a:off x="4462405" y="2672937"/>
            <a:ext cx="0" cy="10768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1" name="Straight Connector 2340">
            <a:extLst>
              <a:ext uri="{FF2B5EF4-FFF2-40B4-BE49-F238E27FC236}">
                <a16:creationId xmlns:a16="http://schemas.microsoft.com/office/drawing/2014/main" id="{2C19641C-6E71-B9E7-9C77-D4494D3E0253}"/>
              </a:ext>
            </a:extLst>
          </p:cNvPr>
          <p:cNvCxnSpPr>
            <a:cxnSpLocks/>
          </p:cNvCxnSpPr>
          <p:nvPr/>
        </p:nvCxnSpPr>
        <p:spPr>
          <a:xfrm>
            <a:off x="4451644" y="2672937"/>
            <a:ext cx="0" cy="10768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2" name="Straight Connector 2341">
            <a:extLst>
              <a:ext uri="{FF2B5EF4-FFF2-40B4-BE49-F238E27FC236}">
                <a16:creationId xmlns:a16="http://schemas.microsoft.com/office/drawing/2014/main" id="{6DA18F8D-4411-D70E-7AB7-C62DAF0ADDFF}"/>
              </a:ext>
            </a:extLst>
          </p:cNvPr>
          <p:cNvCxnSpPr>
            <a:cxnSpLocks/>
          </p:cNvCxnSpPr>
          <p:nvPr/>
        </p:nvCxnSpPr>
        <p:spPr>
          <a:xfrm>
            <a:off x="4440883" y="2681911"/>
            <a:ext cx="0" cy="98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3" name="Straight Connector 2342">
            <a:extLst>
              <a:ext uri="{FF2B5EF4-FFF2-40B4-BE49-F238E27FC236}">
                <a16:creationId xmlns:a16="http://schemas.microsoft.com/office/drawing/2014/main" id="{E9FAB448-4002-F894-2A4B-FDD14C8CA809}"/>
              </a:ext>
            </a:extLst>
          </p:cNvPr>
          <p:cNvCxnSpPr>
            <a:cxnSpLocks/>
          </p:cNvCxnSpPr>
          <p:nvPr/>
        </p:nvCxnSpPr>
        <p:spPr>
          <a:xfrm>
            <a:off x="4430122" y="2681911"/>
            <a:ext cx="0" cy="98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4" name="Straight Connector 2343">
            <a:extLst>
              <a:ext uri="{FF2B5EF4-FFF2-40B4-BE49-F238E27FC236}">
                <a16:creationId xmlns:a16="http://schemas.microsoft.com/office/drawing/2014/main" id="{84031811-66CA-5A4A-BAD1-8374DFF22F85}"/>
              </a:ext>
            </a:extLst>
          </p:cNvPr>
          <p:cNvCxnSpPr>
            <a:cxnSpLocks/>
          </p:cNvCxnSpPr>
          <p:nvPr/>
        </p:nvCxnSpPr>
        <p:spPr>
          <a:xfrm>
            <a:off x="4419361" y="2681911"/>
            <a:ext cx="0" cy="98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5" name="Straight Connector 2344">
            <a:extLst>
              <a:ext uri="{FF2B5EF4-FFF2-40B4-BE49-F238E27FC236}">
                <a16:creationId xmlns:a16="http://schemas.microsoft.com/office/drawing/2014/main" id="{8353F582-80A4-84F2-9662-BECB5D1FE1D9}"/>
              </a:ext>
            </a:extLst>
          </p:cNvPr>
          <p:cNvCxnSpPr>
            <a:cxnSpLocks/>
          </p:cNvCxnSpPr>
          <p:nvPr/>
        </p:nvCxnSpPr>
        <p:spPr>
          <a:xfrm>
            <a:off x="4408600" y="2681911"/>
            <a:ext cx="0" cy="98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6" name="Straight Connector 2345">
            <a:extLst>
              <a:ext uri="{FF2B5EF4-FFF2-40B4-BE49-F238E27FC236}">
                <a16:creationId xmlns:a16="http://schemas.microsoft.com/office/drawing/2014/main" id="{4772529B-061F-FB59-5999-A62369459C3C}"/>
              </a:ext>
            </a:extLst>
          </p:cNvPr>
          <p:cNvCxnSpPr>
            <a:cxnSpLocks/>
          </p:cNvCxnSpPr>
          <p:nvPr/>
        </p:nvCxnSpPr>
        <p:spPr>
          <a:xfrm>
            <a:off x="4397839" y="2690068"/>
            <a:ext cx="0" cy="905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7" name="Straight Connector 2346">
            <a:extLst>
              <a:ext uri="{FF2B5EF4-FFF2-40B4-BE49-F238E27FC236}">
                <a16:creationId xmlns:a16="http://schemas.microsoft.com/office/drawing/2014/main" id="{A97F52C0-4D25-5759-615C-A80F27131071}"/>
              </a:ext>
            </a:extLst>
          </p:cNvPr>
          <p:cNvCxnSpPr>
            <a:cxnSpLocks/>
          </p:cNvCxnSpPr>
          <p:nvPr/>
        </p:nvCxnSpPr>
        <p:spPr>
          <a:xfrm>
            <a:off x="4387078" y="2690068"/>
            <a:ext cx="0" cy="905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8" name="Straight Connector 2347">
            <a:extLst>
              <a:ext uri="{FF2B5EF4-FFF2-40B4-BE49-F238E27FC236}">
                <a16:creationId xmlns:a16="http://schemas.microsoft.com/office/drawing/2014/main" id="{1A2C611F-FB86-1639-3234-82293B953557}"/>
              </a:ext>
            </a:extLst>
          </p:cNvPr>
          <p:cNvCxnSpPr>
            <a:cxnSpLocks/>
          </p:cNvCxnSpPr>
          <p:nvPr/>
        </p:nvCxnSpPr>
        <p:spPr>
          <a:xfrm>
            <a:off x="4376317" y="2695779"/>
            <a:ext cx="0" cy="8484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9" name="Straight Connector 2348">
            <a:extLst>
              <a:ext uri="{FF2B5EF4-FFF2-40B4-BE49-F238E27FC236}">
                <a16:creationId xmlns:a16="http://schemas.microsoft.com/office/drawing/2014/main" id="{D6EE7C15-9EC9-8F59-8C34-78CB318BD77D}"/>
              </a:ext>
            </a:extLst>
          </p:cNvPr>
          <p:cNvCxnSpPr>
            <a:cxnSpLocks/>
          </p:cNvCxnSpPr>
          <p:nvPr/>
        </p:nvCxnSpPr>
        <p:spPr>
          <a:xfrm>
            <a:off x="4354795" y="2695779"/>
            <a:ext cx="0" cy="8484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0" name="Straight Connector 2349">
            <a:extLst>
              <a:ext uri="{FF2B5EF4-FFF2-40B4-BE49-F238E27FC236}">
                <a16:creationId xmlns:a16="http://schemas.microsoft.com/office/drawing/2014/main" id="{462C651D-6FA0-B34E-05AE-6556D8DB6BB2}"/>
              </a:ext>
            </a:extLst>
          </p:cNvPr>
          <p:cNvCxnSpPr>
            <a:cxnSpLocks/>
          </p:cNvCxnSpPr>
          <p:nvPr/>
        </p:nvCxnSpPr>
        <p:spPr>
          <a:xfrm>
            <a:off x="4333273" y="2700674"/>
            <a:ext cx="0" cy="8144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1" name="Straight Connector 2350">
            <a:extLst>
              <a:ext uri="{FF2B5EF4-FFF2-40B4-BE49-F238E27FC236}">
                <a16:creationId xmlns:a16="http://schemas.microsoft.com/office/drawing/2014/main" id="{9088C072-7959-897C-A969-7BB616D90FB2}"/>
              </a:ext>
            </a:extLst>
          </p:cNvPr>
          <p:cNvCxnSpPr>
            <a:cxnSpLocks/>
          </p:cNvCxnSpPr>
          <p:nvPr/>
        </p:nvCxnSpPr>
        <p:spPr>
          <a:xfrm>
            <a:off x="4322512" y="2703937"/>
            <a:ext cx="0" cy="7668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2" name="Straight Connector 2351">
            <a:extLst>
              <a:ext uri="{FF2B5EF4-FFF2-40B4-BE49-F238E27FC236}">
                <a16:creationId xmlns:a16="http://schemas.microsoft.com/office/drawing/2014/main" id="{8851A046-EFB4-1DF6-8331-B4F40996A4CC}"/>
              </a:ext>
            </a:extLst>
          </p:cNvPr>
          <p:cNvCxnSpPr>
            <a:cxnSpLocks/>
          </p:cNvCxnSpPr>
          <p:nvPr/>
        </p:nvCxnSpPr>
        <p:spPr>
          <a:xfrm>
            <a:off x="4311751" y="2712910"/>
            <a:ext cx="0" cy="67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3" name="Straight Connector 2352">
            <a:extLst>
              <a:ext uri="{FF2B5EF4-FFF2-40B4-BE49-F238E27FC236}">
                <a16:creationId xmlns:a16="http://schemas.microsoft.com/office/drawing/2014/main" id="{BA0F30FD-DFD2-B255-5472-9B63AE2B874D}"/>
              </a:ext>
            </a:extLst>
          </p:cNvPr>
          <p:cNvCxnSpPr>
            <a:cxnSpLocks/>
          </p:cNvCxnSpPr>
          <p:nvPr/>
        </p:nvCxnSpPr>
        <p:spPr>
          <a:xfrm>
            <a:off x="4300990" y="2712910"/>
            <a:ext cx="0" cy="67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4" name="Straight Connector 2353">
            <a:extLst>
              <a:ext uri="{FF2B5EF4-FFF2-40B4-BE49-F238E27FC236}">
                <a16:creationId xmlns:a16="http://schemas.microsoft.com/office/drawing/2014/main" id="{3109F9C1-FC2C-3A62-1C4F-7B145A0EBB2F}"/>
              </a:ext>
            </a:extLst>
          </p:cNvPr>
          <p:cNvCxnSpPr>
            <a:cxnSpLocks/>
          </p:cNvCxnSpPr>
          <p:nvPr/>
        </p:nvCxnSpPr>
        <p:spPr>
          <a:xfrm>
            <a:off x="4279468" y="2720024"/>
            <a:ext cx="0" cy="6059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5" name="Straight Connector 2354">
            <a:extLst>
              <a:ext uri="{FF2B5EF4-FFF2-40B4-BE49-F238E27FC236}">
                <a16:creationId xmlns:a16="http://schemas.microsoft.com/office/drawing/2014/main" id="{BDA75AE9-ACEA-3CC8-7ECE-35E3828AE53F}"/>
              </a:ext>
            </a:extLst>
          </p:cNvPr>
          <p:cNvCxnSpPr>
            <a:cxnSpLocks/>
          </p:cNvCxnSpPr>
          <p:nvPr/>
        </p:nvCxnSpPr>
        <p:spPr>
          <a:xfrm>
            <a:off x="4268707" y="2727595"/>
            <a:ext cx="0" cy="5302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" name="Straight Connector 2355">
            <a:extLst>
              <a:ext uri="{FF2B5EF4-FFF2-40B4-BE49-F238E27FC236}">
                <a16:creationId xmlns:a16="http://schemas.microsoft.com/office/drawing/2014/main" id="{10F6C0DD-6864-FE0B-3626-E9B26E239313}"/>
              </a:ext>
            </a:extLst>
          </p:cNvPr>
          <p:cNvCxnSpPr>
            <a:cxnSpLocks/>
          </p:cNvCxnSpPr>
          <p:nvPr/>
        </p:nvCxnSpPr>
        <p:spPr>
          <a:xfrm>
            <a:off x="4257946" y="2727595"/>
            <a:ext cx="0" cy="5302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7" name="Straight Connector 2356">
            <a:extLst>
              <a:ext uri="{FF2B5EF4-FFF2-40B4-BE49-F238E27FC236}">
                <a16:creationId xmlns:a16="http://schemas.microsoft.com/office/drawing/2014/main" id="{3FF6963A-5A30-CA2E-3654-EC9894ADBD3B}"/>
              </a:ext>
            </a:extLst>
          </p:cNvPr>
          <p:cNvCxnSpPr>
            <a:cxnSpLocks/>
          </p:cNvCxnSpPr>
          <p:nvPr/>
        </p:nvCxnSpPr>
        <p:spPr>
          <a:xfrm>
            <a:off x="4247185" y="2727595"/>
            <a:ext cx="0" cy="5302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8" name="Straight Connector 2357">
            <a:extLst>
              <a:ext uri="{FF2B5EF4-FFF2-40B4-BE49-F238E27FC236}">
                <a16:creationId xmlns:a16="http://schemas.microsoft.com/office/drawing/2014/main" id="{00758481-42EA-A7FC-05F6-B083C157E20C}"/>
              </a:ext>
            </a:extLst>
          </p:cNvPr>
          <p:cNvCxnSpPr>
            <a:cxnSpLocks/>
          </p:cNvCxnSpPr>
          <p:nvPr/>
        </p:nvCxnSpPr>
        <p:spPr>
          <a:xfrm>
            <a:off x="4053487" y="2770016"/>
            <a:ext cx="0" cy="9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9" name="Straight Connector 2358">
            <a:extLst>
              <a:ext uri="{FF2B5EF4-FFF2-40B4-BE49-F238E27FC236}">
                <a16:creationId xmlns:a16="http://schemas.microsoft.com/office/drawing/2014/main" id="{CAE16E4B-8465-D4DF-36C2-9BA7103B898C}"/>
              </a:ext>
            </a:extLst>
          </p:cNvPr>
          <p:cNvCxnSpPr>
            <a:cxnSpLocks/>
          </p:cNvCxnSpPr>
          <p:nvPr/>
        </p:nvCxnSpPr>
        <p:spPr>
          <a:xfrm>
            <a:off x="4064248" y="2770016"/>
            <a:ext cx="0" cy="939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0" name="Straight Connector 2359">
            <a:extLst>
              <a:ext uri="{FF2B5EF4-FFF2-40B4-BE49-F238E27FC236}">
                <a16:creationId xmlns:a16="http://schemas.microsoft.com/office/drawing/2014/main" id="{B9952192-5BE1-219B-03FA-1D2BC4EBA434}"/>
              </a:ext>
            </a:extLst>
          </p:cNvPr>
          <p:cNvCxnSpPr>
            <a:cxnSpLocks/>
          </p:cNvCxnSpPr>
          <p:nvPr/>
        </p:nvCxnSpPr>
        <p:spPr>
          <a:xfrm>
            <a:off x="4075009" y="2761858"/>
            <a:ext cx="0" cy="1755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1" name="Straight Connector 2360">
            <a:extLst>
              <a:ext uri="{FF2B5EF4-FFF2-40B4-BE49-F238E27FC236}">
                <a16:creationId xmlns:a16="http://schemas.microsoft.com/office/drawing/2014/main" id="{C7444BDE-C467-59A7-CF29-37A3F45635BA}"/>
              </a:ext>
            </a:extLst>
          </p:cNvPr>
          <p:cNvCxnSpPr>
            <a:cxnSpLocks/>
          </p:cNvCxnSpPr>
          <p:nvPr/>
        </p:nvCxnSpPr>
        <p:spPr>
          <a:xfrm>
            <a:off x="4085770" y="2758595"/>
            <a:ext cx="0" cy="2192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2" name="Straight Connector 2361">
            <a:extLst>
              <a:ext uri="{FF2B5EF4-FFF2-40B4-BE49-F238E27FC236}">
                <a16:creationId xmlns:a16="http://schemas.microsoft.com/office/drawing/2014/main" id="{5D8FF4CB-FFC1-EFAD-8694-293A0822E987}"/>
              </a:ext>
            </a:extLst>
          </p:cNvPr>
          <p:cNvCxnSpPr>
            <a:cxnSpLocks/>
          </p:cNvCxnSpPr>
          <p:nvPr/>
        </p:nvCxnSpPr>
        <p:spPr>
          <a:xfrm>
            <a:off x="4290229" y="2712910"/>
            <a:ext cx="0" cy="6771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3" name="Straight Connector 2362">
            <a:extLst>
              <a:ext uri="{FF2B5EF4-FFF2-40B4-BE49-F238E27FC236}">
                <a16:creationId xmlns:a16="http://schemas.microsoft.com/office/drawing/2014/main" id="{30B6798B-796A-C25D-82C0-502763A8641D}"/>
              </a:ext>
            </a:extLst>
          </p:cNvPr>
          <p:cNvCxnSpPr>
            <a:cxnSpLocks/>
          </p:cNvCxnSpPr>
          <p:nvPr/>
        </p:nvCxnSpPr>
        <p:spPr>
          <a:xfrm>
            <a:off x="4096531" y="2754516"/>
            <a:ext cx="0" cy="2506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4" name="Straight Connector 2363">
            <a:extLst>
              <a:ext uri="{FF2B5EF4-FFF2-40B4-BE49-F238E27FC236}">
                <a16:creationId xmlns:a16="http://schemas.microsoft.com/office/drawing/2014/main" id="{7EFD401B-7070-A98A-ABA8-B2E111C3043B}"/>
              </a:ext>
            </a:extLst>
          </p:cNvPr>
          <p:cNvCxnSpPr>
            <a:cxnSpLocks/>
          </p:cNvCxnSpPr>
          <p:nvPr/>
        </p:nvCxnSpPr>
        <p:spPr>
          <a:xfrm>
            <a:off x="4107292" y="2754516"/>
            <a:ext cx="0" cy="2506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5" name="Straight Connector 2364">
            <a:extLst>
              <a:ext uri="{FF2B5EF4-FFF2-40B4-BE49-F238E27FC236}">
                <a16:creationId xmlns:a16="http://schemas.microsoft.com/office/drawing/2014/main" id="{1F7C814E-0407-39D6-5916-3A6414A2940F}"/>
              </a:ext>
            </a:extLst>
          </p:cNvPr>
          <p:cNvCxnSpPr>
            <a:cxnSpLocks/>
          </p:cNvCxnSpPr>
          <p:nvPr/>
        </p:nvCxnSpPr>
        <p:spPr>
          <a:xfrm>
            <a:off x="4118053" y="2747989"/>
            <a:ext cx="0" cy="315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6" name="Straight Connector 2365">
            <a:extLst>
              <a:ext uri="{FF2B5EF4-FFF2-40B4-BE49-F238E27FC236}">
                <a16:creationId xmlns:a16="http://schemas.microsoft.com/office/drawing/2014/main" id="{2F6234D5-77CA-C4ED-3FE5-F77A60FB4DC0}"/>
              </a:ext>
            </a:extLst>
          </p:cNvPr>
          <p:cNvCxnSpPr>
            <a:cxnSpLocks/>
          </p:cNvCxnSpPr>
          <p:nvPr/>
        </p:nvCxnSpPr>
        <p:spPr>
          <a:xfrm>
            <a:off x="4128814" y="2747989"/>
            <a:ext cx="0" cy="315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7" name="Straight Connector 2366">
            <a:extLst>
              <a:ext uri="{FF2B5EF4-FFF2-40B4-BE49-F238E27FC236}">
                <a16:creationId xmlns:a16="http://schemas.microsoft.com/office/drawing/2014/main" id="{CD4FAC61-B394-1479-C4B9-F602E5782928}"/>
              </a:ext>
            </a:extLst>
          </p:cNvPr>
          <p:cNvCxnSpPr>
            <a:cxnSpLocks/>
          </p:cNvCxnSpPr>
          <p:nvPr/>
        </p:nvCxnSpPr>
        <p:spPr>
          <a:xfrm>
            <a:off x="4139575" y="2747989"/>
            <a:ext cx="0" cy="315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8" name="Straight Connector 2367">
            <a:extLst>
              <a:ext uri="{FF2B5EF4-FFF2-40B4-BE49-F238E27FC236}">
                <a16:creationId xmlns:a16="http://schemas.microsoft.com/office/drawing/2014/main" id="{65D00F8C-C358-15E5-9B0B-D8043632EA1E}"/>
              </a:ext>
            </a:extLst>
          </p:cNvPr>
          <p:cNvCxnSpPr>
            <a:cxnSpLocks/>
          </p:cNvCxnSpPr>
          <p:nvPr/>
        </p:nvCxnSpPr>
        <p:spPr>
          <a:xfrm>
            <a:off x="4236424" y="2736568"/>
            <a:ext cx="0" cy="440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9" name="Straight Connector 2368">
            <a:extLst>
              <a:ext uri="{FF2B5EF4-FFF2-40B4-BE49-F238E27FC236}">
                <a16:creationId xmlns:a16="http://schemas.microsoft.com/office/drawing/2014/main" id="{D1633811-E855-30EA-4CB4-64CC673F72F1}"/>
              </a:ext>
            </a:extLst>
          </p:cNvPr>
          <p:cNvCxnSpPr>
            <a:cxnSpLocks/>
          </p:cNvCxnSpPr>
          <p:nvPr/>
        </p:nvCxnSpPr>
        <p:spPr>
          <a:xfrm>
            <a:off x="4225663" y="2736568"/>
            <a:ext cx="0" cy="440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0" name="Straight Connector 2369">
            <a:extLst>
              <a:ext uri="{FF2B5EF4-FFF2-40B4-BE49-F238E27FC236}">
                <a16:creationId xmlns:a16="http://schemas.microsoft.com/office/drawing/2014/main" id="{811CDE65-9A78-9CA1-CBB0-A119CEDCF731}"/>
              </a:ext>
            </a:extLst>
          </p:cNvPr>
          <p:cNvCxnSpPr>
            <a:cxnSpLocks/>
          </p:cNvCxnSpPr>
          <p:nvPr/>
        </p:nvCxnSpPr>
        <p:spPr>
          <a:xfrm>
            <a:off x="4193380" y="2736568"/>
            <a:ext cx="0" cy="440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1" name="Straight Connector 2370">
            <a:extLst>
              <a:ext uri="{FF2B5EF4-FFF2-40B4-BE49-F238E27FC236}">
                <a16:creationId xmlns:a16="http://schemas.microsoft.com/office/drawing/2014/main" id="{F8C43BDF-BD33-46C0-A235-FB4C6E6786BE}"/>
              </a:ext>
            </a:extLst>
          </p:cNvPr>
          <p:cNvCxnSpPr>
            <a:cxnSpLocks/>
          </p:cNvCxnSpPr>
          <p:nvPr/>
        </p:nvCxnSpPr>
        <p:spPr>
          <a:xfrm>
            <a:off x="4204141" y="2736568"/>
            <a:ext cx="0" cy="440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2" name="Straight Connector 2371">
            <a:extLst>
              <a:ext uri="{FF2B5EF4-FFF2-40B4-BE49-F238E27FC236}">
                <a16:creationId xmlns:a16="http://schemas.microsoft.com/office/drawing/2014/main" id="{D90D11A8-1EFC-4802-5E2D-170F525465B8}"/>
              </a:ext>
            </a:extLst>
          </p:cNvPr>
          <p:cNvCxnSpPr>
            <a:cxnSpLocks/>
          </p:cNvCxnSpPr>
          <p:nvPr/>
        </p:nvCxnSpPr>
        <p:spPr>
          <a:xfrm>
            <a:off x="4214902" y="2736568"/>
            <a:ext cx="0" cy="4405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3" name="Straight Connector 2372">
            <a:extLst>
              <a:ext uri="{FF2B5EF4-FFF2-40B4-BE49-F238E27FC236}">
                <a16:creationId xmlns:a16="http://schemas.microsoft.com/office/drawing/2014/main" id="{7FA2EBD6-CB1C-8DC2-59AD-8D2B77982966}"/>
              </a:ext>
            </a:extLst>
          </p:cNvPr>
          <p:cNvCxnSpPr>
            <a:cxnSpLocks/>
          </p:cNvCxnSpPr>
          <p:nvPr/>
        </p:nvCxnSpPr>
        <p:spPr>
          <a:xfrm>
            <a:off x="4182619" y="2739015"/>
            <a:ext cx="0" cy="40724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4" name="Straight Connector 2373">
            <a:extLst>
              <a:ext uri="{FF2B5EF4-FFF2-40B4-BE49-F238E27FC236}">
                <a16:creationId xmlns:a16="http://schemas.microsoft.com/office/drawing/2014/main" id="{8E9A4108-85A8-CFA8-AD1A-2FB83D9D774E}"/>
              </a:ext>
            </a:extLst>
          </p:cNvPr>
          <p:cNvCxnSpPr>
            <a:cxnSpLocks/>
          </p:cNvCxnSpPr>
          <p:nvPr/>
        </p:nvCxnSpPr>
        <p:spPr>
          <a:xfrm>
            <a:off x="4171858" y="2743094"/>
            <a:ext cx="0" cy="3759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5" name="Straight Connector 2374">
            <a:extLst>
              <a:ext uri="{FF2B5EF4-FFF2-40B4-BE49-F238E27FC236}">
                <a16:creationId xmlns:a16="http://schemas.microsoft.com/office/drawing/2014/main" id="{C9F8397B-702D-81E6-E012-BCA02828B1F9}"/>
              </a:ext>
            </a:extLst>
          </p:cNvPr>
          <p:cNvCxnSpPr>
            <a:cxnSpLocks/>
          </p:cNvCxnSpPr>
          <p:nvPr/>
        </p:nvCxnSpPr>
        <p:spPr>
          <a:xfrm>
            <a:off x="4161097" y="2743094"/>
            <a:ext cx="0" cy="3759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6" name="Straight Connector 2375">
            <a:extLst>
              <a:ext uri="{FF2B5EF4-FFF2-40B4-BE49-F238E27FC236}">
                <a16:creationId xmlns:a16="http://schemas.microsoft.com/office/drawing/2014/main" id="{1B66FB86-9396-6D55-F1CC-4962C6610F40}"/>
              </a:ext>
            </a:extLst>
          </p:cNvPr>
          <p:cNvCxnSpPr>
            <a:cxnSpLocks/>
          </p:cNvCxnSpPr>
          <p:nvPr/>
        </p:nvCxnSpPr>
        <p:spPr>
          <a:xfrm>
            <a:off x="4150336" y="2747989"/>
            <a:ext cx="0" cy="3158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7" name="Straight Connector 2376">
            <a:extLst>
              <a:ext uri="{FF2B5EF4-FFF2-40B4-BE49-F238E27FC236}">
                <a16:creationId xmlns:a16="http://schemas.microsoft.com/office/drawing/2014/main" id="{3AAAB22E-6B2A-923B-06D1-6BB5F167C8D9}"/>
              </a:ext>
            </a:extLst>
          </p:cNvPr>
          <p:cNvCxnSpPr>
            <a:cxnSpLocks/>
          </p:cNvCxnSpPr>
          <p:nvPr/>
        </p:nvCxnSpPr>
        <p:spPr>
          <a:xfrm>
            <a:off x="4344034" y="2700674"/>
            <a:ext cx="0" cy="81448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8" name="Straight Connector 2377">
            <a:extLst>
              <a:ext uri="{FF2B5EF4-FFF2-40B4-BE49-F238E27FC236}">
                <a16:creationId xmlns:a16="http://schemas.microsoft.com/office/drawing/2014/main" id="{0AE61153-9494-370A-C3C7-A8D46409AE67}"/>
              </a:ext>
            </a:extLst>
          </p:cNvPr>
          <p:cNvCxnSpPr>
            <a:cxnSpLocks/>
          </p:cNvCxnSpPr>
          <p:nvPr/>
        </p:nvCxnSpPr>
        <p:spPr>
          <a:xfrm>
            <a:off x="4365556" y="2695779"/>
            <a:ext cx="0" cy="8484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9" name="Straight Connector 2378">
            <a:extLst>
              <a:ext uri="{FF2B5EF4-FFF2-40B4-BE49-F238E27FC236}">
                <a16:creationId xmlns:a16="http://schemas.microsoft.com/office/drawing/2014/main" id="{3BF4499A-2DA0-3A7C-66BB-68845922392D}"/>
              </a:ext>
            </a:extLst>
          </p:cNvPr>
          <p:cNvCxnSpPr>
            <a:cxnSpLocks/>
          </p:cNvCxnSpPr>
          <p:nvPr/>
        </p:nvCxnSpPr>
        <p:spPr>
          <a:xfrm>
            <a:off x="4505449" y="2660700"/>
            <a:ext cx="0" cy="11992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0" name="Straight Connector 2379">
            <a:extLst>
              <a:ext uri="{FF2B5EF4-FFF2-40B4-BE49-F238E27FC236}">
                <a16:creationId xmlns:a16="http://schemas.microsoft.com/office/drawing/2014/main" id="{19BF400E-D4A7-19B5-8024-5A90A262772F}"/>
              </a:ext>
            </a:extLst>
          </p:cNvPr>
          <p:cNvCxnSpPr>
            <a:cxnSpLocks/>
          </p:cNvCxnSpPr>
          <p:nvPr/>
        </p:nvCxnSpPr>
        <p:spPr>
          <a:xfrm>
            <a:off x="4483927" y="2660700"/>
            <a:ext cx="0" cy="119921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1" name="Straight Connector 2380">
            <a:extLst>
              <a:ext uri="{FF2B5EF4-FFF2-40B4-BE49-F238E27FC236}">
                <a16:creationId xmlns:a16="http://schemas.microsoft.com/office/drawing/2014/main" id="{2B7A238E-DD20-2EFF-F6CE-656AF3355B30}"/>
              </a:ext>
            </a:extLst>
          </p:cNvPr>
          <p:cNvCxnSpPr>
            <a:cxnSpLocks/>
          </p:cNvCxnSpPr>
          <p:nvPr/>
        </p:nvCxnSpPr>
        <p:spPr>
          <a:xfrm>
            <a:off x="4526971" y="2648463"/>
            <a:ext cx="0" cy="132157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2" name="Straight Connector 2381">
            <a:extLst>
              <a:ext uri="{FF2B5EF4-FFF2-40B4-BE49-F238E27FC236}">
                <a16:creationId xmlns:a16="http://schemas.microsoft.com/office/drawing/2014/main" id="{F9A875CC-3492-8566-21AD-92C2DEBD6079}"/>
              </a:ext>
            </a:extLst>
          </p:cNvPr>
          <p:cNvCxnSpPr>
            <a:cxnSpLocks/>
          </p:cNvCxnSpPr>
          <p:nvPr/>
        </p:nvCxnSpPr>
        <p:spPr>
          <a:xfrm>
            <a:off x="4785235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3" name="Straight Connector 2382">
            <a:extLst>
              <a:ext uri="{FF2B5EF4-FFF2-40B4-BE49-F238E27FC236}">
                <a16:creationId xmlns:a16="http://schemas.microsoft.com/office/drawing/2014/main" id="{519C5D48-139B-D50C-3564-A3058F76F23D}"/>
              </a:ext>
            </a:extLst>
          </p:cNvPr>
          <p:cNvCxnSpPr>
            <a:cxnSpLocks/>
          </p:cNvCxnSpPr>
          <p:nvPr/>
        </p:nvCxnSpPr>
        <p:spPr>
          <a:xfrm>
            <a:off x="4806757" y="2592990"/>
            <a:ext cx="0" cy="18663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4" name="Straight Connector 2383">
            <a:extLst>
              <a:ext uri="{FF2B5EF4-FFF2-40B4-BE49-F238E27FC236}">
                <a16:creationId xmlns:a16="http://schemas.microsoft.com/office/drawing/2014/main" id="{80E31B2C-C669-B2C6-4480-2A7E6A7043DA}"/>
              </a:ext>
            </a:extLst>
          </p:cNvPr>
          <p:cNvCxnSpPr>
            <a:cxnSpLocks/>
          </p:cNvCxnSpPr>
          <p:nvPr/>
        </p:nvCxnSpPr>
        <p:spPr>
          <a:xfrm>
            <a:off x="2185161" y="2782660"/>
            <a:ext cx="0" cy="35201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5" name="Straight Connector 2384">
            <a:extLst>
              <a:ext uri="{FF2B5EF4-FFF2-40B4-BE49-F238E27FC236}">
                <a16:creationId xmlns:a16="http://schemas.microsoft.com/office/drawing/2014/main" id="{50CFCED3-CBB1-F89B-35B8-1CDCD3337CCB}"/>
              </a:ext>
            </a:extLst>
          </p:cNvPr>
          <p:cNvCxnSpPr>
            <a:cxnSpLocks/>
          </p:cNvCxnSpPr>
          <p:nvPr/>
        </p:nvCxnSpPr>
        <p:spPr>
          <a:xfrm>
            <a:off x="2035192" y="2782660"/>
            <a:ext cx="0" cy="39688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6" name="Straight Connector 2385">
            <a:extLst>
              <a:ext uri="{FF2B5EF4-FFF2-40B4-BE49-F238E27FC236}">
                <a16:creationId xmlns:a16="http://schemas.microsoft.com/office/drawing/2014/main" id="{83DA4648-D2C3-B7C8-3CD0-CFC5699F31B0}"/>
              </a:ext>
            </a:extLst>
          </p:cNvPr>
          <p:cNvCxnSpPr>
            <a:cxnSpLocks/>
          </p:cNvCxnSpPr>
          <p:nvPr/>
        </p:nvCxnSpPr>
        <p:spPr>
          <a:xfrm>
            <a:off x="3122243" y="2781045"/>
            <a:ext cx="0" cy="1828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7" name="TextBox 2386">
            <a:extLst>
              <a:ext uri="{FF2B5EF4-FFF2-40B4-BE49-F238E27FC236}">
                <a16:creationId xmlns:a16="http://schemas.microsoft.com/office/drawing/2014/main" id="{EB01333C-ECD8-646B-CEF9-5A6FDAF197DA}"/>
              </a:ext>
            </a:extLst>
          </p:cNvPr>
          <p:cNvSpPr txBox="1"/>
          <p:nvPr/>
        </p:nvSpPr>
        <p:spPr>
          <a:xfrm rot="16200000">
            <a:off x="5307603" y="2579971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Spleen Volume (%)</a:t>
            </a:r>
          </a:p>
        </p:txBody>
      </p:sp>
      <p:sp>
        <p:nvSpPr>
          <p:cNvPr id="2388" name="Freeform: Shape 812">
            <a:extLst>
              <a:ext uri="{FF2B5EF4-FFF2-40B4-BE49-F238E27FC236}">
                <a16:creationId xmlns:a16="http://schemas.microsoft.com/office/drawing/2014/main" id="{998958E2-1A08-0385-74A5-6851E0863D72}"/>
              </a:ext>
            </a:extLst>
          </p:cNvPr>
          <p:cNvSpPr/>
          <p:nvPr/>
        </p:nvSpPr>
        <p:spPr>
          <a:xfrm>
            <a:off x="9437209" y="2786287"/>
            <a:ext cx="2305478" cy="20680"/>
          </a:xfrm>
          <a:custGeom>
            <a:avLst/>
            <a:gdLst>
              <a:gd name="connsiteX0" fmla="*/ 0 w 2305478"/>
              <a:gd name="connsiteY0" fmla="*/ 0 h 20680"/>
              <a:gd name="connsiteX1" fmla="*/ 2305478 w 2305478"/>
              <a:gd name="connsiteY1" fmla="*/ 0 h 2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5478" h="20680">
                <a:moveTo>
                  <a:pt x="0" y="0"/>
                </a:moveTo>
                <a:lnTo>
                  <a:pt x="2305478" y="0"/>
                </a:lnTo>
              </a:path>
            </a:pathLst>
          </a:custGeom>
          <a:ln w="2982" cap="flat">
            <a:solidFill>
              <a:srgbClr val="1A171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389" name="Group 2388">
            <a:extLst>
              <a:ext uri="{FF2B5EF4-FFF2-40B4-BE49-F238E27FC236}">
                <a16:creationId xmlns:a16="http://schemas.microsoft.com/office/drawing/2014/main" id="{4CCBD825-83C3-293A-0A4D-299E001829FE}"/>
              </a:ext>
            </a:extLst>
          </p:cNvPr>
          <p:cNvGrpSpPr/>
          <p:nvPr/>
        </p:nvGrpSpPr>
        <p:grpSpPr>
          <a:xfrm>
            <a:off x="9487975" y="2006413"/>
            <a:ext cx="2203827" cy="1387889"/>
            <a:chOff x="9599941" y="1700535"/>
            <a:chExt cx="2203827" cy="1387889"/>
          </a:xfrm>
          <a:solidFill>
            <a:schemeClr val="accent5"/>
          </a:solidFill>
        </p:grpSpPr>
        <p:sp>
          <p:nvSpPr>
            <p:cNvPr id="2390" name="Freeform: Shape 835">
              <a:extLst>
                <a:ext uri="{FF2B5EF4-FFF2-40B4-BE49-F238E27FC236}">
                  <a16:creationId xmlns:a16="http://schemas.microsoft.com/office/drawing/2014/main" id="{DCD26AD5-5FDF-E2E8-99AC-DEC3FCE95E98}"/>
                </a:ext>
              </a:extLst>
            </p:cNvPr>
            <p:cNvSpPr/>
            <p:nvPr/>
          </p:nvSpPr>
          <p:spPr>
            <a:xfrm>
              <a:off x="9600060" y="2480615"/>
              <a:ext cx="21739" cy="607809"/>
            </a:xfrm>
            <a:custGeom>
              <a:avLst/>
              <a:gdLst>
                <a:gd name="connsiteX0" fmla="*/ 0 w 21739"/>
                <a:gd name="connsiteY0" fmla="*/ 0 h 607809"/>
                <a:gd name="connsiteX1" fmla="*/ 21740 w 21739"/>
                <a:gd name="connsiteY1" fmla="*/ 0 h 607809"/>
                <a:gd name="connsiteX2" fmla="*/ 21740 w 21739"/>
                <a:gd name="connsiteY2" fmla="*/ 607809 h 607809"/>
                <a:gd name="connsiteX3" fmla="*/ 0 w 21739"/>
                <a:gd name="connsiteY3" fmla="*/ 607809 h 60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07809">
                  <a:moveTo>
                    <a:pt x="0" y="0"/>
                  </a:moveTo>
                  <a:lnTo>
                    <a:pt x="21740" y="0"/>
                  </a:lnTo>
                  <a:lnTo>
                    <a:pt x="21740" y="607809"/>
                  </a:lnTo>
                  <a:lnTo>
                    <a:pt x="0" y="60780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1" name="Freeform: Shape 836">
              <a:extLst>
                <a:ext uri="{FF2B5EF4-FFF2-40B4-BE49-F238E27FC236}">
                  <a16:creationId xmlns:a16="http://schemas.microsoft.com/office/drawing/2014/main" id="{44ED1B72-E853-1CDD-4ACE-9F0C7433E59D}"/>
                </a:ext>
              </a:extLst>
            </p:cNvPr>
            <p:cNvSpPr/>
            <p:nvPr/>
          </p:nvSpPr>
          <p:spPr>
            <a:xfrm>
              <a:off x="9599941" y="2480615"/>
              <a:ext cx="21739" cy="607809"/>
            </a:xfrm>
            <a:custGeom>
              <a:avLst/>
              <a:gdLst>
                <a:gd name="connsiteX0" fmla="*/ 0 w 21739"/>
                <a:gd name="connsiteY0" fmla="*/ 0 h 607809"/>
                <a:gd name="connsiteX1" fmla="*/ 21740 w 21739"/>
                <a:gd name="connsiteY1" fmla="*/ 0 h 607809"/>
                <a:gd name="connsiteX2" fmla="*/ 21740 w 21739"/>
                <a:gd name="connsiteY2" fmla="*/ 607809 h 607809"/>
                <a:gd name="connsiteX3" fmla="*/ 0 w 21739"/>
                <a:gd name="connsiteY3" fmla="*/ 607809 h 60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07809">
                  <a:moveTo>
                    <a:pt x="0" y="0"/>
                  </a:moveTo>
                  <a:lnTo>
                    <a:pt x="21740" y="0"/>
                  </a:lnTo>
                  <a:lnTo>
                    <a:pt x="21740" y="607809"/>
                  </a:lnTo>
                  <a:lnTo>
                    <a:pt x="0" y="60780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2" name="Freeform: Shape 837">
              <a:extLst>
                <a:ext uri="{FF2B5EF4-FFF2-40B4-BE49-F238E27FC236}">
                  <a16:creationId xmlns:a16="http://schemas.microsoft.com/office/drawing/2014/main" id="{21DBAA53-4E92-042F-24D0-67C630ADD380}"/>
                </a:ext>
              </a:extLst>
            </p:cNvPr>
            <p:cNvSpPr/>
            <p:nvPr/>
          </p:nvSpPr>
          <p:spPr>
            <a:xfrm>
              <a:off x="9637686" y="2480615"/>
              <a:ext cx="21739" cy="288497"/>
            </a:xfrm>
            <a:custGeom>
              <a:avLst/>
              <a:gdLst>
                <a:gd name="connsiteX0" fmla="*/ 0 w 21739"/>
                <a:gd name="connsiteY0" fmla="*/ 0 h 288497"/>
                <a:gd name="connsiteX1" fmla="*/ 21740 w 21739"/>
                <a:gd name="connsiteY1" fmla="*/ 0 h 288497"/>
                <a:gd name="connsiteX2" fmla="*/ 21740 w 21739"/>
                <a:gd name="connsiteY2" fmla="*/ 288497 h 288497"/>
                <a:gd name="connsiteX3" fmla="*/ 0 w 21739"/>
                <a:gd name="connsiteY3" fmla="*/ 288497 h 28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88497">
                  <a:moveTo>
                    <a:pt x="0" y="0"/>
                  </a:moveTo>
                  <a:lnTo>
                    <a:pt x="21740" y="0"/>
                  </a:lnTo>
                  <a:lnTo>
                    <a:pt x="21740" y="288497"/>
                  </a:lnTo>
                  <a:lnTo>
                    <a:pt x="0" y="2884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3" name="Freeform: Shape 838">
              <a:extLst>
                <a:ext uri="{FF2B5EF4-FFF2-40B4-BE49-F238E27FC236}">
                  <a16:creationId xmlns:a16="http://schemas.microsoft.com/office/drawing/2014/main" id="{9445A635-4CA8-2E70-02FF-EB90B8B9C77F}"/>
                </a:ext>
              </a:extLst>
            </p:cNvPr>
            <p:cNvSpPr/>
            <p:nvPr/>
          </p:nvSpPr>
          <p:spPr>
            <a:xfrm>
              <a:off x="9637686" y="2480615"/>
              <a:ext cx="21739" cy="288497"/>
            </a:xfrm>
            <a:custGeom>
              <a:avLst/>
              <a:gdLst>
                <a:gd name="connsiteX0" fmla="*/ 0 w 21739"/>
                <a:gd name="connsiteY0" fmla="*/ 0 h 288497"/>
                <a:gd name="connsiteX1" fmla="*/ 21740 w 21739"/>
                <a:gd name="connsiteY1" fmla="*/ 0 h 288497"/>
                <a:gd name="connsiteX2" fmla="*/ 21740 w 21739"/>
                <a:gd name="connsiteY2" fmla="*/ 288497 h 288497"/>
                <a:gd name="connsiteX3" fmla="*/ 0 w 21739"/>
                <a:gd name="connsiteY3" fmla="*/ 288497 h 28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88497">
                  <a:moveTo>
                    <a:pt x="0" y="0"/>
                  </a:moveTo>
                  <a:lnTo>
                    <a:pt x="21740" y="0"/>
                  </a:lnTo>
                  <a:lnTo>
                    <a:pt x="21740" y="288497"/>
                  </a:lnTo>
                  <a:lnTo>
                    <a:pt x="0" y="2884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4" name="Freeform: Shape 839">
              <a:extLst>
                <a:ext uri="{FF2B5EF4-FFF2-40B4-BE49-F238E27FC236}">
                  <a16:creationId xmlns:a16="http://schemas.microsoft.com/office/drawing/2014/main" id="{FCCEC59E-A720-0D27-DDB3-7E282891E4A6}"/>
                </a:ext>
              </a:extLst>
            </p:cNvPr>
            <p:cNvSpPr/>
            <p:nvPr/>
          </p:nvSpPr>
          <p:spPr>
            <a:xfrm>
              <a:off x="9675313" y="2480615"/>
              <a:ext cx="21739" cy="267816"/>
            </a:xfrm>
            <a:custGeom>
              <a:avLst/>
              <a:gdLst>
                <a:gd name="connsiteX0" fmla="*/ 0 w 21739"/>
                <a:gd name="connsiteY0" fmla="*/ 0 h 267816"/>
                <a:gd name="connsiteX1" fmla="*/ 21740 w 21739"/>
                <a:gd name="connsiteY1" fmla="*/ 0 h 267816"/>
                <a:gd name="connsiteX2" fmla="*/ 21740 w 21739"/>
                <a:gd name="connsiteY2" fmla="*/ 267817 h 267816"/>
                <a:gd name="connsiteX3" fmla="*/ 0 w 21739"/>
                <a:gd name="connsiteY3" fmla="*/ 267817 h 26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67816">
                  <a:moveTo>
                    <a:pt x="0" y="0"/>
                  </a:moveTo>
                  <a:lnTo>
                    <a:pt x="21740" y="0"/>
                  </a:lnTo>
                  <a:lnTo>
                    <a:pt x="21740" y="267817"/>
                  </a:lnTo>
                  <a:lnTo>
                    <a:pt x="0" y="2678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5" name="Freeform: Shape 840">
              <a:extLst>
                <a:ext uri="{FF2B5EF4-FFF2-40B4-BE49-F238E27FC236}">
                  <a16:creationId xmlns:a16="http://schemas.microsoft.com/office/drawing/2014/main" id="{1E67865A-6558-FB1E-256C-AF0F65B89272}"/>
                </a:ext>
              </a:extLst>
            </p:cNvPr>
            <p:cNvSpPr/>
            <p:nvPr/>
          </p:nvSpPr>
          <p:spPr>
            <a:xfrm>
              <a:off x="9675313" y="2480615"/>
              <a:ext cx="21739" cy="267816"/>
            </a:xfrm>
            <a:custGeom>
              <a:avLst/>
              <a:gdLst>
                <a:gd name="connsiteX0" fmla="*/ 0 w 21739"/>
                <a:gd name="connsiteY0" fmla="*/ 0 h 267816"/>
                <a:gd name="connsiteX1" fmla="*/ 21740 w 21739"/>
                <a:gd name="connsiteY1" fmla="*/ 0 h 267816"/>
                <a:gd name="connsiteX2" fmla="*/ 21740 w 21739"/>
                <a:gd name="connsiteY2" fmla="*/ 267817 h 267816"/>
                <a:gd name="connsiteX3" fmla="*/ 0 w 21739"/>
                <a:gd name="connsiteY3" fmla="*/ 267817 h 26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67816">
                  <a:moveTo>
                    <a:pt x="0" y="0"/>
                  </a:moveTo>
                  <a:lnTo>
                    <a:pt x="21740" y="0"/>
                  </a:lnTo>
                  <a:lnTo>
                    <a:pt x="21740" y="267817"/>
                  </a:lnTo>
                  <a:lnTo>
                    <a:pt x="0" y="2678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6" name="Freeform: Shape 841">
              <a:extLst>
                <a:ext uri="{FF2B5EF4-FFF2-40B4-BE49-F238E27FC236}">
                  <a16:creationId xmlns:a16="http://schemas.microsoft.com/office/drawing/2014/main" id="{F7102981-1155-2BF7-46FC-07E0B35C4BC0}"/>
                </a:ext>
              </a:extLst>
            </p:cNvPr>
            <p:cNvSpPr/>
            <p:nvPr/>
          </p:nvSpPr>
          <p:spPr>
            <a:xfrm>
              <a:off x="9712820" y="2480615"/>
              <a:ext cx="21739" cy="160069"/>
            </a:xfrm>
            <a:custGeom>
              <a:avLst/>
              <a:gdLst>
                <a:gd name="connsiteX0" fmla="*/ 0 w 21739"/>
                <a:gd name="connsiteY0" fmla="*/ 0 h 160069"/>
                <a:gd name="connsiteX1" fmla="*/ 21740 w 21739"/>
                <a:gd name="connsiteY1" fmla="*/ 0 h 160069"/>
                <a:gd name="connsiteX2" fmla="*/ 21740 w 21739"/>
                <a:gd name="connsiteY2" fmla="*/ 160070 h 160069"/>
                <a:gd name="connsiteX3" fmla="*/ 0 w 21739"/>
                <a:gd name="connsiteY3" fmla="*/ 160070 h 16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0069">
                  <a:moveTo>
                    <a:pt x="0" y="0"/>
                  </a:moveTo>
                  <a:lnTo>
                    <a:pt x="21740" y="0"/>
                  </a:lnTo>
                  <a:lnTo>
                    <a:pt x="21740" y="160070"/>
                  </a:lnTo>
                  <a:lnTo>
                    <a:pt x="0" y="16007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7" name="Freeform: Shape 842">
              <a:extLst>
                <a:ext uri="{FF2B5EF4-FFF2-40B4-BE49-F238E27FC236}">
                  <a16:creationId xmlns:a16="http://schemas.microsoft.com/office/drawing/2014/main" id="{DD1D5F43-B56A-76D9-7D10-6672AE93A93A}"/>
                </a:ext>
              </a:extLst>
            </p:cNvPr>
            <p:cNvSpPr/>
            <p:nvPr/>
          </p:nvSpPr>
          <p:spPr>
            <a:xfrm>
              <a:off x="9712820" y="2480615"/>
              <a:ext cx="21739" cy="160069"/>
            </a:xfrm>
            <a:custGeom>
              <a:avLst/>
              <a:gdLst>
                <a:gd name="connsiteX0" fmla="*/ 0 w 21739"/>
                <a:gd name="connsiteY0" fmla="*/ 0 h 160069"/>
                <a:gd name="connsiteX1" fmla="*/ 21740 w 21739"/>
                <a:gd name="connsiteY1" fmla="*/ 0 h 160069"/>
                <a:gd name="connsiteX2" fmla="*/ 21740 w 21739"/>
                <a:gd name="connsiteY2" fmla="*/ 160070 h 160069"/>
                <a:gd name="connsiteX3" fmla="*/ 0 w 21739"/>
                <a:gd name="connsiteY3" fmla="*/ 160070 h 16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0069">
                  <a:moveTo>
                    <a:pt x="0" y="0"/>
                  </a:moveTo>
                  <a:lnTo>
                    <a:pt x="21740" y="0"/>
                  </a:lnTo>
                  <a:lnTo>
                    <a:pt x="21740" y="160070"/>
                  </a:lnTo>
                  <a:lnTo>
                    <a:pt x="0" y="16007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8" name="Freeform: Shape 843">
              <a:extLst>
                <a:ext uri="{FF2B5EF4-FFF2-40B4-BE49-F238E27FC236}">
                  <a16:creationId xmlns:a16="http://schemas.microsoft.com/office/drawing/2014/main" id="{2529072E-FDBA-76AB-6E96-DA59859FBD9F}"/>
                </a:ext>
              </a:extLst>
            </p:cNvPr>
            <p:cNvSpPr/>
            <p:nvPr/>
          </p:nvSpPr>
          <p:spPr>
            <a:xfrm>
              <a:off x="9750446" y="2480615"/>
              <a:ext cx="21739" cy="160069"/>
            </a:xfrm>
            <a:custGeom>
              <a:avLst/>
              <a:gdLst>
                <a:gd name="connsiteX0" fmla="*/ 0 w 21739"/>
                <a:gd name="connsiteY0" fmla="*/ 0 h 160069"/>
                <a:gd name="connsiteX1" fmla="*/ 21740 w 21739"/>
                <a:gd name="connsiteY1" fmla="*/ 0 h 160069"/>
                <a:gd name="connsiteX2" fmla="*/ 21740 w 21739"/>
                <a:gd name="connsiteY2" fmla="*/ 160070 h 160069"/>
                <a:gd name="connsiteX3" fmla="*/ 0 w 21739"/>
                <a:gd name="connsiteY3" fmla="*/ 160070 h 16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0069">
                  <a:moveTo>
                    <a:pt x="0" y="0"/>
                  </a:moveTo>
                  <a:lnTo>
                    <a:pt x="21740" y="0"/>
                  </a:lnTo>
                  <a:lnTo>
                    <a:pt x="21740" y="160070"/>
                  </a:lnTo>
                  <a:lnTo>
                    <a:pt x="0" y="16007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9" name="Freeform: Shape 844">
              <a:extLst>
                <a:ext uri="{FF2B5EF4-FFF2-40B4-BE49-F238E27FC236}">
                  <a16:creationId xmlns:a16="http://schemas.microsoft.com/office/drawing/2014/main" id="{8123587B-EF13-E13D-7970-F80CACE2FA1F}"/>
                </a:ext>
              </a:extLst>
            </p:cNvPr>
            <p:cNvSpPr/>
            <p:nvPr/>
          </p:nvSpPr>
          <p:spPr>
            <a:xfrm>
              <a:off x="9750446" y="2480615"/>
              <a:ext cx="21739" cy="160069"/>
            </a:xfrm>
            <a:custGeom>
              <a:avLst/>
              <a:gdLst>
                <a:gd name="connsiteX0" fmla="*/ 0 w 21739"/>
                <a:gd name="connsiteY0" fmla="*/ 0 h 160069"/>
                <a:gd name="connsiteX1" fmla="*/ 21740 w 21739"/>
                <a:gd name="connsiteY1" fmla="*/ 0 h 160069"/>
                <a:gd name="connsiteX2" fmla="*/ 21740 w 21739"/>
                <a:gd name="connsiteY2" fmla="*/ 160070 h 160069"/>
                <a:gd name="connsiteX3" fmla="*/ 0 w 21739"/>
                <a:gd name="connsiteY3" fmla="*/ 160070 h 16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0069">
                  <a:moveTo>
                    <a:pt x="0" y="0"/>
                  </a:moveTo>
                  <a:lnTo>
                    <a:pt x="21740" y="0"/>
                  </a:lnTo>
                  <a:lnTo>
                    <a:pt x="21740" y="160070"/>
                  </a:lnTo>
                  <a:lnTo>
                    <a:pt x="0" y="16007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0" name="Freeform: Shape 845">
              <a:extLst>
                <a:ext uri="{FF2B5EF4-FFF2-40B4-BE49-F238E27FC236}">
                  <a16:creationId xmlns:a16="http://schemas.microsoft.com/office/drawing/2014/main" id="{0D3304C9-32B7-9AA0-F208-9BFB8004FE7E}"/>
                </a:ext>
              </a:extLst>
            </p:cNvPr>
            <p:cNvSpPr/>
            <p:nvPr/>
          </p:nvSpPr>
          <p:spPr>
            <a:xfrm>
              <a:off x="9788072" y="2480615"/>
              <a:ext cx="21739" cy="96993"/>
            </a:xfrm>
            <a:custGeom>
              <a:avLst/>
              <a:gdLst>
                <a:gd name="connsiteX0" fmla="*/ 0 w 21739"/>
                <a:gd name="connsiteY0" fmla="*/ 0 h 96993"/>
                <a:gd name="connsiteX1" fmla="*/ 21740 w 21739"/>
                <a:gd name="connsiteY1" fmla="*/ 0 h 96993"/>
                <a:gd name="connsiteX2" fmla="*/ 21740 w 21739"/>
                <a:gd name="connsiteY2" fmla="*/ 96993 h 96993"/>
                <a:gd name="connsiteX3" fmla="*/ 0 w 21739"/>
                <a:gd name="connsiteY3" fmla="*/ 96993 h 9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6993">
                  <a:moveTo>
                    <a:pt x="0" y="0"/>
                  </a:moveTo>
                  <a:lnTo>
                    <a:pt x="21740" y="0"/>
                  </a:lnTo>
                  <a:lnTo>
                    <a:pt x="21740" y="96993"/>
                  </a:lnTo>
                  <a:lnTo>
                    <a:pt x="0" y="969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1" name="Freeform: Shape 846">
              <a:extLst>
                <a:ext uri="{FF2B5EF4-FFF2-40B4-BE49-F238E27FC236}">
                  <a16:creationId xmlns:a16="http://schemas.microsoft.com/office/drawing/2014/main" id="{8769F256-8845-8EAD-D332-E09FF7473D52}"/>
                </a:ext>
              </a:extLst>
            </p:cNvPr>
            <p:cNvSpPr/>
            <p:nvPr/>
          </p:nvSpPr>
          <p:spPr>
            <a:xfrm>
              <a:off x="9788072" y="2480615"/>
              <a:ext cx="21739" cy="96993"/>
            </a:xfrm>
            <a:custGeom>
              <a:avLst/>
              <a:gdLst>
                <a:gd name="connsiteX0" fmla="*/ 0 w 21739"/>
                <a:gd name="connsiteY0" fmla="*/ 0 h 96993"/>
                <a:gd name="connsiteX1" fmla="*/ 21740 w 21739"/>
                <a:gd name="connsiteY1" fmla="*/ 0 h 96993"/>
                <a:gd name="connsiteX2" fmla="*/ 21740 w 21739"/>
                <a:gd name="connsiteY2" fmla="*/ 96993 h 96993"/>
                <a:gd name="connsiteX3" fmla="*/ 0 w 21739"/>
                <a:gd name="connsiteY3" fmla="*/ 96993 h 9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6993">
                  <a:moveTo>
                    <a:pt x="0" y="0"/>
                  </a:moveTo>
                  <a:lnTo>
                    <a:pt x="21740" y="0"/>
                  </a:lnTo>
                  <a:lnTo>
                    <a:pt x="21740" y="96993"/>
                  </a:lnTo>
                  <a:lnTo>
                    <a:pt x="0" y="969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2" name="Freeform: Shape 847">
              <a:extLst>
                <a:ext uri="{FF2B5EF4-FFF2-40B4-BE49-F238E27FC236}">
                  <a16:creationId xmlns:a16="http://schemas.microsoft.com/office/drawing/2014/main" id="{3577A2C1-09D6-D433-3DFB-528BCB157787}"/>
                </a:ext>
              </a:extLst>
            </p:cNvPr>
            <p:cNvSpPr/>
            <p:nvPr/>
          </p:nvSpPr>
          <p:spPr>
            <a:xfrm>
              <a:off x="9825699" y="2480615"/>
              <a:ext cx="21739" cy="96993"/>
            </a:xfrm>
            <a:custGeom>
              <a:avLst/>
              <a:gdLst>
                <a:gd name="connsiteX0" fmla="*/ 0 w 21739"/>
                <a:gd name="connsiteY0" fmla="*/ 0 h 96993"/>
                <a:gd name="connsiteX1" fmla="*/ 21740 w 21739"/>
                <a:gd name="connsiteY1" fmla="*/ 0 h 96993"/>
                <a:gd name="connsiteX2" fmla="*/ 21740 w 21739"/>
                <a:gd name="connsiteY2" fmla="*/ 96993 h 96993"/>
                <a:gd name="connsiteX3" fmla="*/ 0 w 21739"/>
                <a:gd name="connsiteY3" fmla="*/ 96993 h 9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6993">
                  <a:moveTo>
                    <a:pt x="0" y="0"/>
                  </a:moveTo>
                  <a:lnTo>
                    <a:pt x="21740" y="0"/>
                  </a:lnTo>
                  <a:lnTo>
                    <a:pt x="21740" y="96993"/>
                  </a:lnTo>
                  <a:lnTo>
                    <a:pt x="0" y="969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3" name="Freeform: Shape 848">
              <a:extLst>
                <a:ext uri="{FF2B5EF4-FFF2-40B4-BE49-F238E27FC236}">
                  <a16:creationId xmlns:a16="http://schemas.microsoft.com/office/drawing/2014/main" id="{A763E673-0932-97C9-2D68-A58297128EB5}"/>
                </a:ext>
              </a:extLst>
            </p:cNvPr>
            <p:cNvSpPr/>
            <p:nvPr/>
          </p:nvSpPr>
          <p:spPr>
            <a:xfrm>
              <a:off x="9825699" y="2480615"/>
              <a:ext cx="21739" cy="96993"/>
            </a:xfrm>
            <a:custGeom>
              <a:avLst/>
              <a:gdLst>
                <a:gd name="connsiteX0" fmla="*/ 0 w 21739"/>
                <a:gd name="connsiteY0" fmla="*/ 0 h 96993"/>
                <a:gd name="connsiteX1" fmla="*/ 21740 w 21739"/>
                <a:gd name="connsiteY1" fmla="*/ 0 h 96993"/>
                <a:gd name="connsiteX2" fmla="*/ 21740 w 21739"/>
                <a:gd name="connsiteY2" fmla="*/ 96993 h 96993"/>
                <a:gd name="connsiteX3" fmla="*/ 0 w 21739"/>
                <a:gd name="connsiteY3" fmla="*/ 96993 h 9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6993">
                  <a:moveTo>
                    <a:pt x="0" y="0"/>
                  </a:moveTo>
                  <a:lnTo>
                    <a:pt x="21740" y="0"/>
                  </a:lnTo>
                  <a:lnTo>
                    <a:pt x="21740" y="96993"/>
                  </a:lnTo>
                  <a:lnTo>
                    <a:pt x="0" y="969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4" name="Freeform: Shape 849">
              <a:extLst>
                <a:ext uri="{FF2B5EF4-FFF2-40B4-BE49-F238E27FC236}">
                  <a16:creationId xmlns:a16="http://schemas.microsoft.com/office/drawing/2014/main" id="{FAEB7C5A-45BB-C387-DD59-7C49FD3DA374}"/>
                </a:ext>
              </a:extLst>
            </p:cNvPr>
            <p:cNvSpPr/>
            <p:nvPr/>
          </p:nvSpPr>
          <p:spPr>
            <a:xfrm>
              <a:off x="9863325" y="2480615"/>
              <a:ext cx="21739" cy="87479"/>
            </a:xfrm>
            <a:custGeom>
              <a:avLst/>
              <a:gdLst>
                <a:gd name="connsiteX0" fmla="*/ 0 w 21739"/>
                <a:gd name="connsiteY0" fmla="*/ 0 h 87479"/>
                <a:gd name="connsiteX1" fmla="*/ 21740 w 21739"/>
                <a:gd name="connsiteY1" fmla="*/ 0 h 87479"/>
                <a:gd name="connsiteX2" fmla="*/ 21740 w 21739"/>
                <a:gd name="connsiteY2" fmla="*/ 87480 h 87479"/>
                <a:gd name="connsiteX3" fmla="*/ 0 w 21739"/>
                <a:gd name="connsiteY3" fmla="*/ 87480 h 8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7479">
                  <a:moveTo>
                    <a:pt x="0" y="0"/>
                  </a:moveTo>
                  <a:lnTo>
                    <a:pt x="21740" y="0"/>
                  </a:lnTo>
                  <a:lnTo>
                    <a:pt x="21740" y="87480"/>
                  </a:lnTo>
                  <a:lnTo>
                    <a:pt x="0" y="8748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5" name="Freeform: Shape 850">
              <a:extLst>
                <a:ext uri="{FF2B5EF4-FFF2-40B4-BE49-F238E27FC236}">
                  <a16:creationId xmlns:a16="http://schemas.microsoft.com/office/drawing/2014/main" id="{3001F764-15E2-EFE9-657E-D855C1420434}"/>
                </a:ext>
              </a:extLst>
            </p:cNvPr>
            <p:cNvSpPr/>
            <p:nvPr/>
          </p:nvSpPr>
          <p:spPr>
            <a:xfrm>
              <a:off x="9863325" y="2480615"/>
              <a:ext cx="21739" cy="87479"/>
            </a:xfrm>
            <a:custGeom>
              <a:avLst/>
              <a:gdLst>
                <a:gd name="connsiteX0" fmla="*/ 0 w 21739"/>
                <a:gd name="connsiteY0" fmla="*/ 0 h 87479"/>
                <a:gd name="connsiteX1" fmla="*/ 21740 w 21739"/>
                <a:gd name="connsiteY1" fmla="*/ 0 h 87479"/>
                <a:gd name="connsiteX2" fmla="*/ 21740 w 21739"/>
                <a:gd name="connsiteY2" fmla="*/ 87480 h 87479"/>
                <a:gd name="connsiteX3" fmla="*/ 0 w 21739"/>
                <a:gd name="connsiteY3" fmla="*/ 87480 h 8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7479">
                  <a:moveTo>
                    <a:pt x="0" y="0"/>
                  </a:moveTo>
                  <a:lnTo>
                    <a:pt x="21740" y="0"/>
                  </a:lnTo>
                  <a:lnTo>
                    <a:pt x="21740" y="87480"/>
                  </a:lnTo>
                  <a:lnTo>
                    <a:pt x="0" y="8748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6" name="Freeform: Shape 851">
              <a:extLst>
                <a:ext uri="{FF2B5EF4-FFF2-40B4-BE49-F238E27FC236}">
                  <a16:creationId xmlns:a16="http://schemas.microsoft.com/office/drawing/2014/main" id="{AD9C34C9-C4AE-0048-48E3-1F00647B6DE1}"/>
                </a:ext>
              </a:extLst>
            </p:cNvPr>
            <p:cNvSpPr/>
            <p:nvPr/>
          </p:nvSpPr>
          <p:spPr>
            <a:xfrm>
              <a:off x="9900951" y="2480615"/>
              <a:ext cx="21739" cy="62456"/>
            </a:xfrm>
            <a:custGeom>
              <a:avLst/>
              <a:gdLst>
                <a:gd name="connsiteX0" fmla="*/ 0 w 21739"/>
                <a:gd name="connsiteY0" fmla="*/ 0 h 62456"/>
                <a:gd name="connsiteX1" fmla="*/ 21740 w 21739"/>
                <a:gd name="connsiteY1" fmla="*/ 0 h 62456"/>
                <a:gd name="connsiteX2" fmla="*/ 21740 w 21739"/>
                <a:gd name="connsiteY2" fmla="*/ 62456 h 62456"/>
                <a:gd name="connsiteX3" fmla="*/ 0 w 21739"/>
                <a:gd name="connsiteY3" fmla="*/ 62456 h 6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2456">
                  <a:moveTo>
                    <a:pt x="0" y="0"/>
                  </a:moveTo>
                  <a:lnTo>
                    <a:pt x="21740" y="0"/>
                  </a:lnTo>
                  <a:lnTo>
                    <a:pt x="21740" y="62456"/>
                  </a:lnTo>
                  <a:lnTo>
                    <a:pt x="0" y="624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7" name="Freeform: Shape 852">
              <a:extLst>
                <a:ext uri="{FF2B5EF4-FFF2-40B4-BE49-F238E27FC236}">
                  <a16:creationId xmlns:a16="http://schemas.microsoft.com/office/drawing/2014/main" id="{03F079B8-60B1-49A9-FCC1-8225FBCB148F}"/>
                </a:ext>
              </a:extLst>
            </p:cNvPr>
            <p:cNvSpPr/>
            <p:nvPr/>
          </p:nvSpPr>
          <p:spPr>
            <a:xfrm>
              <a:off x="9900951" y="2480615"/>
              <a:ext cx="21739" cy="62456"/>
            </a:xfrm>
            <a:custGeom>
              <a:avLst/>
              <a:gdLst>
                <a:gd name="connsiteX0" fmla="*/ 0 w 21739"/>
                <a:gd name="connsiteY0" fmla="*/ 0 h 62456"/>
                <a:gd name="connsiteX1" fmla="*/ 21740 w 21739"/>
                <a:gd name="connsiteY1" fmla="*/ 0 h 62456"/>
                <a:gd name="connsiteX2" fmla="*/ 21740 w 21739"/>
                <a:gd name="connsiteY2" fmla="*/ 62456 h 62456"/>
                <a:gd name="connsiteX3" fmla="*/ 0 w 21739"/>
                <a:gd name="connsiteY3" fmla="*/ 62456 h 6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2456">
                  <a:moveTo>
                    <a:pt x="0" y="0"/>
                  </a:moveTo>
                  <a:lnTo>
                    <a:pt x="21740" y="0"/>
                  </a:lnTo>
                  <a:lnTo>
                    <a:pt x="21740" y="62456"/>
                  </a:lnTo>
                  <a:lnTo>
                    <a:pt x="0" y="624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8" name="Freeform: Shape 853">
              <a:extLst>
                <a:ext uri="{FF2B5EF4-FFF2-40B4-BE49-F238E27FC236}">
                  <a16:creationId xmlns:a16="http://schemas.microsoft.com/office/drawing/2014/main" id="{30A47C76-7EB3-EEA5-F330-CA6686F0CF35}"/>
                </a:ext>
              </a:extLst>
            </p:cNvPr>
            <p:cNvSpPr/>
            <p:nvPr/>
          </p:nvSpPr>
          <p:spPr>
            <a:xfrm>
              <a:off x="9938578" y="2480615"/>
              <a:ext cx="21739" cy="43636"/>
            </a:xfrm>
            <a:custGeom>
              <a:avLst/>
              <a:gdLst>
                <a:gd name="connsiteX0" fmla="*/ 0 w 21739"/>
                <a:gd name="connsiteY0" fmla="*/ 0 h 43636"/>
                <a:gd name="connsiteX1" fmla="*/ 21740 w 21739"/>
                <a:gd name="connsiteY1" fmla="*/ 0 h 43636"/>
                <a:gd name="connsiteX2" fmla="*/ 21740 w 21739"/>
                <a:gd name="connsiteY2" fmla="*/ 43637 h 43636"/>
                <a:gd name="connsiteX3" fmla="*/ 0 w 21739"/>
                <a:gd name="connsiteY3" fmla="*/ 43637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3636">
                  <a:moveTo>
                    <a:pt x="0" y="0"/>
                  </a:moveTo>
                  <a:lnTo>
                    <a:pt x="21740" y="0"/>
                  </a:lnTo>
                  <a:lnTo>
                    <a:pt x="21740" y="43637"/>
                  </a:lnTo>
                  <a:lnTo>
                    <a:pt x="0" y="436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9" name="Freeform: Shape 854">
              <a:extLst>
                <a:ext uri="{FF2B5EF4-FFF2-40B4-BE49-F238E27FC236}">
                  <a16:creationId xmlns:a16="http://schemas.microsoft.com/office/drawing/2014/main" id="{B8ABA414-B78C-AE88-A6EF-257BBEC3EB55}"/>
                </a:ext>
              </a:extLst>
            </p:cNvPr>
            <p:cNvSpPr/>
            <p:nvPr/>
          </p:nvSpPr>
          <p:spPr>
            <a:xfrm>
              <a:off x="9938578" y="2480615"/>
              <a:ext cx="21739" cy="43636"/>
            </a:xfrm>
            <a:custGeom>
              <a:avLst/>
              <a:gdLst>
                <a:gd name="connsiteX0" fmla="*/ 0 w 21739"/>
                <a:gd name="connsiteY0" fmla="*/ 0 h 43636"/>
                <a:gd name="connsiteX1" fmla="*/ 21740 w 21739"/>
                <a:gd name="connsiteY1" fmla="*/ 0 h 43636"/>
                <a:gd name="connsiteX2" fmla="*/ 21740 w 21739"/>
                <a:gd name="connsiteY2" fmla="*/ 43637 h 43636"/>
                <a:gd name="connsiteX3" fmla="*/ 0 w 21739"/>
                <a:gd name="connsiteY3" fmla="*/ 43637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3636">
                  <a:moveTo>
                    <a:pt x="0" y="0"/>
                  </a:moveTo>
                  <a:lnTo>
                    <a:pt x="21740" y="0"/>
                  </a:lnTo>
                  <a:lnTo>
                    <a:pt x="21740" y="43637"/>
                  </a:lnTo>
                  <a:lnTo>
                    <a:pt x="0" y="436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0" name="Freeform: Shape 855">
              <a:extLst>
                <a:ext uri="{FF2B5EF4-FFF2-40B4-BE49-F238E27FC236}">
                  <a16:creationId xmlns:a16="http://schemas.microsoft.com/office/drawing/2014/main" id="{370F3643-44FD-DD02-5A4C-D2C066259342}"/>
                </a:ext>
              </a:extLst>
            </p:cNvPr>
            <p:cNvSpPr/>
            <p:nvPr/>
          </p:nvSpPr>
          <p:spPr>
            <a:xfrm>
              <a:off x="9976204" y="2480615"/>
              <a:ext cx="21739" cy="43636"/>
            </a:xfrm>
            <a:custGeom>
              <a:avLst/>
              <a:gdLst>
                <a:gd name="connsiteX0" fmla="*/ 0 w 21739"/>
                <a:gd name="connsiteY0" fmla="*/ 0 h 43636"/>
                <a:gd name="connsiteX1" fmla="*/ 21740 w 21739"/>
                <a:gd name="connsiteY1" fmla="*/ 0 h 43636"/>
                <a:gd name="connsiteX2" fmla="*/ 21740 w 21739"/>
                <a:gd name="connsiteY2" fmla="*/ 43637 h 43636"/>
                <a:gd name="connsiteX3" fmla="*/ 0 w 21739"/>
                <a:gd name="connsiteY3" fmla="*/ 43637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3636">
                  <a:moveTo>
                    <a:pt x="0" y="0"/>
                  </a:moveTo>
                  <a:lnTo>
                    <a:pt x="21740" y="0"/>
                  </a:lnTo>
                  <a:lnTo>
                    <a:pt x="21740" y="43637"/>
                  </a:lnTo>
                  <a:lnTo>
                    <a:pt x="0" y="436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1" name="Freeform: Shape 856">
              <a:extLst>
                <a:ext uri="{FF2B5EF4-FFF2-40B4-BE49-F238E27FC236}">
                  <a16:creationId xmlns:a16="http://schemas.microsoft.com/office/drawing/2014/main" id="{C34CC2F8-2DE9-CB4E-0EBB-9B26D1D4B6CD}"/>
                </a:ext>
              </a:extLst>
            </p:cNvPr>
            <p:cNvSpPr/>
            <p:nvPr/>
          </p:nvSpPr>
          <p:spPr>
            <a:xfrm>
              <a:off x="9976204" y="2480615"/>
              <a:ext cx="21739" cy="43636"/>
            </a:xfrm>
            <a:custGeom>
              <a:avLst/>
              <a:gdLst>
                <a:gd name="connsiteX0" fmla="*/ 0 w 21739"/>
                <a:gd name="connsiteY0" fmla="*/ 0 h 43636"/>
                <a:gd name="connsiteX1" fmla="*/ 21740 w 21739"/>
                <a:gd name="connsiteY1" fmla="*/ 0 h 43636"/>
                <a:gd name="connsiteX2" fmla="*/ 21740 w 21739"/>
                <a:gd name="connsiteY2" fmla="*/ 43637 h 43636"/>
                <a:gd name="connsiteX3" fmla="*/ 0 w 21739"/>
                <a:gd name="connsiteY3" fmla="*/ 43637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3636">
                  <a:moveTo>
                    <a:pt x="0" y="0"/>
                  </a:moveTo>
                  <a:lnTo>
                    <a:pt x="21740" y="0"/>
                  </a:lnTo>
                  <a:lnTo>
                    <a:pt x="21740" y="43637"/>
                  </a:lnTo>
                  <a:lnTo>
                    <a:pt x="0" y="436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2" name="Freeform: Shape 857">
              <a:extLst>
                <a:ext uri="{FF2B5EF4-FFF2-40B4-BE49-F238E27FC236}">
                  <a16:creationId xmlns:a16="http://schemas.microsoft.com/office/drawing/2014/main" id="{72AAEC56-9D39-97E6-9DAA-FE90E2BC272D}"/>
                </a:ext>
              </a:extLst>
            </p:cNvPr>
            <p:cNvSpPr/>
            <p:nvPr/>
          </p:nvSpPr>
          <p:spPr>
            <a:xfrm>
              <a:off x="10013830" y="2480615"/>
              <a:ext cx="21739" cy="21921"/>
            </a:xfrm>
            <a:custGeom>
              <a:avLst/>
              <a:gdLst>
                <a:gd name="connsiteX0" fmla="*/ 0 w 21739"/>
                <a:gd name="connsiteY0" fmla="*/ 0 h 21921"/>
                <a:gd name="connsiteX1" fmla="*/ 21740 w 21739"/>
                <a:gd name="connsiteY1" fmla="*/ 0 h 21921"/>
                <a:gd name="connsiteX2" fmla="*/ 21740 w 21739"/>
                <a:gd name="connsiteY2" fmla="*/ 21922 h 21921"/>
                <a:gd name="connsiteX3" fmla="*/ 0 w 21739"/>
                <a:gd name="connsiteY3" fmla="*/ 21922 h 2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921">
                  <a:moveTo>
                    <a:pt x="0" y="0"/>
                  </a:moveTo>
                  <a:lnTo>
                    <a:pt x="21740" y="0"/>
                  </a:lnTo>
                  <a:lnTo>
                    <a:pt x="21740" y="21922"/>
                  </a:lnTo>
                  <a:lnTo>
                    <a:pt x="0" y="2192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3" name="Freeform: Shape 858">
              <a:extLst>
                <a:ext uri="{FF2B5EF4-FFF2-40B4-BE49-F238E27FC236}">
                  <a16:creationId xmlns:a16="http://schemas.microsoft.com/office/drawing/2014/main" id="{5B46CC94-522A-3FAB-7428-697CD384CBF9}"/>
                </a:ext>
              </a:extLst>
            </p:cNvPr>
            <p:cNvSpPr/>
            <p:nvPr/>
          </p:nvSpPr>
          <p:spPr>
            <a:xfrm>
              <a:off x="10013830" y="2480615"/>
              <a:ext cx="21739" cy="21921"/>
            </a:xfrm>
            <a:custGeom>
              <a:avLst/>
              <a:gdLst>
                <a:gd name="connsiteX0" fmla="*/ 0 w 21739"/>
                <a:gd name="connsiteY0" fmla="*/ 0 h 21921"/>
                <a:gd name="connsiteX1" fmla="*/ 21740 w 21739"/>
                <a:gd name="connsiteY1" fmla="*/ 0 h 21921"/>
                <a:gd name="connsiteX2" fmla="*/ 21740 w 21739"/>
                <a:gd name="connsiteY2" fmla="*/ 21922 h 21921"/>
                <a:gd name="connsiteX3" fmla="*/ 0 w 21739"/>
                <a:gd name="connsiteY3" fmla="*/ 21922 h 2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921">
                  <a:moveTo>
                    <a:pt x="0" y="0"/>
                  </a:moveTo>
                  <a:lnTo>
                    <a:pt x="21740" y="0"/>
                  </a:lnTo>
                  <a:lnTo>
                    <a:pt x="21740" y="21922"/>
                  </a:lnTo>
                  <a:lnTo>
                    <a:pt x="0" y="2192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4" name="Freeform: Shape 859">
              <a:extLst>
                <a:ext uri="{FF2B5EF4-FFF2-40B4-BE49-F238E27FC236}">
                  <a16:creationId xmlns:a16="http://schemas.microsoft.com/office/drawing/2014/main" id="{7F74628B-B495-0956-59D8-653CAE0360FF}"/>
                </a:ext>
              </a:extLst>
            </p:cNvPr>
            <p:cNvSpPr/>
            <p:nvPr/>
          </p:nvSpPr>
          <p:spPr>
            <a:xfrm>
              <a:off x="10051456" y="2480615"/>
              <a:ext cx="21739" cy="10960"/>
            </a:xfrm>
            <a:custGeom>
              <a:avLst/>
              <a:gdLst>
                <a:gd name="connsiteX0" fmla="*/ 0 w 21739"/>
                <a:gd name="connsiteY0" fmla="*/ 0 h 10960"/>
                <a:gd name="connsiteX1" fmla="*/ 21740 w 21739"/>
                <a:gd name="connsiteY1" fmla="*/ 0 h 10960"/>
                <a:gd name="connsiteX2" fmla="*/ 21740 w 21739"/>
                <a:gd name="connsiteY2" fmla="*/ 10961 h 10960"/>
                <a:gd name="connsiteX3" fmla="*/ 0 w 21739"/>
                <a:gd name="connsiteY3" fmla="*/ 10961 h 1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0960">
                  <a:moveTo>
                    <a:pt x="0" y="0"/>
                  </a:moveTo>
                  <a:lnTo>
                    <a:pt x="21740" y="0"/>
                  </a:lnTo>
                  <a:lnTo>
                    <a:pt x="21740" y="10961"/>
                  </a:lnTo>
                  <a:lnTo>
                    <a:pt x="0" y="1096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5" name="Freeform: Shape 860">
              <a:extLst>
                <a:ext uri="{FF2B5EF4-FFF2-40B4-BE49-F238E27FC236}">
                  <a16:creationId xmlns:a16="http://schemas.microsoft.com/office/drawing/2014/main" id="{7EBBA413-3E1D-8E2F-0EC5-A1A39CB008FD}"/>
                </a:ext>
              </a:extLst>
            </p:cNvPr>
            <p:cNvSpPr/>
            <p:nvPr/>
          </p:nvSpPr>
          <p:spPr>
            <a:xfrm>
              <a:off x="10051456" y="2480615"/>
              <a:ext cx="21739" cy="10960"/>
            </a:xfrm>
            <a:custGeom>
              <a:avLst/>
              <a:gdLst>
                <a:gd name="connsiteX0" fmla="*/ 0 w 21739"/>
                <a:gd name="connsiteY0" fmla="*/ 0 h 10960"/>
                <a:gd name="connsiteX1" fmla="*/ 21740 w 21739"/>
                <a:gd name="connsiteY1" fmla="*/ 0 h 10960"/>
                <a:gd name="connsiteX2" fmla="*/ 21740 w 21739"/>
                <a:gd name="connsiteY2" fmla="*/ 10961 h 10960"/>
                <a:gd name="connsiteX3" fmla="*/ 0 w 21739"/>
                <a:gd name="connsiteY3" fmla="*/ 10961 h 1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0960">
                  <a:moveTo>
                    <a:pt x="0" y="0"/>
                  </a:moveTo>
                  <a:lnTo>
                    <a:pt x="21740" y="0"/>
                  </a:lnTo>
                  <a:lnTo>
                    <a:pt x="21740" y="10961"/>
                  </a:lnTo>
                  <a:lnTo>
                    <a:pt x="0" y="1096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6" name="Freeform: Shape 861">
              <a:extLst>
                <a:ext uri="{FF2B5EF4-FFF2-40B4-BE49-F238E27FC236}">
                  <a16:creationId xmlns:a16="http://schemas.microsoft.com/office/drawing/2014/main" id="{E83A1EBD-C8BD-37E4-F57D-80A6D16C155B}"/>
                </a:ext>
              </a:extLst>
            </p:cNvPr>
            <p:cNvSpPr/>
            <p:nvPr/>
          </p:nvSpPr>
          <p:spPr>
            <a:xfrm>
              <a:off x="10164335" y="2466759"/>
              <a:ext cx="21739" cy="13856"/>
            </a:xfrm>
            <a:custGeom>
              <a:avLst/>
              <a:gdLst>
                <a:gd name="connsiteX0" fmla="*/ 0 w 21739"/>
                <a:gd name="connsiteY0" fmla="*/ 0 h 13856"/>
                <a:gd name="connsiteX1" fmla="*/ 21740 w 21739"/>
                <a:gd name="connsiteY1" fmla="*/ 0 h 13856"/>
                <a:gd name="connsiteX2" fmla="*/ 21740 w 21739"/>
                <a:gd name="connsiteY2" fmla="*/ 13856 h 13856"/>
                <a:gd name="connsiteX3" fmla="*/ 0 w 21739"/>
                <a:gd name="connsiteY3" fmla="*/ 13856 h 1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3856">
                  <a:moveTo>
                    <a:pt x="0" y="0"/>
                  </a:moveTo>
                  <a:lnTo>
                    <a:pt x="21740" y="0"/>
                  </a:lnTo>
                  <a:lnTo>
                    <a:pt x="21740" y="13856"/>
                  </a:lnTo>
                  <a:lnTo>
                    <a:pt x="0" y="138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7" name="Freeform: Shape 862">
              <a:extLst>
                <a:ext uri="{FF2B5EF4-FFF2-40B4-BE49-F238E27FC236}">
                  <a16:creationId xmlns:a16="http://schemas.microsoft.com/office/drawing/2014/main" id="{67700DB4-7D9E-C75E-58DD-CA70F682A4B4}"/>
                </a:ext>
              </a:extLst>
            </p:cNvPr>
            <p:cNvSpPr/>
            <p:nvPr/>
          </p:nvSpPr>
          <p:spPr>
            <a:xfrm>
              <a:off x="10164335" y="2466759"/>
              <a:ext cx="21739" cy="13856"/>
            </a:xfrm>
            <a:custGeom>
              <a:avLst/>
              <a:gdLst>
                <a:gd name="connsiteX0" fmla="*/ 0 w 21739"/>
                <a:gd name="connsiteY0" fmla="*/ 0 h 13856"/>
                <a:gd name="connsiteX1" fmla="*/ 21740 w 21739"/>
                <a:gd name="connsiteY1" fmla="*/ 0 h 13856"/>
                <a:gd name="connsiteX2" fmla="*/ 21740 w 21739"/>
                <a:gd name="connsiteY2" fmla="*/ 13856 h 13856"/>
                <a:gd name="connsiteX3" fmla="*/ 0 w 21739"/>
                <a:gd name="connsiteY3" fmla="*/ 13856 h 1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3856">
                  <a:moveTo>
                    <a:pt x="0" y="0"/>
                  </a:moveTo>
                  <a:lnTo>
                    <a:pt x="21740" y="0"/>
                  </a:lnTo>
                  <a:lnTo>
                    <a:pt x="21740" y="13856"/>
                  </a:lnTo>
                  <a:lnTo>
                    <a:pt x="0" y="138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8" name="Freeform: Shape 863">
              <a:extLst>
                <a:ext uri="{FF2B5EF4-FFF2-40B4-BE49-F238E27FC236}">
                  <a16:creationId xmlns:a16="http://schemas.microsoft.com/office/drawing/2014/main" id="{D4859F11-CEB2-FF73-82E6-EE9554E7E12B}"/>
                </a:ext>
              </a:extLst>
            </p:cNvPr>
            <p:cNvSpPr/>
            <p:nvPr/>
          </p:nvSpPr>
          <p:spPr>
            <a:xfrm>
              <a:off x="10201962" y="2459934"/>
              <a:ext cx="21739" cy="20680"/>
            </a:xfrm>
            <a:custGeom>
              <a:avLst/>
              <a:gdLst>
                <a:gd name="connsiteX0" fmla="*/ 0 w 21739"/>
                <a:gd name="connsiteY0" fmla="*/ 0 h 20680"/>
                <a:gd name="connsiteX1" fmla="*/ 21740 w 21739"/>
                <a:gd name="connsiteY1" fmla="*/ 0 h 20680"/>
                <a:gd name="connsiteX2" fmla="*/ 21740 w 21739"/>
                <a:gd name="connsiteY2" fmla="*/ 20681 h 20680"/>
                <a:gd name="connsiteX3" fmla="*/ 0 w 21739"/>
                <a:gd name="connsiteY3" fmla="*/ 20681 h 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680">
                  <a:moveTo>
                    <a:pt x="0" y="0"/>
                  </a:moveTo>
                  <a:lnTo>
                    <a:pt x="21740" y="0"/>
                  </a:lnTo>
                  <a:lnTo>
                    <a:pt x="21740" y="20681"/>
                  </a:lnTo>
                  <a:lnTo>
                    <a:pt x="0" y="206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9" name="Freeform: Shape 864">
              <a:extLst>
                <a:ext uri="{FF2B5EF4-FFF2-40B4-BE49-F238E27FC236}">
                  <a16:creationId xmlns:a16="http://schemas.microsoft.com/office/drawing/2014/main" id="{7EDDAF56-5779-D246-5ADB-ED1D307BDA49}"/>
                </a:ext>
              </a:extLst>
            </p:cNvPr>
            <p:cNvSpPr/>
            <p:nvPr/>
          </p:nvSpPr>
          <p:spPr>
            <a:xfrm>
              <a:off x="10201962" y="2459934"/>
              <a:ext cx="21739" cy="20680"/>
            </a:xfrm>
            <a:custGeom>
              <a:avLst/>
              <a:gdLst>
                <a:gd name="connsiteX0" fmla="*/ 0 w 21739"/>
                <a:gd name="connsiteY0" fmla="*/ 0 h 20680"/>
                <a:gd name="connsiteX1" fmla="*/ 21740 w 21739"/>
                <a:gd name="connsiteY1" fmla="*/ 0 h 20680"/>
                <a:gd name="connsiteX2" fmla="*/ 21740 w 21739"/>
                <a:gd name="connsiteY2" fmla="*/ 20681 h 20680"/>
                <a:gd name="connsiteX3" fmla="*/ 0 w 21739"/>
                <a:gd name="connsiteY3" fmla="*/ 20681 h 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680">
                  <a:moveTo>
                    <a:pt x="0" y="0"/>
                  </a:moveTo>
                  <a:lnTo>
                    <a:pt x="21740" y="0"/>
                  </a:lnTo>
                  <a:lnTo>
                    <a:pt x="21740" y="20681"/>
                  </a:lnTo>
                  <a:lnTo>
                    <a:pt x="0" y="206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0" name="Freeform: Shape 865">
              <a:extLst>
                <a:ext uri="{FF2B5EF4-FFF2-40B4-BE49-F238E27FC236}">
                  <a16:creationId xmlns:a16="http://schemas.microsoft.com/office/drawing/2014/main" id="{3A823EF0-F999-1B57-9DE7-852A588B01FC}"/>
                </a:ext>
              </a:extLst>
            </p:cNvPr>
            <p:cNvSpPr/>
            <p:nvPr/>
          </p:nvSpPr>
          <p:spPr>
            <a:xfrm>
              <a:off x="10239588" y="2459934"/>
              <a:ext cx="21739" cy="20680"/>
            </a:xfrm>
            <a:custGeom>
              <a:avLst/>
              <a:gdLst>
                <a:gd name="connsiteX0" fmla="*/ 0 w 21739"/>
                <a:gd name="connsiteY0" fmla="*/ 0 h 20680"/>
                <a:gd name="connsiteX1" fmla="*/ 21740 w 21739"/>
                <a:gd name="connsiteY1" fmla="*/ 0 h 20680"/>
                <a:gd name="connsiteX2" fmla="*/ 21740 w 21739"/>
                <a:gd name="connsiteY2" fmla="*/ 20681 h 20680"/>
                <a:gd name="connsiteX3" fmla="*/ 0 w 21739"/>
                <a:gd name="connsiteY3" fmla="*/ 20681 h 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680">
                  <a:moveTo>
                    <a:pt x="0" y="0"/>
                  </a:moveTo>
                  <a:lnTo>
                    <a:pt x="21740" y="0"/>
                  </a:lnTo>
                  <a:lnTo>
                    <a:pt x="21740" y="20681"/>
                  </a:lnTo>
                  <a:lnTo>
                    <a:pt x="0" y="206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1" name="Freeform: Shape 866">
              <a:extLst>
                <a:ext uri="{FF2B5EF4-FFF2-40B4-BE49-F238E27FC236}">
                  <a16:creationId xmlns:a16="http://schemas.microsoft.com/office/drawing/2014/main" id="{675387E0-848D-CE7C-E630-6C70C2D5C16C}"/>
                </a:ext>
              </a:extLst>
            </p:cNvPr>
            <p:cNvSpPr/>
            <p:nvPr/>
          </p:nvSpPr>
          <p:spPr>
            <a:xfrm>
              <a:off x="10239588" y="2459934"/>
              <a:ext cx="21739" cy="20680"/>
            </a:xfrm>
            <a:custGeom>
              <a:avLst/>
              <a:gdLst>
                <a:gd name="connsiteX0" fmla="*/ 0 w 21739"/>
                <a:gd name="connsiteY0" fmla="*/ 0 h 20680"/>
                <a:gd name="connsiteX1" fmla="*/ 21740 w 21739"/>
                <a:gd name="connsiteY1" fmla="*/ 0 h 20680"/>
                <a:gd name="connsiteX2" fmla="*/ 21740 w 21739"/>
                <a:gd name="connsiteY2" fmla="*/ 20681 h 20680"/>
                <a:gd name="connsiteX3" fmla="*/ 0 w 21739"/>
                <a:gd name="connsiteY3" fmla="*/ 20681 h 2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680">
                  <a:moveTo>
                    <a:pt x="0" y="0"/>
                  </a:moveTo>
                  <a:lnTo>
                    <a:pt x="21740" y="0"/>
                  </a:lnTo>
                  <a:lnTo>
                    <a:pt x="21740" y="20681"/>
                  </a:lnTo>
                  <a:lnTo>
                    <a:pt x="0" y="206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2" name="Freeform: Shape 867">
              <a:extLst>
                <a:ext uri="{FF2B5EF4-FFF2-40B4-BE49-F238E27FC236}">
                  <a16:creationId xmlns:a16="http://schemas.microsoft.com/office/drawing/2014/main" id="{F531E49A-C958-1AC5-4567-CE301E7872EB}"/>
                </a:ext>
              </a:extLst>
            </p:cNvPr>
            <p:cNvSpPr/>
            <p:nvPr/>
          </p:nvSpPr>
          <p:spPr>
            <a:xfrm>
              <a:off x="10277214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3" name="Freeform: Shape 868">
              <a:extLst>
                <a:ext uri="{FF2B5EF4-FFF2-40B4-BE49-F238E27FC236}">
                  <a16:creationId xmlns:a16="http://schemas.microsoft.com/office/drawing/2014/main" id="{D70B0519-7CA4-D802-5E87-F26C50A0F8CD}"/>
                </a:ext>
              </a:extLst>
            </p:cNvPr>
            <p:cNvSpPr/>
            <p:nvPr/>
          </p:nvSpPr>
          <p:spPr>
            <a:xfrm>
              <a:off x="10277214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4" name="Freeform: Shape 869">
              <a:extLst>
                <a:ext uri="{FF2B5EF4-FFF2-40B4-BE49-F238E27FC236}">
                  <a16:creationId xmlns:a16="http://schemas.microsoft.com/office/drawing/2014/main" id="{CB9832EF-1D6E-594A-DE6C-18D07D82C115}"/>
                </a:ext>
              </a:extLst>
            </p:cNvPr>
            <p:cNvSpPr/>
            <p:nvPr/>
          </p:nvSpPr>
          <p:spPr>
            <a:xfrm>
              <a:off x="10314841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5" name="Freeform: Shape 870">
              <a:extLst>
                <a:ext uri="{FF2B5EF4-FFF2-40B4-BE49-F238E27FC236}">
                  <a16:creationId xmlns:a16="http://schemas.microsoft.com/office/drawing/2014/main" id="{AAE1D77E-5396-F809-190A-061A01C633E0}"/>
                </a:ext>
              </a:extLst>
            </p:cNvPr>
            <p:cNvSpPr/>
            <p:nvPr/>
          </p:nvSpPr>
          <p:spPr>
            <a:xfrm>
              <a:off x="10314841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6" name="Freeform: Shape 871">
              <a:extLst>
                <a:ext uri="{FF2B5EF4-FFF2-40B4-BE49-F238E27FC236}">
                  <a16:creationId xmlns:a16="http://schemas.microsoft.com/office/drawing/2014/main" id="{DB7719B8-07EA-7016-CD1C-2BE5122A1C3E}"/>
                </a:ext>
              </a:extLst>
            </p:cNvPr>
            <p:cNvSpPr/>
            <p:nvPr/>
          </p:nvSpPr>
          <p:spPr>
            <a:xfrm>
              <a:off x="10352467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7" name="Freeform: Shape 872">
              <a:extLst>
                <a:ext uri="{FF2B5EF4-FFF2-40B4-BE49-F238E27FC236}">
                  <a16:creationId xmlns:a16="http://schemas.microsoft.com/office/drawing/2014/main" id="{E514F5FC-D392-4474-09E7-76FCA037ADED}"/>
                </a:ext>
              </a:extLst>
            </p:cNvPr>
            <p:cNvSpPr/>
            <p:nvPr/>
          </p:nvSpPr>
          <p:spPr>
            <a:xfrm>
              <a:off x="10352467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8" name="Freeform: Shape 873">
              <a:extLst>
                <a:ext uri="{FF2B5EF4-FFF2-40B4-BE49-F238E27FC236}">
                  <a16:creationId xmlns:a16="http://schemas.microsoft.com/office/drawing/2014/main" id="{214F1B20-F4DC-F592-C8A0-A06FABF8CB6A}"/>
                </a:ext>
              </a:extLst>
            </p:cNvPr>
            <p:cNvSpPr/>
            <p:nvPr/>
          </p:nvSpPr>
          <p:spPr>
            <a:xfrm>
              <a:off x="10390093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9" name="Freeform: Shape 874">
              <a:extLst>
                <a:ext uri="{FF2B5EF4-FFF2-40B4-BE49-F238E27FC236}">
                  <a16:creationId xmlns:a16="http://schemas.microsoft.com/office/drawing/2014/main" id="{F46EF08A-519E-EF27-3CE9-56AEE0E16A33}"/>
                </a:ext>
              </a:extLst>
            </p:cNvPr>
            <p:cNvSpPr/>
            <p:nvPr/>
          </p:nvSpPr>
          <p:spPr>
            <a:xfrm>
              <a:off x="10390093" y="2449387"/>
              <a:ext cx="21739" cy="31228"/>
            </a:xfrm>
            <a:custGeom>
              <a:avLst/>
              <a:gdLst>
                <a:gd name="connsiteX0" fmla="*/ 0 w 21739"/>
                <a:gd name="connsiteY0" fmla="*/ 0 h 31228"/>
                <a:gd name="connsiteX1" fmla="*/ 21740 w 21739"/>
                <a:gd name="connsiteY1" fmla="*/ 0 h 31228"/>
                <a:gd name="connsiteX2" fmla="*/ 21740 w 21739"/>
                <a:gd name="connsiteY2" fmla="*/ 31228 h 31228"/>
                <a:gd name="connsiteX3" fmla="*/ 0 w 21739"/>
                <a:gd name="connsiteY3" fmla="*/ 31228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1228">
                  <a:moveTo>
                    <a:pt x="0" y="0"/>
                  </a:moveTo>
                  <a:lnTo>
                    <a:pt x="21740" y="0"/>
                  </a:lnTo>
                  <a:lnTo>
                    <a:pt x="21740" y="31228"/>
                  </a:lnTo>
                  <a:lnTo>
                    <a:pt x="0" y="3122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0" name="Freeform: Shape 875">
              <a:extLst>
                <a:ext uri="{FF2B5EF4-FFF2-40B4-BE49-F238E27FC236}">
                  <a16:creationId xmlns:a16="http://schemas.microsoft.com/office/drawing/2014/main" id="{88D8F6D4-2AFC-E10E-3CBA-E7AC4FFA8FE6}"/>
                </a:ext>
              </a:extLst>
            </p:cNvPr>
            <p:cNvSpPr/>
            <p:nvPr/>
          </p:nvSpPr>
          <p:spPr>
            <a:xfrm>
              <a:off x="10427720" y="2439874"/>
              <a:ext cx="21739" cy="40741"/>
            </a:xfrm>
            <a:custGeom>
              <a:avLst/>
              <a:gdLst>
                <a:gd name="connsiteX0" fmla="*/ 0 w 21739"/>
                <a:gd name="connsiteY0" fmla="*/ 0 h 40741"/>
                <a:gd name="connsiteX1" fmla="*/ 21740 w 21739"/>
                <a:gd name="connsiteY1" fmla="*/ 0 h 40741"/>
                <a:gd name="connsiteX2" fmla="*/ 21740 w 21739"/>
                <a:gd name="connsiteY2" fmla="*/ 40741 h 40741"/>
                <a:gd name="connsiteX3" fmla="*/ 0 w 21739"/>
                <a:gd name="connsiteY3" fmla="*/ 40741 h 4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0741">
                  <a:moveTo>
                    <a:pt x="0" y="0"/>
                  </a:moveTo>
                  <a:lnTo>
                    <a:pt x="21740" y="0"/>
                  </a:lnTo>
                  <a:lnTo>
                    <a:pt x="21740" y="40741"/>
                  </a:lnTo>
                  <a:lnTo>
                    <a:pt x="0" y="407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1" name="Freeform: Shape 876">
              <a:extLst>
                <a:ext uri="{FF2B5EF4-FFF2-40B4-BE49-F238E27FC236}">
                  <a16:creationId xmlns:a16="http://schemas.microsoft.com/office/drawing/2014/main" id="{81D7CBE7-597A-AADC-1FEC-033B19EBE5DA}"/>
                </a:ext>
              </a:extLst>
            </p:cNvPr>
            <p:cNvSpPr/>
            <p:nvPr/>
          </p:nvSpPr>
          <p:spPr>
            <a:xfrm>
              <a:off x="10427720" y="2439874"/>
              <a:ext cx="21739" cy="40741"/>
            </a:xfrm>
            <a:custGeom>
              <a:avLst/>
              <a:gdLst>
                <a:gd name="connsiteX0" fmla="*/ 0 w 21739"/>
                <a:gd name="connsiteY0" fmla="*/ 0 h 40741"/>
                <a:gd name="connsiteX1" fmla="*/ 21740 w 21739"/>
                <a:gd name="connsiteY1" fmla="*/ 0 h 40741"/>
                <a:gd name="connsiteX2" fmla="*/ 21740 w 21739"/>
                <a:gd name="connsiteY2" fmla="*/ 40741 h 40741"/>
                <a:gd name="connsiteX3" fmla="*/ 0 w 21739"/>
                <a:gd name="connsiteY3" fmla="*/ 40741 h 4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0741">
                  <a:moveTo>
                    <a:pt x="0" y="0"/>
                  </a:moveTo>
                  <a:lnTo>
                    <a:pt x="21740" y="0"/>
                  </a:lnTo>
                  <a:lnTo>
                    <a:pt x="21740" y="40741"/>
                  </a:lnTo>
                  <a:lnTo>
                    <a:pt x="0" y="407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2" name="Freeform: Shape 877">
              <a:extLst>
                <a:ext uri="{FF2B5EF4-FFF2-40B4-BE49-F238E27FC236}">
                  <a16:creationId xmlns:a16="http://schemas.microsoft.com/office/drawing/2014/main" id="{F3C7C865-FB4B-29C8-0EF6-EA211E55FA51}"/>
                </a:ext>
              </a:extLst>
            </p:cNvPr>
            <p:cNvSpPr/>
            <p:nvPr/>
          </p:nvSpPr>
          <p:spPr>
            <a:xfrm>
              <a:off x="10465346" y="2417952"/>
              <a:ext cx="21739" cy="62662"/>
            </a:xfrm>
            <a:custGeom>
              <a:avLst/>
              <a:gdLst>
                <a:gd name="connsiteX0" fmla="*/ 0 w 21739"/>
                <a:gd name="connsiteY0" fmla="*/ 0 h 62662"/>
                <a:gd name="connsiteX1" fmla="*/ 21740 w 21739"/>
                <a:gd name="connsiteY1" fmla="*/ 0 h 62662"/>
                <a:gd name="connsiteX2" fmla="*/ 21740 w 21739"/>
                <a:gd name="connsiteY2" fmla="*/ 62663 h 62662"/>
                <a:gd name="connsiteX3" fmla="*/ 0 w 21739"/>
                <a:gd name="connsiteY3" fmla="*/ 62663 h 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2662">
                  <a:moveTo>
                    <a:pt x="0" y="0"/>
                  </a:moveTo>
                  <a:lnTo>
                    <a:pt x="21740" y="0"/>
                  </a:lnTo>
                  <a:lnTo>
                    <a:pt x="21740" y="62663"/>
                  </a:lnTo>
                  <a:lnTo>
                    <a:pt x="0" y="6266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3" name="Freeform: Shape 878">
              <a:extLst>
                <a:ext uri="{FF2B5EF4-FFF2-40B4-BE49-F238E27FC236}">
                  <a16:creationId xmlns:a16="http://schemas.microsoft.com/office/drawing/2014/main" id="{48A7F779-6EE0-D544-0F9D-A5CAE35D66CA}"/>
                </a:ext>
              </a:extLst>
            </p:cNvPr>
            <p:cNvSpPr/>
            <p:nvPr/>
          </p:nvSpPr>
          <p:spPr>
            <a:xfrm>
              <a:off x="10465346" y="2417952"/>
              <a:ext cx="21739" cy="62662"/>
            </a:xfrm>
            <a:custGeom>
              <a:avLst/>
              <a:gdLst>
                <a:gd name="connsiteX0" fmla="*/ 0 w 21739"/>
                <a:gd name="connsiteY0" fmla="*/ 0 h 62662"/>
                <a:gd name="connsiteX1" fmla="*/ 21740 w 21739"/>
                <a:gd name="connsiteY1" fmla="*/ 0 h 62662"/>
                <a:gd name="connsiteX2" fmla="*/ 21740 w 21739"/>
                <a:gd name="connsiteY2" fmla="*/ 62663 h 62662"/>
                <a:gd name="connsiteX3" fmla="*/ 0 w 21739"/>
                <a:gd name="connsiteY3" fmla="*/ 62663 h 6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2662">
                  <a:moveTo>
                    <a:pt x="0" y="0"/>
                  </a:moveTo>
                  <a:lnTo>
                    <a:pt x="21740" y="0"/>
                  </a:lnTo>
                  <a:lnTo>
                    <a:pt x="21740" y="62663"/>
                  </a:lnTo>
                  <a:lnTo>
                    <a:pt x="0" y="6266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4" name="Freeform: Shape 879">
              <a:extLst>
                <a:ext uri="{FF2B5EF4-FFF2-40B4-BE49-F238E27FC236}">
                  <a16:creationId xmlns:a16="http://schemas.microsoft.com/office/drawing/2014/main" id="{7A5A6909-1A88-8319-AC28-7DC633F26BEB}"/>
                </a:ext>
              </a:extLst>
            </p:cNvPr>
            <p:cNvSpPr/>
            <p:nvPr/>
          </p:nvSpPr>
          <p:spPr>
            <a:xfrm>
              <a:off x="10502972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5" name="Freeform: Shape 880">
              <a:extLst>
                <a:ext uri="{FF2B5EF4-FFF2-40B4-BE49-F238E27FC236}">
                  <a16:creationId xmlns:a16="http://schemas.microsoft.com/office/drawing/2014/main" id="{13A039AC-B343-7B8A-B3A2-035ECE5B18DC}"/>
                </a:ext>
              </a:extLst>
            </p:cNvPr>
            <p:cNvSpPr/>
            <p:nvPr/>
          </p:nvSpPr>
          <p:spPr>
            <a:xfrm>
              <a:off x="10502972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6" name="Freeform: Shape 881">
              <a:extLst>
                <a:ext uri="{FF2B5EF4-FFF2-40B4-BE49-F238E27FC236}">
                  <a16:creationId xmlns:a16="http://schemas.microsoft.com/office/drawing/2014/main" id="{93A06CB2-7C7D-7040-E861-231CB7220068}"/>
                </a:ext>
              </a:extLst>
            </p:cNvPr>
            <p:cNvSpPr/>
            <p:nvPr/>
          </p:nvSpPr>
          <p:spPr>
            <a:xfrm>
              <a:off x="10540599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7" name="Freeform: Shape 882">
              <a:extLst>
                <a:ext uri="{FF2B5EF4-FFF2-40B4-BE49-F238E27FC236}">
                  <a16:creationId xmlns:a16="http://schemas.microsoft.com/office/drawing/2014/main" id="{0C7A64D7-7993-012B-2763-F945213506F2}"/>
                </a:ext>
              </a:extLst>
            </p:cNvPr>
            <p:cNvSpPr/>
            <p:nvPr/>
          </p:nvSpPr>
          <p:spPr>
            <a:xfrm>
              <a:off x="10540599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8" name="Freeform: Shape 883">
              <a:extLst>
                <a:ext uri="{FF2B5EF4-FFF2-40B4-BE49-F238E27FC236}">
                  <a16:creationId xmlns:a16="http://schemas.microsoft.com/office/drawing/2014/main" id="{0189E57D-3EF6-596A-55B2-4CEA0273FB80}"/>
                </a:ext>
              </a:extLst>
            </p:cNvPr>
            <p:cNvSpPr/>
            <p:nvPr/>
          </p:nvSpPr>
          <p:spPr>
            <a:xfrm>
              <a:off x="10578225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9" name="Freeform: Shape 884">
              <a:extLst>
                <a:ext uri="{FF2B5EF4-FFF2-40B4-BE49-F238E27FC236}">
                  <a16:creationId xmlns:a16="http://schemas.microsoft.com/office/drawing/2014/main" id="{F2EFFD8D-CB73-BDFF-B438-8C09F25B2C03}"/>
                </a:ext>
              </a:extLst>
            </p:cNvPr>
            <p:cNvSpPr/>
            <p:nvPr/>
          </p:nvSpPr>
          <p:spPr>
            <a:xfrm>
              <a:off x="10578225" y="2407819"/>
              <a:ext cx="21739" cy="72796"/>
            </a:xfrm>
            <a:custGeom>
              <a:avLst/>
              <a:gdLst>
                <a:gd name="connsiteX0" fmla="*/ 0 w 21739"/>
                <a:gd name="connsiteY0" fmla="*/ 0 h 72796"/>
                <a:gd name="connsiteX1" fmla="*/ 21740 w 21739"/>
                <a:gd name="connsiteY1" fmla="*/ 0 h 72796"/>
                <a:gd name="connsiteX2" fmla="*/ 21740 w 21739"/>
                <a:gd name="connsiteY2" fmla="*/ 72797 h 72796"/>
                <a:gd name="connsiteX3" fmla="*/ 0 w 21739"/>
                <a:gd name="connsiteY3" fmla="*/ 72797 h 7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2796">
                  <a:moveTo>
                    <a:pt x="0" y="0"/>
                  </a:moveTo>
                  <a:lnTo>
                    <a:pt x="21740" y="0"/>
                  </a:lnTo>
                  <a:lnTo>
                    <a:pt x="21740" y="72797"/>
                  </a:lnTo>
                  <a:lnTo>
                    <a:pt x="0" y="7279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0" name="Freeform: Shape 885">
              <a:extLst>
                <a:ext uri="{FF2B5EF4-FFF2-40B4-BE49-F238E27FC236}">
                  <a16:creationId xmlns:a16="http://schemas.microsoft.com/office/drawing/2014/main" id="{28E80B39-98D5-A17C-919C-966514633D9D}"/>
                </a:ext>
              </a:extLst>
            </p:cNvPr>
            <p:cNvSpPr/>
            <p:nvPr/>
          </p:nvSpPr>
          <p:spPr>
            <a:xfrm>
              <a:off x="10615851" y="2398719"/>
              <a:ext cx="21739" cy="81896"/>
            </a:xfrm>
            <a:custGeom>
              <a:avLst/>
              <a:gdLst>
                <a:gd name="connsiteX0" fmla="*/ 0 w 21739"/>
                <a:gd name="connsiteY0" fmla="*/ 0 h 81896"/>
                <a:gd name="connsiteX1" fmla="*/ 21740 w 21739"/>
                <a:gd name="connsiteY1" fmla="*/ 0 h 81896"/>
                <a:gd name="connsiteX2" fmla="*/ 21740 w 21739"/>
                <a:gd name="connsiteY2" fmla="*/ 81896 h 81896"/>
                <a:gd name="connsiteX3" fmla="*/ 0 w 21739"/>
                <a:gd name="connsiteY3" fmla="*/ 81896 h 8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1896">
                  <a:moveTo>
                    <a:pt x="0" y="0"/>
                  </a:moveTo>
                  <a:lnTo>
                    <a:pt x="21740" y="0"/>
                  </a:lnTo>
                  <a:lnTo>
                    <a:pt x="21740" y="81896"/>
                  </a:lnTo>
                  <a:lnTo>
                    <a:pt x="0" y="8189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1" name="Freeform: Shape 886">
              <a:extLst>
                <a:ext uri="{FF2B5EF4-FFF2-40B4-BE49-F238E27FC236}">
                  <a16:creationId xmlns:a16="http://schemas.microsoft.com/office/drawing/2014/main" id="{A78986A9-B89D-D16B-6E4A-1CF0FD5FBB77}"/>
                </a:ext>
              </a:extLst>
            </p:cNvPr>
            <p:cNvSpPr/>
            <p:nvPr/>
          </p:nvSpPr>
          <p:spPr>
            <a:xfrm>
              <a:off x="10615851" y="2398719"/>
              <a:ext cx="21739" cy="81896"/>
            </a:xfrm>
            <a:custGeom>
              <a:avLst/>
              <a:gdLst>
                <a:gd name="connsiteX0" fmla="*/ 0 w 21739"/>
                <a:gd name="connsiteY0" fmla="*/ 0 h 81896"/>
                <a:gd name="connsiteX1" fmla="*/ 21740 w 21739"/>
                <a:gd name="connsiteY1" fmla="*/ 0 h 81896"/>
                <a:gd name="connsiteX2" fmla="*/ 21740 w 21739"/>
                <a:gd name="connsiteY2" fmla="*/ 81896 h 81896"/>
                <a:gd name="connsiteX3" fmla="*/ 0 w 21739"/>
                <a:gd name="connsiteY3" fmla="*/ 81896 h 8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1896">
                  <a:moveTo>
                    <a:pt x="0" y="0"/>
                  </a:moveTo>
                  <a:lnTo>
                    <a:pt x="21740" y="0"/>
                  </a:lnTo>
                  <a:lnTo>
                    <a:pt x="21740" y="81896"/>
                  </a:lnTo>
                  <a:lnTo>
                    <a:pt x="0" y="8189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2" name="Freeform: Shape 887">
              <a:extLst>
                <a:ext uri="{FF2B5EF4-FFF2-40B4-BE49-F238E27FC236}">
                  <a16:creationId xmlns:a16="http://schemas.microsoft.com/office/drawing/2014/main" id="{679432E5-28C8-5521-F8C3-0B71032E7FED}"/>
                </a:ext>
              </a:extLst>
            </p:cNvPr>
            <p:cNvSpPr/>
            <p:nvPr/>
          </p:nvSpPr>
          <p:spPr>
            <a:xfrm>
              <a:off x="10653478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3" name="Freeform: Shape 888">
              <a:extLst>
                <a:ext uri="{FF2B5EF4-FFF2-40B4-BE49-F238E27FC236}">
                  <a16:creationId xmlns:a16="http://schemas.microsoft.com/office/drawing/2014/main" id="{FE8036AE-2E79-AB0B-5DB7-44D336B83550}"/>
                </a:ext>
              </a:extLst>
            </p:cNvPr>
            <p:cNvSpPr/>
            <p:nvPr/>
          </p:nvSpPr>
          <p:spPr>
            <a:xfrm>
              <a:off x="10653478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4" name="Freeform: Shape 889">
              <a:extLst>
                <a:ext uri="{FF2B5EF4-FFF2-40B4-BE49-F238E27FC236}">
                  <a16:creationId xmlns:a16="http://schemas.microsoft.com/office/drawing/2014/main" id="{525B0C01-AF05-643D-E6DA-8055E119CC86}"/>
                </a:ext>
              </a:extLst>
            </p:cNvPr>
            <p:cNvSpPr/>
            <p:nvPr/>
          </p:nvSpPr>
          <p:spPr>
            <a:xfrm>
              <a:off x="10691104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5" name="Freeform: Shape 890">
              <a:extLst>
                <a:ext uri="{FF2B5EF4-FFF2-40B4-BE49-F238E27FC236}">
                  <a16:creationId xmlns:a16="http://schemas.microsoft.com/office/drawing/2014/main" id="{FE29CEC6-BEA7-5C4B-2DE3-02E17CF34ADD}"/>
                </a:ext>
              </a:extLst>
            </p:cNvPr>
            <p:cNvSpPr/>
            <p:nvPr/>
          </p:nvSpPr>
          <p:spPr>
            <a:xfrm>
              <a:off x="10691104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6" name="Freeform: Shape 891">
              <a:extLst>
                <a:ext uri="{FF2B5EF4-FFF2-40B4-BE49-F238E27FC236}">
                  <a16:creationId xmlns:a16="http://schemas.microsoft.com/office/drawing/2014/main" id="{925635C9-71C7-FCC5-3BB6-E8AE738F5F5A}"/>
                </a:ext>
              </a:extLst>
            </p:cNvPr>
            <p:cNvSpPr/>
            <p:nvPr/>
          </p:nvSpPr>
          <p:spPr>
            <a:xfrm>
              <a:off x="10728730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7" name="Freeform: Shape 892">
              <a:extLst>
                <a:ext uri="{FF2B5EF4-FFF2-40B4-BE49-F238E27FC236}">
                  <a16:creationId xmlns:a16="http://schemas.microsoft.com/office/drawing/2014/main" id="{A950DD47-1CC4-1D25-BFD2-F8AD74167B1B}"/>
                </a:ext>
              </a:extLst>
            </p:cNvPr>
            <p:cNvSpPr/>
            <p:nvPr/>
          </p:nvSpPr>
          <p:spPr>
            <a:xfrm>
              <a:off x="10728730" y="2394997"/>
              <a:ext cx="21739" cy="85618"/>
            </a:xfrm>
            <a:custGeom>
              <a:avLst/>
              <a:gdLst>
                <a:gd name="connsiteX0" fmla="*/ 0 w 21739"/>
                <a:gd name="connsiteY0" fmla="*/ 0 h 85618"/>
                <a:gd name="connsiteX1" fmla="*/ 21740 w 21739"/>
                <a:gd name="connsiteY1" fmla="*/ 0 h 85618"/>
                <a:gd name="connsiteX2" fmla="*/ 21740 w 21739"/>
                <a:gd name="connsiteY2" fmla="*/ 85619 h 85618"/>
                <a:gd name="connsiteX3" fmla="*/ 0 w 21739"/>
                <a:gd name="connsiteY3" fmla="*/ 85619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85618">
                  <a:moveTo>
                    <a:pt x="0" y="0"/>
                  </a:moveTo>
                  <a:lnTo>
                    <a:pt x="21740" y="0"/>
                  </a:lnTo>
                  <a:lnTo>
                    <a:pt x="21740" y="85619"/>
                  </a:lnTo>
                  <a:lnTo>
                    <a:pt x="0" y="856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8" name="Freeform: Shape 893">
              <a:extLst>
                <a:ext uri="{FF2B5EF4-FFF2-40B4-BE49-F238E27FC236}">
                  <a16:creationId xmlns:a16="http://schemas.microsoft.com/office/drawing/2014/main" id="{580A477F-198D-74C9-780B-D39CC55C208B}"/>
                </a:ext>
              </a:extLst>
            </p:cNvPr>
            <p:cNvSpPr/>
            <p:nvPr/>
          </p:nvSpPr>
          <p:spPr>
            <a:xfrm>
              <a:off x="10766357" y="2386311"/>
              <a:ext cx="21739" cy="94304"/>
            </a:xfrm>
            <a:custGeom>
              <a:avLst/>
              <a:gdLst>
                <a:gd name="connsiteX0" fmla="*/ 0 w 21739"/>
                <a:gd name="connsiteY0" fmla="*/ 0 h 94304"/>
                <a:gd name="connsiteX1" fmla="*/ 21740 w 21739"/>
                <a:gd name="connsiteY1" fmla="*/ 0 h 94304"/>
                <a:gd name="connsiteX2" fmla="*/ 21740 w 21739"/>
                <a:gd name="connsiteY2" fmla="*/ 94305 h 94304"/>
                <a:gd name="connsiteX3" fmla="*/ 0 w 21739"/>
                <a:gd name="connsiteY3" fmla="*/ 94305 h 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304">
                  <a:moveTo>
                    <a:pt x="0" y="0"/>
                  </a:moveTo>
                  <a:lnTo>
                    <a:pt x="21740" y="0"/>
                  </a:lnTo>
                  <a:lnTo>
                    <a:pt x="21740" y="94305"/>
                  </a:lnTo>
                  <a:lnTo>
                    <a:pt x="0" y="9430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9" name="Freeform: Shape 894">
              <a:extLst>
                <a:ext uri="{FF2B5EF4-FFF2-40B4-BE49-F238E27FC236}">
                  <a16:creationId xmlns:a16="http://schemas.microsoft.com/office/drawing/2014/main" id="{256A7F5E-1DC8-6882-8DD7-E41158978475}"/>
                </a:ext>
              </a:extLst>
            </p:cNvPr>
            <p:cNvSpPr/>
            <p:nvPr/>
          </p:nvSpPr>
          <p:spPr>
            <a:xfrm>
              <a:off x="10766357" y="2386311"/>
              <a:ext cx="21739" cy="94304"/>
            </a:xfrm>
            <a:custGeom>
              <a:avLst/>
              <a:gdLst>
                <a:gd name="connsiteX0" fmla="*/ 0 w 21739"/>
                <a:gd name="connsiteY0" fmla="*/ 0 h 94304"/>
                <a:gd name="connsiteX1" fmla="*/ 21740 w 21739"/>
                <a:gd name="connsiteY1" fmla="*/ 0 h 94304"/>
                <a:gd name="connsiteX2" fmla="*/ 21740 w 21739"/>
                <a:gd name="connsiteY2" fmla="*/ 94305 h 94304"/>
                <a:gd name="connsiteX3" fmla="*/ 0 w 21739"/>
                <a:gd name="connsiteY3" fmla="*/ 94305 h 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304">
                  <a:moveTo>
                    <a:pt x="0" y="0"/>
                  </a:moveTo>
                  <a:lnTo>
                    <a:pt x="21740" y="0"/>
                  </a:lnTo>
                  <a:lnTo>
                    <a:pt x="21740" y="94305"/>
                  </a:lnTo>
                  <a:lnTo>
                    <a:pt x="0" y="9430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0" name="Freeform: Shape 895">
              <a:extLst>
                <a:ext uri="{FF2B5EF4-FFF2-40B4-BE49-F238E27FC236}">
                  <a16:creationId xmlns:a16="http://schemas.microsoft.com/office/drawing/2014/main" id="{F0328062-5FB5-B6C9-3732-610EF97B1D78}"/>
                </a:ext>
              </a:extLst>
            </p:cNvPr>
            <p:cNvSpPr/>
            <p:nvPr/>
          </p:nvSpPr>
          <p:spPr>
            <a:xfrm>
              <a:off x="10803983" y="2386311"/>
              <a:ext cx="21739" cy="94097"/>
            </a:xfrm>
            <a:custGeom>
              <a:avLst/>
              <a:gdLst>
                <a:gd name="connsiteX0" fmla="*/ 0 w 21739"/>
                <a:gd name="connsiteY0" fmla="*/ 0 h 94097"/>
                <a:gd name="connsiteX1" fmla="*/ 21740 w 21739"/>
                <a:gd name="connsiteY1" fmla="*/ 0 h 94097"/>
                <a:gd name="connsiteX2" fmla="*/ 21740 w 21739"/>
                <a:gd name="connsiteY2" fmla="*/ 94098 h 94097"/>
                <a:gd name="connsiteX3" fmla="*/ 0 w 21739"/>
                <a:gd name="connsiteY3" fmla="*/ 94098 h 9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097">
                  <a:moveTo>
                    <a:pt x="0" y="0"/>
                  </a:moveTo>
                  <a:lnTo>
                    <a:pt x="21740" y="0"/>
                  </a:lnTo>
                  <a:lnTo>
                    <a:pt x="21740" y="94098"/>
                  </a:lnTo>
                  <a:lnTo>
                    <a:pt x="0" y="9409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1" name="Freeform: Shape 896">
              <a:extLst>
                <a:ext uri="{FF2B5EF4-FFF2-40B4-BE49-F238E27FC236}">
                  <a16:creationId xmlns:a16="http://schemas.microsoft.com/office/drawing/2014/main" id="{278E5892-3783-25B3-DE09-F3629C454136}"/>
                </a:ext>
              </a:extLst>
            </p:cNvPr>
            <p:cNvSpPr/>
            <p:nvPr/>
          </p:nvSpPr>
          <p:spPr>
            <a:xfrm>
              <a:off x="10803983" y="2386311"/>
              <a:ext cx="21739" cy="94097"/>
            </a:xfrm>
            <a:custGeom>
              <a:avLst/>
              <a:gdLst>
                <a:gd name="connsiteX0" fmla="*/ 0 w 21739"/>
                <a:gd name="connsiteY0" fmla="*/ 0 h 94097"/>
                <a:gd name="connsiteX1" fmla="*/ 21740 w 21739"/>
                <a:gd name="connsiteY1" fmla="*/ 0 h 94097"/>
                <a:gd name="connsiteX2" fmla="*/ 21740 w 21739"/>
                <a:gd name="connsiteY2" fmla="*/ 94098 h 94097"/>
                <a:gd name="connsiteX3" fmla="*/ 0 w 21739"/>
                <a:gd name="connsiteY3" fmla="*/ 94098 h 9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097">
                  <a:moveTo>
                    <a:pt x="0" y="0"/>
                  </a:moveTo>
                  <a:lnTo>
                    <a:pt x="21740" y="0"/>
                  </a:lnTo>
                  <a:lnTo>
                    <a:pt x="21740" y="94098"/>
                  </a:lnTo>
                  <a:lnTo>
                    <a:pt x="0" y="9409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2" name="Freeform: Shape 897">
              <a:extLst>
                <a:ext uri="{FF2B5EF4-FFF2-40B4-BE49-F238E27FC236}">
                  <a16:creationId xmlns:a16="http://schemas.microsoft.com/office/drawing/2014/main" id="{E929B77C-FA3F-41E4-C2D8-959B558EA00C}"/>
                </a:ext>
              </a:extLst>
            </p:cNvPr>
            <p:cNvSpPr/>
            <p:nvPr/>
          </p:nvSpPr>
          <p:spPr>
            <a:xfrm>
              <a:off x="10841609" y="2386311"/>
              <a:ext cx="21739" cy="94304"/>
            </a:xfrm>
            <a:custGeom>
              <a:avLst/>
              <a:gdLst>
                <a:gd name="connsiteX0" fmla="*/ 0 w 21739"/>
                <a:gd name="connsiteY0" fmla="*/ 0 h 94304"/>
                <a:gd name="connsiteX1" fmla="*/ 21740 w 21739"/>
                <a:gd name="connsiteY1" fmla="*/ 0 h 94304"/>
                <a:gd name="connsiteX2" fmla="*/ 21740 w 21739"/>
                <a:gd name="connsiteY2" fmla="*/ 94305 h 94304"/>
                <a:gd name="connsiteX3" fmla="*/ 0 w 21739"/>
                <a:gd name="connsiteY3" fmla="*/ 94305 h 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304">
                  <a:moveTo>
                    <a:pt x="0" y="0"/>
                  </a:moveTo>
                  <a:lnTo>
                    <a:pt x="21740" y="0"/>
                  </a:lnTo>
                  <a:lnTo>
                    <a:pt x="21740" y="94305"/>
                  </a:lnTo>
                  <a:lnTo>
                    <a:pt x="0" y="9430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3" name="Freeform: Shape 898">
              <a:extLst>
                <a:ext uri="{FF2B5EF4-FFF2-40B4-BE49-F238E27FC236}">
                  <a16:creationId xmlns:a16="http://schemas.microsoft.com/office/drawing/2014/main" id="{CE9806EC-E662-0C53-0946-3F1F06681938}"/>
                </a:ext>
              </a:extLst>
            </p:cNvPr>
            <p:cNvSpPr/>
            <p:nvPr/>
          </p:nvSpPr>
          <p:spPr>
            <a:xfrm>
              <a:off x="10841609" y="2386311"/>
              <a:ext cx="21739" cy="94304"/>
            </a:xfrm>
            <a:custGeom>
              <a:avLst/>
              <a:gdLst>
                <a:gd name="connsiteX0" fmla="*/ 0 w 21739"/>
                <a:gd name="connsiteY0" fmla="*/ 0 h 94304"/>
                <a:gd name="connsiteX1" fmla="*/ 21740 w 21739"/>
                <a:gd name="connsiteY1" fmla="*/ 0 h 94304"/>
                <a:gd name="connsiteX2" fmla="*/ 21740 w 21739"/>
                <a:gd name="connsiteY2" fmla="*/ 94305 h 94304"/>
                <a:gd name="connsiteX3" fmla="*/ 0 w 21739"/>
                <a:gd name="connsiteY3" fmla="*/ 94305 h 9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94304">
                  <a:moveTo>
                    <a:pt x="0" y="0"/>
                  </a:moveTo>
                  <a:lnTo>
                    <a:pt x="21740" y="0"/>
                  </a:lnTo>
                  <a:lnTo>
                    <a:pt x="21740" y="94305"/>
                  </a:lnTo>
                  <a:lnTo>
                    <a:pt x="0" y="9430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4" name="Freeform: Shape 899">
              <a:extLst>
                <a:ext uri="{FF2B5EF4-FFF2-40B4-BE49-F238E27FC236}">
                  <a16:creationId xmlns:a16="http://schemas.microsoft.com/office/drawing/2014/main" id="{BB03CF79-8839-9B9C-A2D2-E8E547934A0D}"/>
                </a:ext>
              </a:extLst>
            </p:cNvPr>
            <p:cNvSpPr/>
            <p:nvPr/>
          </p:nvSpPr>
          <p:spPr>
            <a:xfrm>
              <a:off x="10879236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5" name="Freeform: Shape 900">
              <a:extLst>
                <a:ext uri="{FF2B5EF4-FFF2-40B4-BE49-F238E27FC236}">
                  <a16:creationId xmlns:a16="http://schemas.microsoft.com/office/drawing/2014/main" id="{6A53D850-A7A7-31BB-5B53-1DD57CCFAA8D}"/>
                </a:ext>
              </a:extLst>
            </p:cNvPr>
            <p:cNvSpPr/>
            <p:nvPr/>
          </p:nvSpPr>
          <p:spPr>
            <a:xfrm>
              <a:off x="10879236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6" name="Freeform: Shape 901">
              <a:extLst>
                <a:ext uri="{FF2B5EF4-FFF2-40B4-BE49-F238E27FC236}">
                  <a16:creationId xmlns:a16="http://schemas.microsoft.com/office/drawing/2014/main" id="{6245E27A-70D3-0784-FE33-A790A5BA6574}"/>
                </a:ext>
              </a:extLst>
            </p:cNvPr>
            <p:cNvSpPr/>
            <p:nvPr/>
          </p:nvSpPr>
          <p:spPr>
            <a:xfrm>
              <a:off x="10916862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7" name="Freeform: Shape 902">
              <a:extLst>
                <a:ext uri="{FF2B5EF4-FFF2-40B4-BE49-F238E27FC236}">
                  <a16:creationId xmlns:a16="http://schemas.microsoft.com/office/drawing/2014/main" id="{F391EE14-311E-156D-4124-FAAADBC8A696}"/>
                </a:ext>
              </a:extLst>
            </p:cNvPr>
            <p:cNvSpPr/>
            <p:nvPr/>
          </p:nvSpPr>
          <p:spPr>
            <a:xfrm>
              <a:off x="10916862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8" name="Freeform: Shape 903">
              <a:extLst>
                <a:ext uri="{FF2B5EF4-FFF2-40B4-BE49-F238E27FC236}">
                  <a16:creationId xmlns:a16="http://schemas.microsoft.com/office/drawing/2014/main" id="{959E4A90-DF1E-8AC2-6E84-A1E9DBC43CF2}"/>
                </a:ext>
              </a:extLst>
            </p:cNvPr>
            <p:cNvSpPr/>
            <p:nvPr/>
          </p:nvSpPr>
          <p:spPr>
            <a:xfrm>
              <a:off x="10954488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9" name="Freeform: Shape 904">
              <a:extLst>
                <a:ext uri="{FF2B5EF4-FFF2-40B4-BE49-F238E27FC236}">
                  <a16:creationId xmlns:a16="http://schemas.microsoft.com/office/drawing/2014/main" id="{CAD65843-D986-DE86-6B2D-C01D06081257}"/>
                </a:ext>
              </a:extLst>
            </p:cNvPr>
            <p:cNvSpPr/>
            <p:nvPr/>
          </p:nvSpPr>
          <p:spPr>
            <a:xfrm>
              <a:off x="10954488" y="2363355"/>
              <a:ext cx="21739" cy="117260"/>
            </a:xfrm>
            <a:custGeom>
              <a:avLst/>
              <a:gdLst>
                <a:gd name="connsiteX0" fmla="*/ 0 w 21739"/>
                <a:gd name="connsiteY0" fmla="*/ 0 h 117260"/>
                <a:gd name="connsiteX1" fmla="*/ 21740 w 21739"/>
                <a:gd name="connsiteY1" fmla="*/ 0 h 117260"/>
                <a:gd name="connsiteX2" fmla="*/ 21740 w 21739"/>
                <a:gd name="connsiteY2" fmla="*/ 117260 h 117260"/>
                <a:gd name="connsiteX3" fmla="*/ 0 w 21739"/>
                <a:gd name="connsiteY3" fmla="*/ 117260 h 11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17260">
                  <a:moveTo>
                    <a:pt x="0" y="0"/>
                  </a:moveTo>
                  <a:lnTo>
                    <a:pt x="21740" y="0"/>
                  </a:lnTo>
                  <a:lnTo>
                    <a:pt x="21740" y="117260"/>
                  </a:lnTo>
                  <a:lnTo>
                    <a:pt x="0" y="1172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0" name="Freeform: Shape 905">
              <a:extLst>
                <a:ext uri="{FF2B5EF4-FFF2-40B4-BE49-F238E27FC236}">
                  <a16:creationId xmlns:a16="http://schemas.microsoft.com/office/drawing/2014/main" id="{EF1ABAB6-B56A-4476-ADFE-76661B8A8860}"/>
                </a:ext>
              </a:extLst>
            </p:cNvPr>
            <p:cNvSpPr/>
            <p:nvPr/>
          </p:nvSpPr>
          <p:spPr>
            <a:xfrm>
              <a:off x="10992115" y="2351981"/>
              <a:ext cx="21739" cy="128841"/>
            </a:xfrm>
            <a:custGeom>
              <a:avLst/>
              <a:gdLst>
                <a:gd name="connsiteX0" fmla="*/ 0 w 21739"/>
                <a:gd name="connsiteY0" fmla="*/ 0 h 128841"/>
                <a:gd name="connsiteX1" fmla="*/ 21740 w 21739"/>
                <a:gd name="connsiteY1" fmla="*/ 0 h 128841"/>
                <a:gd name="connsiteX2" fmla="*/ 21740 w 21739"/>
                <a:gd name="connsiteY2" fmla="*/ 128841 h 128841"/>
                <a:gd name="connsiteX3" fmla="*/ 0 w 21739"/>
                <a:gd name="connsiteY3" fmla="*/ 128841 h 12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28841">
                  <a:moveTo>
                    <a:pt x="0" y="0"/>
                  </a:moveTo>
                  <a:lnTo>
                    <a:pt x="21740" y="0"/>
                  </a:lnTo>
                  <a:lnTo>
                    <a:pt x="21740" y="128841"/>
                  </a:lnTo>
                  <a:lnTo>
                    <a:pt x="0" y="1288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1" name="Freeform: Shape 906">
              <a:extLst>
                <a:ext uri="{FF2B5EF4-FFF2-40B4-BE49-F238E27FC236}">
                  <a16:creationId xmlns:a16="http://schemas.microsoft.com/office/drawing/2014/main" id="{3EB01B4A-07AF-2487-792B-480703D765B4}"/>
                </a:ext>
              </a:extLst>
            </p:cNvPr>
            <p:cNvSpPr/>
            <p:nvPr/>
          </p:nvSpPr>
          <p:spPr>
            <a:xfrm>
              <a:off x="10992115" y="2351981"/>
              <a:ext cx="21739" cy="128841"/>
            </a:xfrm>
            <a:custGeom>
              <a:avLst/>
              <a:gdLst>
                <a:gd name="connsiteX0" fmla="*/ 0 w 21739"/>
                <a:gd name="connsiteY0" fmla="*/ 0 h 128841"/>
                <a:gd name="connsiteX1" fmla="*/ 21740 w 21739"/>
                <a:gd name="connsiteY1" fmla="*/ 0 h 128841"/>
                <a:gd name="connsiteX2" fmla="*/ 21740 w 21739"/>
                <a:gd name="connsiteY2" fmla="*/ 128841 h 128841"/>
                <a:gd name="connsiteX3" fmla="*/ 0 w 21739"/>
                <a:gd name="connsiteY3" fmla="*/ 128841 h 12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28841">
                  <a:moveTo>
                    <a:pt x="0" y="0"/>
                  </a:moveTo>
                  <a:lnTo>
                    <a:pt x="21740" y="0"/>
                  </a:lnTo>
                  <a:lnTo>
                    <a:pt x="21740" y="128841"/>
                  </a:lnTo>
                  <a:lnTo>
                    <a:pt x="0" y="1288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2" name="Freeform: Shape 907">
              <a:extLst>
                <a:ext uri="{FF2B5EF4-FFF2-40B4-BE49-F238E27FC236}">
                  <a16:creationId xmlns:a16="http://schemas.microsoft.com/office/drawing/2014/main" id="{1C27CB97-596F-7FA8-E804-E207DF64B353}"/>
                </a:ext>
              </a:extLst>
            </p:cNvPr>
            <p:cNvSpPr/>
            <p:nvPr/>
          </p:nvSpPr>
          <p:spPr>
            <a:xfrm>
              <a:off x="11029621" y="2342261"/>
              <a:ext cx="21739" cy="138354"/>
            </a:xfrm>
            <a:custGeom>
              <a:avLst/>
              <a:gdLst>
                <a:gd name="connsiteX0" fmla="*/ 0 w 21739"/>
                <a:gd name="connsiteY0" fmla="*/ 0 h 138354"/>
                <a:gd name="connsiteX1" fmla="*/ 21740 w 21739"/>
                <a:gd name="connsiteY1" fmla="*/ 0 h 138354"/>
                <a:gd name="connsiteX2" fmla="*/ 21740 w 21739"/>
                <a:gd name="connsiteY2" fmla="*/ 138355 h 138354"/>
                <a:gd name="connsiteX3" fmla="*/ 0 w 21739"/>
                <a:gd name="connsiteY3" fmla="*/ 138355 h 13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38354">
                  <a:moveTo>
                    <a:pt x="0" y="0"/>
                  </a:moveTo>
                  <a:lnTo>
                    <a:pt x="21740" y="0"/>
                  </a:lnTo>
                  <a:lnTo>
                    <a:pt x="21740" y="138355"/>
                  </a:lnTo>
                  <a:lnTo>
                    <a:pt x="0" y="13835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3" name="Freeform: Shape 908">
              <a:extLst>
                <a:ext uri="{FF2B5EF4-FFF2-40B4-BE49-F238E27FC236}">
                  <a16:creationId xmlns:a16="http://schemas.microsoft.com/office/drawing/2014/main" id="{19AAFDE9-5A91-601B-446E-C06E1DD7497D}"/>
                </a:ext>
              </a:extLst>
            </p:cNvPr>
            <p:cNvSpPr/>
            <p:nvPr/>
          </p:nvSpPr>
          <p:spPr>
            <a:xfrm>
              <a:off x="11029621" y="2342261"/>
              <a:ext cx="21739" cy="138354"/>
            </a:xfrm>
            <a:custGeom>
              <a:avLst/>
              <a:gdLst>
                <a:gd name="connsiteX0" fmla="*/ 0 w 21739"/>
                <a:gd name="connsiteY0" fmla="*/ 0 h 138354"/>
                <a:gd name="connsiteX1" fmla="*/ 21740 w 21739"/>
                <a:gd name="connsiteY1" fmla="*/ 0 h 138354"/>
                <a:gd name="connsiteX2" fmla="*/ 21740 w 21739"/>
                <a:gd name="connsiteY2" fmla="*/ 138355 h 138354"/>
                <a:gd name="connsiteX3" fmla="*/ 0 w 21739"/>
                <a:gd name="connsiteY3" fmla="*/ 138355 h 13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38354">
                  <a:moveTo>
                    <a:pt x="0" y="0"/>
                  </a:moveTo>
                  <a:lnTo>
                    <a:pt x="21740" y="0"/>
                  </a:lnTo>
                  <a:lnTo>
                    <a:pt x="21740" y="138355"/>
                  </a:lnTo>
                  <a:lnTo>
                    <a:pt x="0" y="13835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4" name="Freeform: Shape 909">
              <a:extLst>
                <a:ext uri="{FF2B5EF4-FFF2-40B4-BE49-F238E27FC236}">
                  <a16:creationId xmlns:a16="http://schemas.microsoft.com/office/drawing/2014/main" id="{7932B95E-6761-FE44-1B9A-4627283F38D2}"/>
                </a:ext>
              </a:extLst>
            </p:cNvPr>
            <p:cNvSpPr/>
            <p:nvPr/>
          </p:nvSpPr>
          <p:spPr>
            <a:xfrm>
              <a:off x="11067248" y="2319305"/>
              <a:ext cx="21739" cy="161310"/>
            </a:xfrm>
            <a:custGeom>
              <a:avLst/>
              <a:gdLst>
                <a:gd name="connsiteX0" fmla="*/ 0 w 21739"/>
                <a:gd name="connsiteY0" fmla="*/ 0 h 161310"/>
                <a:gd name="connsiteX1" fmla="*/ 21740 w 21739"/>
                <a:gd name="connsiteY1" fmla="*/ 0 h 161310"/>
                <a:gd name="connsiteX2" fmla="*/ 21740 w 21739"/>
                <a:gd name="connsiteY2" fmla="*/ 161310 h 161310"/>
                <a:gd name="connsiteX3" fmla="*/ 0 w 21739"/>
                <a:gd name="connsiteY3" fmla="*/ 161310 h 1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1310">
                  <a:moveTo>
                    <a:pt x="0" y="0"/>
                  </a:moveTo>
                  <a:lnTo>
                    <a:pt x="21740" y="0"/>
                  </a:lnTo>
                  <a:lnTo>
                    <a:pt x="21740" y="161310"/>
                  </a:lnTo>
                  <a:lnTo>
                    <a:pt x="0" y="1613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5" name="Freeform: Shape 910">
              <a:extLst>
                <a:ext uri="{FF2B5EF4-FFF2-40B4-BE49-F238E27FC236}">
                  <a16:creationId xmlns:a16="http://schemas.microsoft.com/office/drawing/2014/main" id="{59E223F1-62B3-05E3-B45D-A3E373A6A8A5}"/>
                </a:ext>
              </a:extLst>
            </p:cNvPr>
            <p:cNvSpPr/>
            <p:nvPr/>
          </p:nvSpPr>
          <p:spPr>
            <a:xfrm>
              <a:off x="11067248" y="2319305"/>
              <a:ext cx="21739" cy="161310"/>
            </a:xfrm>
            <a:custGeom>
              <a:avLst/>
              <a:gdLst>
                <a:gd name="connsiteX0" fmla="*/ 0 w 21739"/>
                <a:gd name="connsiteY0" fmla="*/ 0 h 161310"/>
                <a:gd name="connsiteX1" fmla="*/ 21740 w 21739"/>
                <a:gd name="connsiteY1" fmla="*/ 0 h 161310"/>
                <a:gd name="connsiteX2" fmla="*/ 21740 w 21739"/>
                <a:gd name="connsiteY2" fmla="*/ 161310 h 161310"/>
                <a:gd name="connsiteX3" fmla="*/ 0 w 21739"/>
                <a:gd name="connsiteY3" fmla="*/ 161310 h 1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1310">
                  <a:moveTo>
                    <a:pt x="0" y="0"/>
                  </a:moveTo>
                  <a:lnTo>
                    <a:pt x="21740" y="0"/>
                  </a:lnTo>
                  <a:lnTo>
                    <a:pt x="21740" y="161310"/>
                  </a:lnTo>
                  <a:lnTo>
                    <a:pt x="0" y="1613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6" name="Freeform: Shape 911">
              <a:extLst>
                <a:ext uri="{FF2B5EF4-FFF2-40B4-BE49-F238E27FC236}">
                  <a16:creationId xmlns:a16="http://schemas.microsoft.com/office/drawing/2014/main" id="{DC779C5F-B67A-EC86-8199-1D65A9B2C07E}"/>
                </a:ext>
              </a:extLst>
            </p:cNvPr>
            <p:cNvSpPr/>
            <p:nvPr/>
          </p:nvSpPr>
          <p:spPr>
            <a:xfrm>
              <a:off x="11104874" y="2319305"/>
              <a:ext cx="21739" cy="161310"/>
            </a:xfrm>
            <a:custGeom>
              <a:avLst/>
              <a:gdLst>
                <a:gd name="connsiteX0" fmla="*/ 0 w 21739"/>
                <a:gd name="connsiteY0" fmla="*/ 0 h 161310"/>
                <a:gd name="connsiteX1" fmla="*/ 21740 w 21739"/>
                <a:gd name="connsiteY1" fmla="*/ 0 h 161310"/>
                <a:gd name="connsiteX2" fmla="*/ 21740 w 21739"/>
                <a:gd name="connsiteY2" fmla="*/ 161310 h 161310"/>
                <a:gd name="connsiteX3" fmla="*/ 0 w 21739"/>
                <a:gd name="connsiteY3" fmla="*/ 161310 h 1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1310">
                  <a:moveTo>
                    <a:pt x="0" y="0"/>
                  </a:moveTo>
                  <a:lnTo>
                    <a:pt x="21740" y="0"/>
                  </a:lnTo>
                  <a:lnTo>
                    <a:pt x="21740" y="161310"/>
                  </a:lnTo>
                  <a:lnTo>
                    <a:pt x="0" y="1613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7" name="Freeform: Shape 912">
              <a:extLst>
                <a:ext uri="{FF2B5EF4-FFF2-40B4-BE49-F238E27FC236}">
                  <a16:creationId xmlns:a16="http://schemas.microsoft.com/office/drawing/2014/main" id="{4EA28DF8-1D98-3C1A-6A06-96441AE2DBF0}"/>
                </a:ext>
              </a:extLst>
            </p:cNvPr>
            <p:cNvSpPr/>
            <p:nvPr/>
          </p:nvSpPr>
          <p:spPr>
            <a:xfrm>
              <a:off x="11104874" y="2319305"/>
              <a:ext cx="21739" cy="161310"/>
            </a:xfrm>
            <a:custGeom>
              <a:avLst/>
              <a:gdLst>
                <a:gd name="connsiteX0" fmla="*/ 0 w 21739"/>
                <a:gd name="connsiteY0" fmla="*/ 0 h 161310"/>
                <a:gd name="connsiteX1" fmla="*/ 21740 w 21739"/>
                <a:gd name="connsiteY1" fmla="*/ 0 h 161310"/>
                <a:gd name="connsiteX2" fmla="*/ 21740 w 21739"/>
                <a:gd name="connsiteY2" fmla="*/ 161310 h 161310"/>
                <a:gd name="connsiteX3" fmla="*/ 0 w 21739"/>
                <a:gd name="connsiteY3" fmla="*/ 161310 h 16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61310">
                  <a:moveTo>
                    <a:pt x="0" y="0"/>
                  </a:moveTo>
                  <a:lnTo>
                    <a:pt x="21740" y="0"/>
                  </a:lnTo>
                  <a:lnTo>
                    <a:pt x="21740" y="161310"/>
                  </a:lnTo>
                  <a:lnTo>
                    <a:pt x="0" y="1613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8" name="Freeform: Shape 913">
              <a:extLst>
                <a:ext uri="{FF2B5EF4-FFF2-40B4-BE49-F238E27FC236}">
                  <a16:creationId xmlns:a16="http://schemas.microsoft.com/office/drawing/2014/main" id="{52B01B52-425F-5027-A218-2B0B960F4BD1}"/>
                </a:ext>
              </a:extLst>
            </p:cNvPr>
            <p:cNvSpPr/>
            <p:nvPr/>
          </p:nvSpPr>
          <p:spPr>
            <a:xfrm>
              <a:off x="11142500" y="2306896"/>
              <a:ext cx="21739" cy="173718"/>
            </a:xfrm>
            <a:custGeom>
              <a:avLst/>
              <a:gdLst>
                <a:gd name="connsiteX0" fmla="*/ 0 w 21739"/>
                <a:gd name="connsiteY0" fmla="*/ 0 h 173718"/>
                <a:gd name="connsiteX1" fmla="*/ 21740 w 21739"/>
                <a:gd name="connsiteY1" fmla="*/ 0 h 173718"/>
                <a:gd name="connsiteX2" fmla="*/ 21740 w 21739"/>
                <a:gd name="connsiteY2" fmla="*/ 173719 h 173718"/>
                <a:gd name="connsiteX3" fmla="*/ 0 w 21739"/>
                <a:gd name="connsiteY3" fmla="*/ 173719 h 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73718">
                  <a:moveTo>
                    <a:pt x="0" y="0"/>
                  </a:moveTo>
                  <a:lnTo>
                    <a:pt x="21740" y="0"/>
                  </a:lnTo>
                  <a:lnTo>
                    <a:pt x="21740" y="173719"/>
                  </a:lnTo>
                  <a:lnTo>
                    <a:pt x="0" y="1737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9" name="Freeform: Shape 914">
              <a:extLst>
                <a:ext uri="{FF2B5EF4-FFF2-40B4-BE49-F238E27FC236}">
                  <a16:creationId xmlns:a16="http://schemas.microsoft.com/office/drawing/2014/main" id="{6924526B-D36F-6110-3D8A-1135644B2625}"/>
                </a:ext>
              </a:extLst>
            </p:cNvPr>
            <p:cNvSpPr/>
            <p:nvPr/>
          </p:nvSpPr>
          <p:spPr>
            <a:xfrm>
              <a:off x="11142500" y="2306896"/>
              <a:ext cx="21739" cy="173718"/>
            </a:xfrm>
            <a:custGeom>
              <a:avLst/>
              <a:gdLst>
                <a:gd name="connsiteX0" fmla="*/ 0 w 21739"/>
                <a:gd name="connsiteY0" fmla="*/ 0 h 173718"/>
                <a:gd name="connsiteX1" fmla="*/ 21740 w 21739"/>
                <a:gd name="connsiteY1" fmla="*/ 0 h 173718"/>
                <a:gd name="connsiteX2" fmla="*/ 21740 w 21739"/>
                <a:gd name="connsiteY2" fmla="*/ 173719 h 173718"/>
                <a:gd name="connsiteX3" fmla="*/ 0 w 21739"/>
                <a:gd name="connsiteY3" fmla="*/ 173719 h 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73718">
                  <a:moveTo>
                    <a:pt x="0" y="0"/>
                  </a:moveTo>
                  <a:lnTo>
                    <a:pt x="21740" y="0"/>
                  </a:lnTo>
                  <a:lnTo>
                    <a:pt x="21740" y="173719"/>
                  </a:lnTo>
                  <a:lnTo>
                    <a:pt x="0" y="1737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0" name="Freeform: Shape 915">
              <a:extLst>
                <a:ext uri="{FF2B5EF4-FFF2-40B4-BE49-F238E27FC236}">
                  <a16:creationId xmlns:a16="http://schemas.microsoft.com/office/drawing/2014/main" id="{32BF10C3-0393-E4CC-2644-605CB5011EF7}"/>
                </a:ext>
              </a:extLst>
            </p:cNvPr>
            <p:cNvSpPr/>
            <p:nvPr/>
          </p:nvSpPr>
          <p:spPr>
            <a:xfrm>
              <a:off x="11180127" y="2306896"/>
              <a:ext cx="21739" cy="173718"/>
            </a:xfrm>
            <a:custGeom>
              <a:avLst/>
              <a:gdLst>
                <a:gd name="connsiteX0" fmla="*/ 0 w 21739"/>
                <a:gd name="connsiteY0" fmla="*/ 0 h 173718"/>
                <a:gd name="connsiteX1" fmla="*/ 21740 w 21739"/>
                <a:gd name="connsiteY1" fmla="*/ 0 h 173718"/>
                <a:gd name="connsiteX2" fmla="*/ 21740 w 21739"/>
                <a:gd name="connsiteY2" fmla="*/ 173719 h 173718"/>
                <a:gd name="connsiteX3" fmla="*/ 0 w 21739"/>
                <a:gd name="connsiteY3" fmla="*/ 173719 h 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73718">
                  <a:moveTo>
                    <a:pt x="0" y="0"/>
                  </a:moveTo>
                  <a:lnTo>
                    <a:pt x="21740" y="0"/>
                  </a:lnTo>
                  <a:lnTo>
                    <a:pt x="21740" y="173719"/>
                  </a:lnTo>
                  <a:lnTo>
                    <a:pt x="0" y="1737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1" name="Freeform: Shape 916">
              <a:extLst>
                <a:ext uri="{FF2B5EF4-FFF2-40B4-BE49-F238E27FC236}">
                  <a16:creationId xmlns:a16="http://schemas.microsoft.com/office/drawing/2014/main" id="{6607C47C-0D84-6B3A-160A-EF35075E4796}"/>
                </a:ext>
              </a:extLst>
            </p:cNvPr>
            <p:cNvSpPr/>
            <p:nvPr/>
          </p:nvSpPr>
          <p:spPr>
            <a:xfrm>
              <a:off x="11180127" y="2306896"/>
              <a:ext cx="21739" cy="173718"/>
            </a:xfrm>
            <a:custGeom>
              <a:avLst/>
              <a:gdLst>
                <a:gd name="connsiteX0" fmla="*/ 0 w 21739"/>
                <a:gd name="connsiteY0" fmla="*/ 0 h 173718"/>
                <a:gd name="connsiteX1" fmla="*/ 21740 w 21739"/>
                <a:gd name="connsiteY1" fmla="*/ 0 h 173718"/>
                <a:gd name="connsiteX2" fmla="*/ 21740 w 21739"/>
                <a:gd name="connsiteY2" fmla="*/ 173719 h 173718"/>
                <a:gd name="connsiteX3" fmla="*/ 0 w 21739"/>
                <a:gd name="connsiteY3" fmla="*/ 173719 h 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73718">
                  <a:moveTo>
                    <a:pt x="0" y="0"/>
                  </a:moveTo>
                  <a:lnTo>
                    <a:pt x="21740" y="0"/>
                  </a:lnTo>
                  <a:lnTo>
                    <a:pt x="21740" y="173719"/>
                  </a:lnTo>
                  <a:lnTo>
                    <a:pt x="0" y="1737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2" name="Freeform: Shape 917">
              <a:extLst>
                <a:ext uri="{FF2B5EF4-FFF2-40B4-BE49-F238E27FC236}">
                  <a16:creationId xmlns:a16="http://schemas.microsoft.com/office/drawing/2014/main" id="{F42F4732-3DD8-037F-9A0D-B366CAF5FCA6}"/>
                </a:ext>
              </a:extLst>
            </p:cNvPr>
            <p:cNvSpPr/>
            <p:nvPr/>
          </p:nvSpPr>
          <p:spPr>
            <a:xfrm>
              <a:off x="11217753" y="2288697"/>
              <a:ext cx="21739" cy="191918"/>
            </a:xfrm>
            <a:custGeom>
              <a:avLst/>
              <a:gdLst>
                <a:gd name="connsiteX0" fmla="*/ 0 w 21739"/>
                <a:gd name="connsiteY0" fmla="*/ 0 h 191918"/>
                <a:gd name="connsiteX1" fmla="*/ 21740 w 21739"/>
                <a:gd name="connsiteY1" fmla="*/ 0 h 191918"/>
                <a:gd name="connsiteX2" fmla="*/ 21740 w 21739"/>
                <a:gd name="connsiteY2" fmla="*/ 191918 h 191918"/>
                <a:gd name="connsiteX3" fmla="*/ 0 w 21739"/>
                <a:gd name="connsiteY3" fmla="*/ 191918 h 19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91918">
                  <a:moveTo>
                    <a:pt x="0" y="0"/>
                  </a:moveTo>
                  <a:lnTo>
                    <a:pt x="21740" y="0"/>
                  </a:lnTo>
                  <a:lnTo>
                    <a:pt x="21740" y="191918"/>
                  </a:lnTo>
                  <a:lnTo>
                    <a:pt x="0" y="19191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3" name="Freeform: Shape 918">
              <a:extLst>
                <a:ext uri="{FF2B5EF4-FFF2-40B4-BE49-F238E27FC236}">
                  <a16:creationId xmlns:a16="http://schemas.microsoft.com/office/drawing/2014/main" id="{0D5AB4CD-906D-5F69-6378-130E25E9A5A8}"/>
                </a:ext>
              </a:extLst>
            </p:cNvPr>
            <p:cNvSpPr/>
            <p:nvPr/>
          </p:nvSpPr>
          <p:spPr>
            <a:xfrm>
              <a:off x="11217753" y="2288697"/>
              <a:ext cx="21739" cy="191918"/>
            </a:xfrm>
            <a:custGeom>
              <a:avLst/>
              <a:gdLst>
                <a:gd name="connsiteX0" fmla="*/ 0 w 21739"/>
                <a:gd name="connsiteY0" fmla="*/ 0 h 191918"/>
                <a:gd name="connsiteX1" fmla="*/ 21740 w 21739"/>
                <a:gd name="connsiteY1" fmla="*/ 0 h 191918"/>
                <a:gd name="connsiteX2" fmla="*/ 21740 w 21739"/>
                <a:gd name="connsiteY2" fmla="*/ 191918 h 191918"/>
                <a:gd name="connsiteX3" fmla="*/ 0 w 21739"/>
                <a:gd name="connsiteY3" fmla="*/ 191918 h 19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91918">
                  <a:moveTo>
                    <a:pt x="0" y="0"/>
                  </a:moveTo>
                  <a:lnTo>
                    <a:pt x="21740" y="0"/>
                  </a:lnTo>
                  <a:lnTo>
                    <a:pt x="21740" y="191918"/>
                  </a:lnTo>
                  <a:lnTo>
                    <a:pt x="0" y="19191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4" name="Freeform: Shape 919">
              <a:extLst>
                <a:ext uri="{FF2B5EF4-FFF2-40B4-BE49-F238E27FC236}">
                  <a16:creationId xmlns:a16="http://schemas.microsoft.com/office/drawing/2014/main" id="{2AC80494-CDA4-73EB-2834-3E9C8213AC87}"/>
                </a:ext>
              </a:extLst>
            </p:cNvPr>
            <p:cNvSpPr/>
            <p:nvPr/>
          </p:nvSpPr>
          <p:spPr>
            <a:xfrm>
              <a:off x="11255379" y="2288697"/>
              <a:ext cx="21739" cy="191918"/>
            </a:xfrm>
            <a:custGeom>
              <a:avLst/>
              <a:gdLst>
                <a:gd name="connsiteX0" fmla="*/ 0 w 21739"/>
                <a:gd name="connsiteY0" fmla="*/ 0 h 191918"/>
                <a:gd name="connsiteX1" fmla="*/ 21740 w 21739"/>
                <a:gd name="connsiteY1" fmla="*/ 0 h 191918"/>
                <a:gd name="connsiteX2" fmla="*/ 21740 w 21739"/>
                <a:gd name="connsiteY2" fmla="*/ 191918 h 191918"/>
                <a:gd name="connsiteX3" fmla="*/ 0 w 21739"/>
                <a:gd name="connsiteY3" fmla="*/ 191918 h 19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91918">
                  <a:moveTo>
                    <a:pt x="0" y="0"/>
                  </a:moveTo>
                  <a:lnTo>
                    <a:pt x="21740" y="0"/>
                  </a:lnTo>
                  <a:lnTo>
                    <a:pt x="21740" y="191918"/>
                  </a:lnTo>
                  <a:lnTo>
                    <a:pt x="0" y="19191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5" name="Freeform: Shape 920">
              <a:extLst>
                <a:ext uri="{FF2B5EF4-FFF2-40B4-BE49-F238E27FC236}">
                  <a16:creationId xmlns:a16="http://schemas.microsoft.com/office/drawing/2014/main" id="{36D43340-11DB-425A-17E7-670B0D5EB3B8}"/>
                </a:ext>
              </a:extLst>
            </p:cNvPr>
            <p:cNvSpPr/>
            <p:nvPr/>
          </p:nvSpPr>
          <p:spPr>
            <a:xfrm>
              <a:off x="11255379" y="2288697"/>
              <a:ext cx="21739" cy="191918"/>
            </a:xfrm>
            <a:custGeom>
              <a:avLst/>
              <a:gdLst>
                <a:gd name="connsiteX0" fmla="*/ 0 w 21739"/>
                <a:gd name="connsiteY0" fmla="*/ 0 h 191918"/>
                <a:gd name="connsiteX1" fmla="*/ 21740 w 21739"/>
                <a:gd name="connsiteY1" fmla="*/ 0 h 191918"/>
                <a:gd name="connsiteX2" fmla="*/ 21740 w 21739"/>
                <a:gd name="connsiteY2" fmla="*/ 191918 h 191918"/>
                <a:gd name="connsiteX3" fmla="*/ 0 w 21739"/>
                <a:gd name="connsiteY3" fmla="*/ 191918 h 19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191918">
                  <a:moveTo>
                    <a:pt x="0" y="0"/>
                  </a:moveTo>
                  <a:lnTo>
                    <a:pt x="21740" y="0"/>
                  </a:lnTo>
                  <a:lnTo>
                    <a:pt x="21740" y="191918"/>
                  </a:lnTo>
                  <a:lnTo>
                    <a:pt x="0" y="19191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6" name="Freeform: Shape 921">
              <a:extLst>
                <a:ext uri="{FF2B5EF4-FFF2-40B4-BE49-F238E27FC236}">
                  <a16:creationId xmlns:a16="http://schemas.microsoft.com/office/drawing/2014/main" id="{3498E872-338B-4044-BC59-1AE1371A9EB6}"/>
                </a:ext>
              </a:extLst>
            </p:cNvPr>
            <p:cNvSpPr/>
            <p:nvPr/>
          </p:nvSpPr>
          <p:spPr>
            <a:xfrm>
              <a:off x="11293006" y="2279184"/>
              <a:ext cx="21739" cy="201431"/>
            </a:xfrm>
            <a:custGeom>
              <a:avLst/>
              <a:gdLst>
                <a:gd name="connsiteX0" fmla="*/ 0 w 21739"/>
                <a:gd name="connsiteY0" fmla="*/ 0 h 201431"/>
                <a:gd name="connsiteX1" fmla="*/ 21740 w 21739"/>
                <a:gd name="connsiteY1" fmla="*/ 0 h 201431"/>
                <a:gd name="connsiteX2" fmla="*/ 21740 w 21739"/>
                <a:gd name="connsiteY2" fmla="*/ 201431 h 201431"/>
                <a:gd name="connsiteX3" fmla="*/ 0 w 21739"/>
                <a:gd name="connsiteY3" fmla="*/ 201431 h 2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1431">
                  <a:moveTo>
                    <a:pt x="0" y="0"/>
                  </a:moveTo>
                  <a:lnTo>
                    <a:pt x="21740" y="0"/>
                  </a:lnTo>
                  <a:lnTo>
                    <a:pt x="21740" y="201431"/>
                  </a:lnTo>
                  <a:lnTo>
                    <a:pt x="0" y="20143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7" name="Freeform: Shape 922">
              <a:extLst>
                <a:ext uri="{FF2B5EF4-FFF2-40B4-BE49-F238E27FC236}">
                  <a16:creationId xmlns:a16="http://schemas.microsoft.com/office/drawing/2014/main" id="{506FF7EF-3F37-CF8A-949B-E58CAF1B7EE5}"/>
                </a:ext>
              </a:extLst>
            </p:cNvPr>
            <p:cNvSpPr/>
            <p:nvPr/>
          </p:nvSpPr>
          <p:spPr>
            <a:xfrm>
              <a:off x="11293006" y="2279184"/>
              <a:ext cx="21739" cy="201431"/>
            </a:xfrm>
            <a:custGeom>
              <a:avLst/>
              <a:gdLst>
                <a:gd name="connsiteX0" fmla="*/ 0 w 21739"/>
                <a:gd name="connsiteY0" fmla="*/ 0 h 201431"/>
                <a:gd name="connsiteX1" fmla="*/ 21740 w 21739"/>
                <a:gd name="connsiteY1" fmla="*/ 0 h 201431"/>
                <a:gd name="connsiteX2" fmla="*/ 21740 w 21739"/>
                <a:gd name="connsiteY2" fmla="*/ 201431 h 201431"/>
                <a:gd name="connsiteX3" fmla="*/ 0 w 21739"/>
                <a:gd name="connsiteY3" fmla="*/ 201431 h 2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1431">
                  <a:moveTo>
                    <a:pt x="0" y="0"/>
                  </a:moveTo>
                  <a:lnTo>
                    <a:pt x="21740" y="0"/>
                  </a:lnTo>
                  <a:lnTo>
                    <a:pt x="21740" y="201431"/>
                  </a:lnTo>
                  <a:lnTo>
                    <a:pt x="0" y="20143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8" name="Freeform: Shape 923">
              <a:extLst>
                <a:ext uri="{FF2B5EF4-FFF2-40B4-BE49-F238E27FC236}">
                  <a16:creationId xmlns:a16="http://schemas.microsoft.com/office/drawing/2014/main" id="{7CC7F8E1-CFB0-EB7C-EB4A-36B2A1827C19}"/>
                </a:ext>
              </a:extLst>
            </p:cNvPr>
            <p:cNvSpPr/>
            <p:nvPr/>
          </p:nvSpPr>
          <p:spPr>
            <a:xfrm>
              <a:off x="11330632" y="2279184"/>
              <a:ext cx="21739" cy="201431"/>
            </a:xfrm>
            <a:custGeom>
              <a:avLst/>
              <a:gdLst>
                <a:gd name="connsiteX0" fmla="*/ 0 w 21739"/>
                <a:gd name="connsiteY0" fmla="*/ 0 h 201431"/>
                <a:gd name="connsiteX1" fmla="*/ 21740 w 21739"/>
                <a:gd name="connsiteY1" fmla="*/ 0 h 201431"/>
                <a:gd name="connsiteX2" fmla="*/ 21740 w 21739"/>
                <a:gd name="connsiteY2" fmla="*/ 201431 h 201431"/>
                <a:gd name="connsiteX3" fmla="*/ 0 w 21739"/>
                <a:gd name="connsiteY3" fmla="*/ 201431 h 2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1431">
                  <a:moveTo>
                    <a:pt x="0" y="0"/>
                  </a:moveTo>
                  <a:lnTo>
                    <a:pt x="21740" y="0"/>
                  </a:lnTo>
                  <a:lnTo>
                    <a:pt x="21740" y="201431"/>
                  </a:lnTo>
                  <a:lnTo>
                    <a:pt x="0" y="20143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9" name="Freeform: Shape 924">
              <a:extLst>
                <a:ext uri="{FF2B5EF4-FFF2-40B4-BE49-F238E27FC236}">
                  <a16:creationId xmlns:a16="http://schemas.microsoft.com/office/drawing/2014/main" id="{A1E9FB7C-9858-87AB-CEC9-F7DF799C0076}"/>
                </a:ext>
              </a:extLst>
            </p:cNvPr>
            <p:cNvSpPr/>
            <p:nvPr/>
          </p:nvSpPr>
          <p:spPr>
            <a:xfrm>
              <a:off x="11330632" y="2279184"/>
              <a:ext cx="21739" cy="201431"/>
            </a:xfrm>
            <a:custGeom>
              <a:avLst/>
              <a:gdLst>
                <a:gd name="connsiteX0" fmla="*/ 0 w 21739"/>
                <a:gd name="connsiteY0" fmla="*/ 0 h 201431"/>
                <a:gd name="connsiteX1" fmla="*/ 21740 w 21739"/>
                <a:gd name="connsiteY1" fmla="*/ 0 h 201431"/>
                <a:gd name="connsiteX2" fmla="*/ 21740 w 21739"/>
                <a:gd name="connsiteY2" fmla="*/ 201431 h 201431"/>
                <a:gd name="connsiteX3" fmla="*/ 0 w 21739"/>
                <a:gd name="connsiteY3" fmla="*/ 201431 h 20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01431">
                  <a:moveTo>
                    <a:pt x="0" y="0"/>
                  </a:moveTo>
                  <a:lnTo>
                    <a:pt x="21740" y="0"/>
                  </a:lnTo>
                  <a:lnTo>
                    <a:pt x="21740" y="201431"/>
                  </a:lnTo>
                  <a:lnTo>
                    <a:pt x="0" y="20143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0" name="Freeform: Shape 925">
              <a:extLst>
                <a:ext uri="{FF2B5EF4-FFF2-40B4-BE49-F238E27FC236}">
                  <a16:creationId xmlns:a16="http://schemas.microsoft.com/office/drawing/2014/main" id="{FE5FF4CE-376D-6E6A-31F0-FF12505E3278}"/>
                </a:ext>
              </a:extLst>
            </p:cNvPr>
            <p:cNvSpPr/>
            <p:nvPr/>
          </p:nvSpPr>
          <p:spPr>
            <a:xfrm>
              <a:off x="11368258" y="2265742"/>
              <a:ext cx="21739" cy="214873"/>
            </a:xfrm>
            <a:custGeom>
              <a:avLst/>
              <a:gdLst>
                <a:gd name="connsiteX0" fmla="*/ 0 w 21739"/>
                <a:gd name="connsiteY0" fmla="*/ 0 h 214873"/>
                <a:gd name="connsiteX1" fmla="*/ 21740 w 21739"/>
                <a:gd name="connsiteY1" fmla="*/ 0 h 214873"/>
                <a:gd name="connsiteX2" fmla="*/ 21740 w 21739"/>
                <a:gd name="connsiteY2" fmla="*/ 214874 h 214873"/>
                <a:gd name="connsiteX3" fmla="*/ 0 w 21739"/>
                <a:gd name="connsiteY3" fmla="*/ 214874 h 2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4873">
                  <a:moveTo>
                    <a:pt x="0" y="0"/>
                  </a:moveTo>
                  <a:lnTo>
                    <a:pt x="21740" y="0"/>
                  </a:lnTo>
                  <a:lnTo>
                    <a:pt x="21740" y="214874"/>
                  </a:lnTo>
                  <a:lnTo>
                    <a:pt x="0" y="21487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1" name="Freeform: Shape 926">
              <a:extLst>
                <a:ext uri="{FF2B5EF4-FFF2-40B4-BE49-F238E27FC236}">
                  <a16:creationId xmlns:a16="http://schemas.microsoft.com/office/drawing/2014/main" id="{1949F0B7-515D-F6EC-015E-7107B0B6D9A8}"/>
                </a:ext>
              </a:extLst>
            </p:cNvPr>
            <p:cNvSpPr/>
            <p:nvPr/>
          </p:nvSpPr>
          <p:spPr>
            <a:xfrm>
              <a:off x="11368258" y="2265742"/>
              <a:ext cx="21739" cy="214873"/>
            </a:xfrm>
            <a:custGeom>
              <a:avLst/>
              <a:gdLst>
                <a:gd name="connsiteX0" fmla="*/ 0 w 21739"/>
                <a:gd name="connsiteY0" fmla="*/ 0 h 214873"/>
                <a:gd name="connsiteX1" fmla="*/ 21740 w 21739"/>
                <a:gd name="connsiteY1" fmla="*/ 0 h 214873"/>
                <a:gd name="connsiteX2" fmla="*/ 21740 w 21739"/>
                <a:gd name="connsiteY2" fmla="*/ 214874 h 214873"/>
                <a:gd name="connsiteX3" fmla="*/ 0 w 21739"/>
                <a:gd name="connsiteY3" fmla="*/ 214874 h 2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4873">
                  <a:moveTo>
                    <a:pt x="0" y="0"/>
                  </a:moveTo>
                  <a:lnTo>
                    <a:pt x="21740" y="0"/>
                  </a:lnTo>
                  <a:lnTo>
                    <a:pt x="21740" y="214874"/>
                  </a:lnTo>
                  <a:lnTo>
                    <a:pt x="0" y="21487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2" name="Freeform: Shape 927">
              <a:extLst>
                <a:ext uri="{FF2B5EF4-FFF2-40B4-BE49-F238E27FC236}">
                  <a16:creationId xmlns:a16="http://schemas.microsoft.com/office/drawing/2014/main" id="{A90A703B-C3A0-B1C0-EE7E-C0651C07272D}"/>
                </a:ext>
              </a:extLst>
            </p:cNvPr>
            <p:cNvSpPr/>
            <p:nvPr/>
          </p:nvSpPr>
          <p:spPr>
            <a:xfrm>
              <a:off x="11405885" y="2265742"/>
              <a:ext cx="21739" cy="214873"/>
            </a:xfrm>
            <a:custGeom>
              <a:avLst/>
              <a:gdLst>
                <a:gd name="connsiteX0" fmla="*/ 0 w 21739"/>
                <a:gd name="connsiteY0" fmla="*/ 0 h 214873"/>
                <a:gd name="connsiteX1" fmla="*/ 21740 w 21739"/>
                <a:gd name="connsiteY1" fmla="*/ 0 h 214873"/>
                <a:gd name="connsiteX2" fmla="*/ 21740 w 21739"/>
                <a:gd name="connsiteY2" fmla="*/ 214874 h 214873"/>
                <a:gd name="connsiteX3" fmla="*/ 0 w 21739"/>
                <a:gd name="connsiteY3" fmla="*/ 214874 h 2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4873">
                  <a:moveTo>
                    <a:pt x="0" y="0"/>
                  </a:moveTo>
                  <a:lnTo>
                    <a:pt x="21740" y="0"/>
                  </a:lnTo>
                  <a:lnTo>
                    <a:pt x="21740" y="214874"/>
                  </a:lnTo>
                  <a:lnTo>
                    <a:pt x="0" y="21487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3" name="Freeform: Shape 928">
              <a:extLst>
                <a:ext uri="{FF2B5EF4-FFF2-40B4-BE49-F238E27FC236}">
                  <a16:creationId xmlns:a16="http://schemas.microsoft.com/office/drawing/2014/main" id="{86C35403-9A67-AE6A-E891-72A226BEF5C4}"/>
                </a:ext>
              </a:extLst>
            </p:cNvPr>
            <p:cNvSpPr/>
            <p:nvPr/>
          </p:nvSpPr>
          <p:spPr>
            <a:xfrm>
              <a:off x="11405885" y="2265742"/>
              <a:ext cx="21739" cy="214873"/>
            </a:xfrm>
            <a:custGeom>
              <a:avLst/>
              <a:gdLst>
                <a:gd name="connsiteX0" fmla="*/ 0 w 21739"/>
                <a:gd name="connsiteY0" fmla="*/ 0 h 214873"/>
                <a:gd name="connsiteX1" fmla="*/ 21740 w 21739"/>
                <a:gd name="connsiteY1" fmla="*/ 0 h 214873"/>
                <a:gd name="connsiteX2" fmla="*/ 21740 w 21739"/>
                <a:gd name="connsiteY2" fmla="*/ 214874 h 214873"/>
                <a:gd name="connsiteX3" fmla="*/ 0 w 21739"/>
                <a:gd name="connsiteY3" fmla="*/ 214874 h 2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14873">
                  <a:moveTo>
                    <a:pt x="0" y="0"/>
                  </a:moveTo>
                  <a:lnTo>
                    <a:pt x="21740" y="0"/>
                  </a:lnTo>
                  <a:lnTo>
                    <a:pt x="21740" y="214874"/>
                  </a:lnTo>
                  <a:lnTo>
                    <a:pt x="0" y="21487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4" name="Freeform: Shape 929">
              <a:extLst>
                <a:ext uri="{FF2B5EF4-FFF2-40B4-BE49-F238E27FC236}">
                  <a16:creationId xmlns:a16="http://schemas.microsoft.com/office/drawing/2014/main" id="{24FE079A-7581-15E5-8282-F96C905FACEB}"/>
                </a:ext>
              </a:extLst>
            </p:cNvPr>
            <p:cNvSpPr/>
            <p:nvPr/>
          </p:nvSpPr>
          <p:spPr>
            <a:xfrm>
              <a:off x="11443511" y="2247542"/>
              <a:ext cx="21739" cy="233072"/>
            </a:xfrm>
            <a:custGeom>
              <a:avLst/>
              <a:gdLst>
                <a:gd name="connsiteX0" fmla="*/ 0 w 21739"/>
                <a:gd name="connsiteY0" fmla="*/ 0 h 233072"/>
                <a:gd name="connsiteX1" fmla="*/ 21740 w 21739"/>
                <a:gd name="connsiteY1" fmla="*/ 0 h 233072"/>
                <a:gd name="connsiteX2" fmla="*/ 21740 w 21739"/>
                <a:gd name="connsiteY2" fmla="*/ 233073 h 233072"/>
                <a:gd name="connsiteX3" fmla="*/ 0 w 21739"/>
                <a:gd name="connsiteY3" fmla="*/ 233073 h 2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33072">
                  <a:moveTo>
                    <a:pt x="0" y="0"/>
                  </a:moveTo>
                  <a:lnTo>
                    <a:pt x="21740" y="0"/>
                  </a:lnTo>
                  <a:lnTo>
                    <a:pt x="21740" y="233073"/>
                  </a:lnTo>
                  <a:lnTo>
                    <a:pt x="0" y="23307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5" name="Freeform: Shape 930">
              <a:extLst>
                <a:ext uri="{FF2B5EF4-FFF2-40B4-BE49-F238E27FC236}">
                  <a16:creationId xmlns:a16="http://schemas.microsoft.com/office/drawing/2014/main" id="{450B71F2-8270-C5EE-01E4-59F2BF6DBE6C}"/>
                </a:ext>
              </a:extLst>
            </p:cNvPr>
            <p:cNvSpPr/>
            <p:nvPr/>
          </p:nvSpPr>
          <p:spPr>
            <a:xfrm>
              <a:off x="11443511" y="2247542"/>
              <a:ext cx="21739" cy="233072"/>
            </a:xfrm>
            <a:custGeom>
              <a:avLst/>
              <a:gdLst>
                <a:gd name="connsiteX0" fmla="*/ 0 w 21739"/>
                <a:gd name="connsiteY0" fmla="*/ 0 h 233072"/>
                <a:gd name="connsiteX1" fmla="*/ 21740 w 21739"/>
                <a:gd name="connsiteY1" fmla="*/ 0 h 233072"/>
                <a:gd name="connsiteX2" fmla="*/ 21740 w 21739"/>
                <a:gd name="connsiteY2" fmla="*/ 233073 h 233072"/>
                <a:gd name="connsiteX3" fmla="*/ 0 w 21739"/>
                <a:gd name="connsiteY3" fmla="*/ 233073 h 2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233072">
                  <a:moveTo>
                    <a:pt x="0" y="0"/>
                  </a:moveTo>
                  <a:lnTo>
                    <a:pt x="21740" y="0"/>
                  </a:lnTo>
                  <a:lnTo>
                    <a:pt x="21740" y="233073"/>
                  </a:lnTo>
                  <a:lnTo>
                    <a:pt x="0" y="23307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6" name="Freeform: Shape 931">
              <a:extLst>
                <a:ext uri="{FF2B5EF4-FFF2-40B4-BE49-F238E27FC236}">
                  <a16:creationId xmlns:a16="http://schemas.microsoft.com/office/drawing/2014/main" id="{BD737623-6EFA-2470-EDDA-1A8069474982}"/>
                </a:ext>
              </a:extLst>
            </p:cNvPr>
            <p:cNvSpPr/>
            <p:nvPr/>
          </p:nvSpPr>
          <p:spPr>
            <a:xfrm>
              <a:off x="11481137" y="2150136"/>
              <a:ext cx="21739" cy="330686"/>
            </a:xfrm>
            <a:custGeom>
              <a:avLst/>
              <a:gdLst>
                <a:gd name="connsiteX0" fmla="*/ 0 w 21739"/>
                <a:gd name="connsiteY0" fmla="*/ 0 h 330686"/>
                <a:gd name="connsiteX1" fmla="*/ 21740 w 21739"/>
                <a:gd name="connsiteY1" fmla="*/ 0 h 330686"/>
                <a:gd name="connsiteX2" fmla="*/ 21740 w 21739"/>
                <a:gd name="connsiteY2" fmla="*/ 330686 h 330686"/>
                <a:gd name="connsiteX3" fmla="*/ 0 w 21739"/>
                <a:gd name="connsiteY3" fmla="*/ 330686 h 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30686">
                  <a:moveTo>
                    <a:pt x="0" y="0"/>
                  </a:moveTo>
                  <a:lnTo>
                    <a:pt x="21740" y="0"/>
                  </a:lnTo>
                  <a:lnTo>
                    <a:pt x="21740" y="330686"/>
                  </a:lnTo>
                  <a:lnTo>
                    <a:pt x="0" y="3306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7" name="Freeform: Shape 932">
              <a:extLst>
                <a:ext uri="{FF2B5EF4-FFF2-40B4-BE49-F238E27FC236}">
                  <a16:creationId xmlns:a16="http://schemas.microsoft.com/office/drawing/2014/main" id="{95661711-3AC9-2196-2689-48377BBAB26E}"/>
                </a:ext>
              </a:extLst>
            </p:cNvPr>
            <p:cNvSpPr/>
            <p:nvPr/>
          </p:nvSpPr>
          <p:spPr>
            <a:xfrm>
              <a:off x="11481137" y="2150136"/>
              <a:ext cx="21739" cy="330686"/>
            </a:xfrm>
            <a:custGeom>
              <a:avLst/>
              <a:gdLst>
                <a:gd name="connsiteX0" fmla="*/ 0 w 21739"/>
                <a:gd name="connsiteY0" fmla="*/ 0 h 330686"/>
                <a:gd name="connsiteX1" fmla="*/ 21740 w 21739"/>
                <a:gd name="connsiteY1" fmla="*/ 0 h 330686"/>
                <a:gd name="connsiteX2" fmla="*/ 21740 w 21739"/>
                <a:gd name="connsiteY2" fmla="*/ 330686 h 330686"/>
                <a:gd name="connsiteX3" fmla="*/ 0 w 21739"/>
                <a:gd name="connsiteY3" fmla="*/ 330686 h 3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30686">
                  <a:moveTo>
                    <a:pt x="0" y="0"/>
                  </a:moveTo>
                  <a:lnTo>
                    <a:pt x="21740" y="0"/>
                  </a:lnTo>
                  <a:lnTo>
                    <a:pt x="21740" y="330686"/>
                  </a:lnTo>
                  <a:lnTo>
                    <a:pt x="0" y="3306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8" name="Freeform: Shape 933">
              <a:extLst>
                <a:ext uri="{FF2B5EF4-FFF2-40B4-BE49-F238E27FC236}">
                  <a16:creationId xmlns:a16="http://schemas.microsoft.com/office/drawing/2014/main" id="{3BA4E85A-C16B-2642-F3EB-5923767B3C29}"/>
                </a:ext>
              </a:extLst>
            </p:cNvPr>
            <p:cNvSpPr/>
            <p:nvPr/>
          </p:nvSpPr>
          <p:spPr>
            <a:xfrm>
              <a:off x="11518764" y="2127180"/>
              <a:ext cx="21739" cy="353642"/>
            </a:xfrm>
            <a:custGeom>
              <a:avLst/>
              <a:gdLst>
                <a:gd name="connsiteX0" fmla="*/ 0 w 21739"/>
                <a:gd name="connsiteY0" fmla="*/ 0 h 353642"/>
                <a:gd name="connsiteX1" fmla="*/ 21740 w 21739"/>
                <a:gd name="connsiteY1" fmla="*/ 0 h 353642"/>
                <a:gd name="connsiteX2" fmla="*/ 21740 w 21739"/>
                <a:gd name="connsiteY2" fmla="*/ 353642 h 353642"/>
                <a:gd name="connsiteX3" fmla="*/ 0 w 21739"/>
                <a:gd name="connsiteY3" fmla="*/ 353642 h 3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53642">
                  <a:moveTo>
                    <a:pt x="0" y="0"/>
                  </a:moveTo>
                  <a:lnTo>
                    <a:pt x="21740" y="0"/>
                  </a:lnTo>
                  <a:lnTo>
                    <a:pt x="21740" y="353642"/>
                  </a:lnTo>
                  <a:lnTo>
                    <a:pt x="0" y="35364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9" name="Freeform: Shape 934">
              <a:extLst>
                <a:ext uri="{FF2B5EF4-FFF2-40B4-BE49-F238E27FC236}">
                  <a16:creationId xmlns:a16="http://schemas.microsoft.com/office/drawing/2014/main" id="{8547E160-65E0-38D8-CF4E-2C7C581AA885}"/>
                </a:ext>
              </a:extLst>
            </p:cNvPr>
            <p:cNvSpPr/>
            <p:nvPr/>
          </p:nvSpPr>
          <p:spPr>
            <a:xfrm>
              <a:off x="11518764" y="2127180"/>
              <a:ext cx="21739" cy="353642"/>
            </a:xfrm>
            <a:custGeom>
              <a:avLst/>
              <a:gdLst>
                <a:gd name="connsiteX0" fmla="*/ 0 w 21739"/>
                <a:gd name="connsiteY0" fmla="*/ 0 h 353642"/>
                <a:gd name="connsiteX1" fmla="*/ 21740 w 21739"/>
                <a:gd name="connsiteY1" fmla="*/ 0 h 353642"/>
                <a:gd name="connsiteX2" fmla="*/ 21740 w 21739"/>
                <a:gd name="connsiteY2" fmla="*/ 353642 h 353642"/>
                <a:gd name="connsiteX3" fmla="*/ 0 w 21739"/>
                <a:gd name="connsiteY3" fmla="*/ 353642 h 3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53642">
                  <a:moveTo>
                    <a:pt x="0" y="0"/>
                  </a:moveTo>
                  <a:lnTo>
                    <a:pt x="21740" y="0"/>
                  </a:lnTo>
                  <a:lnTo>
                    <a:pt x="21740" y="353642"/>
                  </a:lnTo>
                  <a:lnTo>
                    <a:pt x="0" y="35364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0" name="Freeform: Shape 935">
              <a:extLst>
                <a:ext uri="{FF2B5EF4-FFF2-40B4-BE49-F238E27FC236}">
                  <a16:creationId xmlns:a16="http://schemas.microsoft.com/office/drawing/2014/main" id="{C9C7A3DB-9381-7582-9672-3764E0C71D40}"/>
                </a:ext>
              </a:extLst>
            </p:cNvPr>
            <p:cNvSpPr/>
            <p:nvPr/>
          </p:nvSpPr>
          <p:spPr>
            <a:xfrm>
              <a:off x="11556390" y="2106086"/>
              <a:ext cx="21739" cy="374529"/>
            </a:xfrm>
            <a:custGeom>
              <a:avLst/>
              <a:gdLst>
                <a:gd name="connsiteX0" fmla="*/ 0 w 21739"/>
                <a:gd name="connsiteY0" fmla="*/ 0 h 374529"/>
                <a:gd name="connsiteX1" fmla="*/ 21740 w 21739"/>
                <a:gd name="connsiteY1" fmla="*/ 0 h 374529"/>
                <a:gd name="connsiteX2" fmla="*/ 21740 w 21739"/>
                <a:gd name="connsiteY2" fmla="*/ 374530 h 374529"/>
                <a:gd name="connsiteX3" fmla="*/ 0 w 21739"/>
                <a:gd name="connsiteY3" fmla="*/ 374530 h 3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74529">
                  <a:moveTo>
                    <a:pt x="0" y="0"/>
                  </a:moveTo>
                  <a:lnTo>
                    <a:pt x="21740" y="0"/>
                  </a:lnTo>
                  <a:lnTo>
                    <a:pt x="21740" y="374530"/>
                  </a:lnTo>
                  <a:lnTo>
                    <a:pt x="0" y="37453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1" name="Freeform: Shape 936">
              <a:extLst>
                <a:ext uri="{FF2B5EF4-FFF2-40B4-BE49-F238E27FC236}">
                  <a16:creationId xmlns:a16="http://schemas.microsoft.com/office/drawing/2014/main" id="{C5CA234F-B18E-4A5F-A4B6-91A666928E42}"/>
                </a:ext>
              </a:extLst>
            </p:cNvPr>
            <p:cNvSpPr/>
            <p:nvPr/>
          </p:nvSpPr>
          <p:spPr>
            <a:xfrm>
              <a:off x="11556390" y="2106086"/>
              <a:ext cx="21739" cy="374529"/>
            </a:xfrm>
            <a:custGeom>
              <a:avLst/>
              <a:gdLst>
                <a:gd name="connsiteX0" fmla="*/ 0 w 21739"/>
                <a:gd name="connsiteY0" fmla="*/ 0 h 374529"/>
                <a:gd name="connsiteX1" fmla="*/ 21740 w 21739"/>
                <a:gd name="connsiteY1" fmla="*/ 0 h 374529"/>
                <a:gd name="connsiteX2" fmla="*/ 21740 w 21739"/>
                <a:gd name="connsiteY2" fmla="*/ 374530 h 374529"/>
                <a:gd name="connsiteX3" fmla="*/ 0 w 21739"/>
                <a:gd name="connsiteY3" fmla="*/ 374530 h 3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74529">
                  <a:moveTo>
                    <a:pt x="0" y="0"/>
                  </a:moveTo>
                  <a:lnTo>
                    <a:pt x="21740" y="0"/>
                  </a:lnTo>
                  <a:lnTo>
                    <a:pt x="21740" y="374530"/>
                  </a:lnTo>
                  <a:lnTo>
                    <a:pt x="0" y="37453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2" name="Freeform: Shape 937">
              <a:extLst>
                <a:ext uri="{FF2B5EF4-FFF2-40B4-BE49-F238E27FC236}">
                  <a16:creationId xmlns:a16="http://schemas.microsoft.com/office/drawing/2014/main" id="{26B690A3-B7FE-80F5-E15C-A9338FB552C4}"/>
                </a:ext>
              </a:extLst>
            </p:cNvPr>
            <p:cNvSpPr/>
            <p:nvPr/>
          </p:nvSpPr>
          <p:spPr>
            <a:xfrm>
              <a:off x="11594016" y="2082096"/>
              <a:ext cx="21739" cy="398519"/>
            </a:xfrm>
            <a:custGeom>
              <a:avLst/>
              <a:gdLst>
                <a:gd name="connsiteX0" fmla="*/ 0 w 21739"/>
                <a:gd name="connsiteY0" fmla="*/ 0 h 398519"/>
                <a:gd name="connsiteX1" fmla="*/ 21740 w 21739"/>
                <a:gd name="connsiteY1" fmla="*/ 0 h 398519"/>
                <a:gd name="connsiteX2" fmla="*/ 21740 w 21739"/>
                <a:gd name="connsiteY2" fmla="*/ 398519 h 398519"/>
                <a:gd name="connsiteX3" fmla="*/ 0 w 21739"/>
                <a:gd name="connsiteY3" fmla="*/ 398519 h 3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98519">
                  <a:moveTo>
                    <a:pt x="0" y="0"/>
                  </a:moveTo>
                  <a:lnTo>
                    <a:pt x="21740" y="0"/>
                  </a:lnTo>
                  <a:lnTo>
                    <a:pt x="21740" y="398519"/>
                  </a:lnTo>
                  <a:lnTo>
                    <a:pt x="0" y="3985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3" name="Freeform: Shape 938">
              <a:extLst>
                <a:ext uri="{FF2B5EF4-FFF2-40B4-BE49-F238E27FC236}">
                  <a16:creationId xmlns:a16="http://schemas.microsoft.com/office/drawing/2014/main" id="{188B1884-C931-0973-41A5-CA4C1214FC60}"/>
                </a:ext>
              </a:extLst>
            </p:cNvPr>
            <p:cNvSpPr/>
            <p:nvPr/>
          </p:nvSpPr>
          <p:spPr>
            <a:xfrm>
              <a:off x="11594016" y="2082096"/>
              <a:ext cx="21739" cy="398519"/>
            </a:xfrm>
            <a:custGeom>
              <a:avLst/>
              <a:gdLst>
                <a:gd name="connsiteX0" fmla="*/ 0 w 21739"/>
                <a:gd name="connsiteY0" fmla="*/ 0 h 398519"/>
                <a:gd name="connsiteX1" fmla="*/ 21740 w 21739"/>
                <a:gd name="connsiteY1" fmla="*/ 0 h 398519"/>
                <a:gd name="connsiteX2" fmla="*/ 21740 w 21739"/>
                <a:gd name="connsiteY2" fmla="*/ 398519 h 398519"/>
                <a:gd name="connsiteX3" fmla="*/ 0 w 21739"/>
                <a:gd name="connsiteY3" fmla="*/ 398519 h 3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398519">
                  <a:moveTo>
                    <a:pt x="0" y="0"/>
                  </a:moveTo>
                  <a:lnTo>
                    <a:pt x="21740" y="0"/>
                  </a:lnTo>
                  <a:lnTo>
                    <a:pt x="21740" y="398519"/>
                  </a:lnTo>
                  <a:lnTo>
                    <a:pt x="0" y="39851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4" name="Freeform: Shape 939">
              <a:extLst>
                <a:ext uri="{FF2B5EF4-FFF2-40B4-BE49-F238E27FC236}">
                  <a16:creationId xmlns:a16="http://schemas.microsoft.com/office/drawing/2014/main" id="{B53CCE7F-B088-8AE3-7102-B17882231F28}"/>
                </a:ext>
              </a:extLst>
            </p:cNvPr>
            <p:cNvSpPr/>
            <p:nvPr/>
          </p:nvSpPr>
          <p:spPr>
            <a:xfrm>
              <a:off x="11631643" y="2074444"/>
              <a:ext cx="21739" cy="406171"/>
            </a:xfrm>
            <a:custGeom>
              <a:avLst/>
              <a:gdLst>
                <a:gd name="connsiteX0" fmla="*/ 0 w 21739"/>
                <a:gd name="connsiteY0" fmla="*/ 0 h 406171"/>
                <a:gd name="connsiteX1" fmla="*/ 21740 w 21739"/>
                <a:gd name="connsiteY1" fmla="*/ 0 h 406171"/>
                <a:gd name="connsiteX2" fmla="*/ 21740 w 21739"/>
                <a:gd name="connsiteY2" fmla="*/ 406171 h 406171"/>
                <a:gd name="connsiteX3" fmla="*/ 0 w 21739"/>
                <a:gd name="connsiteY3" fmla="*/ 406171 h 40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06171">
                  <a:moveTo>
                    <a:pt x="0" y="0"/>
                  </a:moveTo>
                  <a:lnTo>
                    <a:pt x="21740" y="0"/>
                  </a:lnTo>
                  <a:lnTo>
                    <a:pt x="21740" y="406171"/>
                  </a:lnTo>
                  <a:lnTo>
                    <a:pt x="0" y="40617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5" name="Freeform: Shape 940">
              <a:extLst>
                <a:ext uri="{FF2B5EF4-FFF2-40B4-BE49-F238E27FC236}">
                  <a16:creationId xmlns:a16="http://schemas.microsoft.com/office/drawing/2014/main" id="{A0202A0F-1102-0FA6-A8A3-AFDA0A917D10}"/>
                </a:ext>
              </a:extLst>
            </p:cNvPr>
            <p:cNvSpPr/>
            <p:nvPr/>
          </p:nvSpPr>
          <p:spPr>
            <a:xfrm>
              <a:off x="11631643" y="2074444"/>
              <a:ext cx="21739" cy="406171"/>
            </a:xfrm>
            <a:custGeom>
              <a:avLst/>
              <a:gdLst>
                <a:gd name="connsiteX0" fmla="*/ 0 w 21739"/>
                <a:gd name="connsiteY0" fmla="*/ 0 h 406171"/>
                <a:gd name="connsiteX1" fmla="*/ 21740 w 21739"/>
                <a:gd name="connsiteY1" fmla="*/ 0 h 406171"/>
                <a:gd name="connsiteX2" fmla="*/ 21740 w 21739"/>
                <a:gd name="connsiteY2" fmla="*/ 406171 h 406171"/>
                <a:gd name="connsiteX3" fmla="*/ 0 w 21739"/>
                <a:gd name="connsiteY3" fmla="*/ 406171 h 40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06171">
                  <a:moveTo>
                    <a:pt x="0" y="0"/>
                  </a:moveTo>
                  <a:lnTo>
                    <a:pt x="21740" y="0"/>
                  </a:lnTo>
                  <a:lnTo>
                    <a:pt x="21740" y="406171"/>
                  </a:lnTo>
                  <a:lnTo>
                    <a:pt x="0" y="40617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6" name="Freeform: Shape 941">
              <a:extLst>
                <a:ext uri="{FF2B5EF4-FFF2-40B4-BE49-F238E27FC236}">
                  <a16:creationId xmlns:a16="http://schemas.microsoft.com/office/drawing/2014/main" id="{9150610F-3E0D-7DD8-CAB9-EFB3AEB1CFA8}"/>
                </a:ext>
              </a:extLst>
            </p:cNvPr>
            <p:cNvSpPr/>
            <p:nvPr/>
          </p:nvSpPr>
          <p:spPr>
            <a:xfrm>
              <a:off x="11669150" y="2064931"/>
              <a:ext cx="21739" cy="415684"/>
            </a:xfrm>
            <a:custGeom>
              <a:avLst/>
              <a:gdLst>
                <a:gd name="connsiteX0" fmla="*/ 0 w 21739"/>
                <a:gd name="connsiteY0" fmla="*/ 0 h 415684"/>
                <a:gd name="connsiteX1" fmla="*/ 21740 w 21739"/>
                <a:gd name="connsiteY1" fmla="*/ 0 h 415684"/>
                <a:gd name="connsiteX2" fmla="*/ 21740 w 21739"/>
                <a:gd name="connsiteY2" fmla="*/ 415685 h 415684"/>
                <a:gd name="connsiteX3" fmla="*/ 0 w 21739"/>
                <a:gd name="connsiteY3" fmla="*/ 415685 h 41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15684">
                  <a:moveTo>
                    <a:pt x="0" y="0"/>
                  </a:moveTo>
                  <a:lnTo>
                    <a:pt x="21740" y="0"/>
                  </a:lnTo>
                  <a:lnTo>
                    <a:pt x="21740" y="415685"/>
                  </a:lnTo>
                  <a:lnTo>
                    <a:pt x="0" y="41568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7" name="Freeform: Shape 942">
              <a:extLst>
                <a:ext uri="{FF2B5EF4-FFF2-40B4-BE49-F238E27FC236}">
                  <a16:creationId xmlns:a16="http://schemas.microsoft.com/office/drawing/2014/main" id="{7BDBAC60-F4E3-EC5D-B653-D247CCAC0284}"/>
                </a:ext>
              </a:extLst>
            </p:cNvPr>
            <p:cNvSpPr/>
            <p:nvPr/>
          </p:nvSpPr>
          <p:spPr>
            <a:xfrm>
              <a:off x="11669150" y="2064931"/>
              <a:ext cx="21739" cy="415684"/>
            </a:xfrm>
            <a:custGeom>
              <a:avLst/>
              <a:gdLst>
                <a:gd name="connsiteX0" fmla="*/ 0 w 21739"/>
                <a:gd name="connsiteY0" fmla="*/ 0 h 415684"/>
                <a:gd name="connsiteX1" fmla="*/ 21740 w 21739"/>
                <a:gd name="connsiteY1" fmla="*/ 0 h 415684"/>
                <a:gd name="connsiteX2" fmla="*/ 21740 w 21739"/>
                <a:gd name="connsiteY2" fmla="*/ 415685 h 415684"/>
                <a:gd name="connsiteX3" fmla="*/ 0 w 21739"/>
                <a:gd name="connsiteY3" fmla="*/ 415685 h 41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15684">
                  <a:moveTo>
                    <a:pt x="0" y="0"/>
                  </a:moveTo>
                  <a:lnTo>
                    <a:pt x="21740" y="0"/>
                  </a:lnTo>
                  <a:lnTo>
                    <a:pt x="21740" y="415685"/>
                  </a:lnTo>
                  <a:lnTo>
                    <a:pt x="0" y="41568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8" name="Freeform: Shape 943">
              <a:extLst>
                <a:ext uri="{FF2B5EF4-FFF2-40B4-BE49-F238E27FC236}">
                  <a16:creationId xmlns:a16="http://schemas.microsoft.com/office/drawing/2014/main" id="{78EACE2A-C585-EEDB-FFF3-4842330FBC16}"/>
                </a:ext>
              </a:extLst>
            </p:cNvPr>
            <p:cNvSpPr/>
            <p:nvPr/>
          </p:nvSpPr>
          <p:spPr>
            <a:xfrm>
              <a:off x="11706776" y="2052522"/>
              <a:ext cx="21739" cy="428093"/>
            </a:xfrm>
            <a:custGeom>
              <a:avLst/>
              <a:gdLst>
                <a:gd name="connsiteX0" fmla="*/ 0 w 21739"/>
                <a:gd name="connsiteY0" fmla="*/ 0 h 428093"/>
                <a:gd name="connsiteX1" fmla="*/ 21740 w 21739"/>
                <a:gd name="connsiteY1" fmla="*/ 0 h 428093"/>
                <a:gd name="connsiteX2" fmla="*/ 21740 w 21739"/>
                <a:gd name="connsiteY2" fmla="*/ 428093 h 428093"/>
                <a:gd name="connsiteX3" fmla="*/ 0 w 21739"/>
                <a:gd name="connsiteY3" fmla="*/ 428093 h 42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28093">
                  <a:moveTo>
                    <a:pt x="0" y="0"/>
                  </a:moveTo>
                  <a:lnTo>
                    <a:pt x="21740" y="0"/>
                  </a:lnTo>
                  <a:lnTo>
                    <a:pt x="21740" y="428093"/>
                  </a:lnTo>
                  <a:lnTo>
                    <a:pt x="0" y="4280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9" name="Freeform: Shape 944">
              <a:extLst>
                <a:ext uri="{FF2B5EF4-FFF2-40B4-BE49-F238E27FC236}">
                  <a16:creationId xmlns:a16="http://schemas.microsoft.com/office/drawing/2014/main" id="{2CB45268-02C1-9055-2341-FADF9BE0B74B}"/>
                </a:ext>
              </a:extLst>
            </p:cNvPr>
            <p:cNvSpPr/>
            <p:nvPr/>
          </p:nvSpPr>
          <p:spPr>
            <a:xfrm>
              <a:off x="11706776" y="2052522"/>
              <a:ext cx="21739" cy="428093"/>
            </a:xfrm>
            <a:custGeom>
              <a:avLst/>
              <a:gdLst>
                <a:gd name="connsiteX0" fmla="*/ 0 w 21739"/>
                <a:gd name="connsiteY0" fmla="*/ 0 h 428093"/>
                <a:gd name="connsiteX1" fmla="*/ 21740 w 21739"/>
                <a:gd name="connsiteY1" fmla="*/ 0 h 428093"/>
                <a:gd name="connsiteX2" fmla="*/ 21740 w 21739"/>
                <a:gd name="connsiteY2" fmla="*/ 428093 h 428093"/>
                <a:gd name="connsiteX3" fmla="*/ 0 w 21739"/>
                <a:gd name="connsiteY3" fmla="*/ 428093 h 42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428093">
                  <a:moveTo>
                    <a:pt x="0" y="0"/>
                  </a:moveTo>
                  <a:lnTo>
                    <a:pt x="21740" y="0"/>
                  </a:lnTo>
                  <a:lnTo>
                    <a:pt x="21740" y="428093"/>
                  </a:lnTo>
                  <a:lnTo>
                    <a:pt x="0" y="42809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0" name="Freeform: Shape 945">
              <a:extLst>
                <a:ext uri="{FF2B5EF4-FFF2-40B4-BE49-F238E27FC236}">
                  <a16:creationId xmlns:a16="http://schemas.microsoft.com/office/drawing/2014/main" id="{FDC216D6-820E-409D-8137-DC3BBFB1A483}"/>
                </a:ext>
              </a:extLst>
            </p:cNvPr>
            <p:cNvSpPr/>
            <p:nvPr/>
          </p:nvSpPr>
          <p:spPr>
            <a:xfrm>
              <a:off x="11744402" y="1787601"/>
              <a:ext cx="21739" cy="693014"/>
            </a:xfrm>
            <a:custGeom>
              <a:avLst/>
              <a:gdLst>
                <a:gd name="connsiteX0" fmla="*/ 0 w 21739"/>
                <a:gd name="connsiteY0" fmla="*/ 0 h 693014"/>
                <a:gd name="connsiteX1" fmla="*/ 21740 w 21739"/>
                <a:gd name="connsiteY1" fmla="*/ 0 h 693014"/>
                <a:gd name="connsiteX2" fmla="*/ 21740 w 21739"/>
                <a:gd name="connsiteY2" fmla="*/ 693014 h 693014"/>
                <a:gd name="connsiteX3" fmla="*/ 0 w 21739"/>
                <a:gd name="connsiteY3" fmla="*/ 693014 h 6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93014">
                  <a:moveTo>
                    <a:pt x="0" y="0"/>
                  </a:moveTo>
                  <a:lnTo>
                    <a:pt x="21740" y="0"/>
                  </a:lnTo>
                  <a:lnTo>
                    <a:pt x="21740" y="693014"/>
                  </a:lnTo>
                  <a:lnTo>
                    <a:pt x="0" y="69301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1" name="Freeform: Shape 946">
              <a:extLst>
                <a:ext uri="{FF2B5EF4-FFF2-40B4-BE49-F238E27FC236}">
                  <a16:creationId xmlns:a16="http://schemas.microsoft.com/office/drawing/2014/main" id="{92042372-929D-CF12-E9E6-65B5E251C0FD}"/>
                </a:ext>
              </a:extLst>
            </p:cNvPr>
            <p:cNvSpPr/>
            <p:nvPr/>
          </p:nvSpPr>
          <p:spPr>
            <a:xfrm>
              <a:off x="11744402" y="1787601"/>
              <a:ext cx="21739" cy="693014"/>
            </a:xfrm>
            <a:custGeom>
              <a:avLst/>
              <a:gdLst>
                <a:gd name="connsiteX0" fmla="*/ 0 w 21739"/>
                <a:gd name="connsiteY0" fmla="*/ 0 h 693014"/>
                <a:gd name="connsiteX1" fmla="*/ 21740 w 21739"/>
                <a:gd name="connsiteY1" fmla="*/ 0 h 693014"/>
                <a:gd name="connsiteX2" fmla="*/ 21740 w 21739"/>
                <a:gd name="connsiteY2" fmla="*/ 693014 h 693014"/>
                <a:gd name="connsiteX3" fmla="*/ 0 w 21739"/>
                <a:gd name="connsiteY3" fmla="*/ 693014 h 69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693014">
                  <a:moveTo>
                    <a:pt x="0" y="0"/>
                  </a:moveTo>
                  <a:lnTo>
                    <a:pt x="21740" y="0"/>
                  </a:lnTo>
                  <a:lnTo>
                    <a:pt x="21740" y="693014"/>
                  </a:lnTo>
                  <a:lnTo>
                    <a:pt x="0" y="69301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2" name="Freeform: Shape 947">
              <a:extLst>
                <a:ext uri="{FF2B5EF4-FFF2-40B4-BE49-F238E27FC236}">
                  <a16:creationId xmlns:a16="http://schemas.microsoft.com/office/drawing/2014/main" id="{5233B295-AF5B-6982-8E01-6919A7A1C18C}"/>
                </a:ext>
              </a:extLst>
            </p:cNvPr>
            <p:cNvSpPr/>
            <p:nvPr/>
          </p:nvSpPr>
          <p:spPr>
            <a:xfrm>
              <a:off x="11782029" y="1700535"/>
              <a:ext cx="21739" cy="780080"/>
            </a:xfrm>
            <a:custGeom>
              <a:avLst/>
              <a:gdLst>
                <a:gd name="connsiteX0" fmla="*/ 0 w 21739"/>
                <a:gd name="connsiteY0" fmla="*/ 0 h 780080"/>
                <a:gd name="connsiteX1" fmla="*/ 21740 w 21739"/>
                <a:gd name="connsiteY1" fmla="*/ 0 h 780080"/>
                <a:gd name="connsiteX2" fmla="*/ 21740 w 21739"/>
                <a:gd name="connsiteY2" fmla="*/ 780081 h 780080"/>
                <a:gd name="connsiteX3" fmla="*/ 0 w 21739"/>
                <a:gd name="connsiteY3" fmla="*/ 780081 h 7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80080">
                  <a:moveTo>
                    <a:pt x="0" y="0"/>
                  </a:moveTo>
                  <a:lnTo>
                    <a:pt x="21740" y="0"/>
                  </a:lnTo>
                  <a:lnTo>
                    <a:pt x="21740" y="780081"/>
                  </a:lnTo>
                  <a:lnTo>
                    <a:pt x="0" y="7800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3" name="Freeform: Shape 948">
              <a:extLst>
                <a:ext uri="{FF2B5EF4-FFF2-40B4-BE49-F238E27FC236}">
                  <a16:creationId xmlns:a16="http://schemas.microsoft.com/office/drawing/2014/main" id="{22C90900-F3FC-51A0-F435-BFB692D9C51F}"/>
                </a:ext>
              </a:extLst>
            </p:cNvPr>
            <p:cNvSpPr/>
            <p:nvPr/>
          </p:nvSpPr>
          <p:spPr>
            <a:xfrm>
              <a:off x="11782029" y="1700535"/>
              <a:ext cx="21739" cy="780080"/>
            </a:xfrm>
            <a:custGeom>
              <a:avLst/>
              <a:gdLst>
                <a:gd name="connsiteX0" fmla="*/ 0 w 21739"/>
                <a:gd name="connsiteY0" fmla="*/ 0 h 780080"/>
                <a:gd name="connsiteX1" fmla="*/ 21740 w 21739"/>
                <a:gd name="connsiteY1" fmla="*/ 0 h 780080"/>
                <a:gd name="connsiteX2" fmla="*/ 21740 w 21739"/>
                <a:gd name="connsiteY2" fmla="*/ 780081 h 780080"/>
                <a:gd name="connsiteX3" fmla="*/ 0 w 21739"/>
                <a:gd name="connsiteY3" fmla="*/ 780081 h 7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39" h="780080">
                  <a:moveTo>
                    <a:pt x="0" y="0"/>
                  </a:moveTo>
                  <a:lnTo>
                    <a:pt x="21740" y="0"/>
                  </a:lnTo>
                  <a:lnTo>
                    <a:pt x="21740" y="780081"/>
                  </a:lnTo>
                  <a:lnTo>
                    <a:pt x="0" y="78008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04" name="Freeform: Shape 624">
            <a:extLst>
              <a:ext uri="{FF2B5EF4-FFF2-40B4-BE49-F238E27FC236}">
                <a16:creationId xmlns:a16="http://schemas.microsoft.com/office/drawing/2014/main" id="{63B98A4A-BAE4-AF91-C3CA-D7E6D3D1B64D}"/>
              </a:ext>
            </a:extLst>
          </p:cNvPr>
          <p:cNvSpPr/>
          <p:nvPr/>
        </p:nvSpPr>
        <p:spPr>
          <a:xfrm>
            <a:off x="6623199" y="2779435"/>
            <a:ext cx="21739" cy="680172"/>
          </a:xfrm>
          <a:custGeom>
            <a:avLst/>
            <a:gdLst>
              <a:gd name="connsiteX0" fmla="*/ 0 w 21739"/>
              <a:gd name="connsiteY0" fmla="*/ 0 h 680172"/>
              <a:gd name="connsiteX1" fmla="*/ 21740 w 21739"/>
              <a:gd name="connsiteY1" fmla="*/ 0 h 680172"/>
              <a:gd name="connsiteX2" fmla="*/ 21740 w 21739"/>
              <a:gd name="connsiteY2" fmla="*/ 680173 h 680172"/>
              <a:gd name="connsiteX3" fmla="*/ 0 w 21739"/>
              <a:gd name="connsiteY3" fmla="*/ 680173 h 68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80172">
                <a:moveTo>
                  <a:pt x="0" y="0"/>
                </a:moveTo>
                <a:lnTo>
                  <a:pt x="21740" y="0"/>
                </a:lnTo>
                <a:lnTo>
                  <a:pt x="21740" y="680173"/>
                </a:lnTo>
                <a:lnTo>
                  <a:pt x="0" y="68017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05" name="Freeform: Shape 625">
            <a:extLst>
              <a:ext uri="{FF2B5EF4-FFF2-40B4-BE49-F238E27FC236}">
                <a16:creationId xmlns:a16="http://schemas.microsoft.com/office/drawing/2014/main" id="{5A1D352D-4DBD-5613-BAA4-F8AC8328E3FE}"/>
              </a:ext>
            </a:extLst>
          </p:cNvPr>
          <p:cNvSpPr/>
          <p:nvPr/>
        </p:nvSpPr>
        <p:spPr>
          <a:xfrm>
            <a:off x="6623080" y="2779435"/>
            <a:ext cx="21739" cy="680172"/>
          </a:xfrm>
          <a:custGeom>
            <a:avLst/>
            <a:gdLst>
              <a:gd name="connsiteX0" fmla="*/ 0 w 21739"/>
              <a:gd name="connsiteY0" fmla="*/ 0 h 680172"/>
              <a:gd name="connsiteX1" fmla="*/ 21740 w 21739"/>
              <a:gd name="connsiteY1" fmla="*/ 0 h 680172"/>
              <a:gd name="connsiteX2" fmla="*/ 21740 w 21739"/>
              <a:gd name="connsiteY2" fmla="*/ 680173 h 680172"/>
              <a:gd name="connsiteX3" fmla="*/ 0 w 21739"/>
              <a:gd name="connsiteY3" fmla="*/ 680173 h 68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80172">
                <a:moveTo>
                  <a:pt x="0" y="0"/>
                </a:moveTo>
                <a:lnTo>
                  <a:pt x="21740" y="0"/>
                </a:lnTo>
                <a:lnTo>
                  <a:pt x="21740" y="680173"/>
                </a:lnTo>
                <a:lnTo>
                  <a:pt x="0" y="68017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06" name="Freeform: Shape 626">
            <a:extLst>
              <a:ext uri="{FF2B5EF4-FFF2-40B4-BE49-F238E27FC236}">
                <a16:creationId xmlns:a16="http://schemas.microsoft.com/office/drawing/2014/main" id="{C886648E-8EE5-ABE2-8C19-1C73B382BA8D}"/>
              </a:ext>
            </a:extLst>
          </p:cNvPr>
          <p:cNvSpPr/>
          <p:nvPr/>
        </p:nvSpPr>
        <p:spPr>
          <a:xfrm>
            <a:off x="6652583" y="2779435"/>
            <a:ext cx="21739" cy="670464"/>
          </a:xfrm>
          <a:custGeom>
            <a:avLst/>
            <a:gdLst>
              <a:gd name="connsiteX0" fmla="*/ 0 w 21739"/>
              <a:gd name="connsiteY0" fmla="*/ 0 h 670464"/>
              <a:gd name="connsiteX1" fmla="*/ 21740 w 21739"/>
              <a:gd name="connsiteY1" fmla="*/ 0 h 670464"/>
              <a:gd name="connsiteX2" fmla="*/ 21740 w 21739"/>
              <a:gd name="connsiteY2" fmla="*/ 670465 h 670464"/>
              <a:gd name="connsiteX3" fmla="*/ 0 w 21739"/>
              <a:gd name="connsiteY3" fmla="*/ 670465 h 67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70464">
                <a:moveTo>
                  <a:pt x="0" y="0"/>
                </a:moveTo>
                <a:lnTo>
                  <a:pt x="21740" y="0"/>
                </a:lnTo>
                <a:lnTo>
                  <a:pt x="21740" y="670465"/>
                </a:lnTo>
                <a:lnTo>
                  <a:pt x="0" y="67046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07" name="Freeform: Shape 627">
            <a:extLst>
              <a:ext uri="{FF2B5EF4-FFF2-40B4-BE49-F238E27FC236}">
                <a16:creationId xmlns:a16="http://schemas.microsoft.com/office/drawing/2014/main" id="{71C71BD9-05D7-A366-F595-9320587F6B79}"/>
              </a:ext>
            </a:extLst>
          </p:cNvPr>
          <p:cNvSpPr/>
          <p:nvPr/>
        </p:nvSpPr>
        <p:spPr>
          <a:xfrm>
            <a:off x="6652583" y="2779435"/>
            <a:ext cx="21739" cy="670464"/>
          </a:xfrm>
          <a:custGeom>
            <a:avLst/>
            <a:gdLst>
              <a:gd name="connsiteX0" fmla="*/ 0 w 21739"/>
              <a:gd name="connsiteY0" fmla="*/ 0 h 670464"/>
              <a:gd name="connsiteX1" fmla="*/ 21740 w 21739"/>
              <a:gd name="connsiteY1" fmla="*/ 0 h 670464"/>
              <a:gd name="connsiteX2" fmla="*/ 21740 w 21739"/>
              <a:gd name="connsiteY2" fmla="*/ 670465 h 670464"/>
              <a:gd name="connsiteX3" fmla="*/ 0 w 21739"/>
              <a:gd name="connsiteY3" fmla="*/ 670465 h 67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70464">
                <a:moveTo>
                  <a:pt x="0" y="0"/>
                </a:moveTo>
                <a:lnTo>
                  <a:pt x="21740" y="0"/>
                </a:lnTo>
                <a:lnTo>
                  <a:pt x="21740" y="670465"/>
                </a:lnTo>
                <a:lnTo>
                  <a:pt x="0" y="67046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08" name="Freeform: Shape 628">
            <a:extLst>
              <a:ext uri="{FF2B5EF4-FFF2-40B4-BE49-F238E27FC236}">
                <a16:creationId xmlns:a16="http://schemas.microsoft.com/office/drawing/2014/main" id="{776A6FEB-063E-C122-181F-FF56B76CB9A2}"/>
              </a:ext>
            </a:extLst>
          </p:cNvPr>
          <p:cNvSpPr/>
          <p:nvPr/>
        </p:nvSpPr>
        <p:spPr>
          <a:xfrm>
            <a:off x="6682087" y="2779435"/>
            <a:ext cx="21739" cy="659104"/>
          </a:xfrm>
          <a:custGeom>
            <a:avLst/>
            <a:gdLst>
              <a:gd name="connsiteX0" fmla="*/ 0 w 21739"/>
              <a:gd name="connsiteY0" fmla="*/ 0 h 659104"/>
              <a:gd name="connsiteX1" fmla="*/ 21740 w 21739"/>
              <a:gd name="connsiteY1" fmla="*/ 0 h 659104"/>
              <a:gd name="connsiteX2" fmla="*/ 21740 w 21739"/>
              <a:gd name="connsiteY2" fmla="*/ 659105 h 659104"/>
              <a:gd name="connsiteX3" fmla="*/ 0 w 21739"/>
              <a:gd name="connsiteY3" fmla="*/ 659105 h 6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59104">
                <a:moveTo>
                  <a:pt x="0" y="0"/>
                </a:moveTo>
                <a:lnTo>
                  <a:pt x="21740" y="0"/>
                </a:lnTo>
                <a:lnTo>
                  <a:pt x="21740" y="659105"/>
                </a:lnTo>
                <a:lnTo>
                  <a:pt x="0" y="6591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09" name="Freeform: Shape 629">
            <a:extLst>
              <a:ext uri="{FF2B5EF4-FFF2-40B4-BE49-F238E27FC236}">
                <a16:creationId xmlns:a16="http://schemas.microsoft.com/office/drawing/2014/main" id="{414E7044-6441-32C1-C1FB-404ACE0F89DD}"/>
              </a:ext>
            </a:extLst>
          </p:cNvPr>
          <p:cNvSpPr/>
          <p:nvPr/>
        </p:nvSpPr>
        <p:spPr>
          <a:xfrm>
            <a:off x="6682087" y="2779435"/>
            <a:ext cx="21739" cy="659104"/>
          </a:xfrm>
          <a:custGeom>
            <a:avLst/>
            <a:gdLst>
              <a:gd name="connsiteX0" fmla="*/ 0 w 21739"/>
              <a:gd name="connsiteY0" fmla="*/ 0 h 659104"/>
              <a:gd name="connsiteX1" fmla="*/ 21740 w 21739"/>
              <a:gd name="connsiteY1" fmla="*/ 0 h 659104"/>
              <a:gd name="connsiteX2" fmla="*/ 21740 w 21739"/>
              <a:gd name="connsiteY2" fmla="*/ 659105 h 659104"/>
              <a:gd name="connsiteX3" fmla="*/ 0 w 21739"/>
              <a:gd name="connsiteY3" fmla="*/ 659105 h 6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59104">
                <a:moveTo>
                  <a:pt x="0" y="0"/>
                </a:moveTo>
                <a:lnTo>
                  <a:pt x="21740" y="0"/>
                </a:lnTo>
                <a:lnTo>
                  <a:pt x="21740" y="659105"/>
                </a:lnTo>
                <a:lnTo>
                  <a:pt x="0" y="6591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0" name="Freeform: Shape 630">
            <a:extLst>
              <a:ext uri="{FF2B5EF4-FFF2-40B4-BE49-F238E27FC236}">
                <a16:creationId xmlns:a16="http://schemas.microsoft.com/office/drawing/2014/main" id="{8B10FCB4-1050-53E6-1ED5-7AD3D565803A}"/>
              </a:ext>
            </a:extLst>
          </p:cNvPr>
          <p:cNvSpPr/>
          <p:nvPr/>
        </p:nvSpPr>
        <p:spPr>
          <a:xfrm>
            <a:off x="6711591" y="2779435"/>
            <a:ext cx="21739" cy="648983"/>
          </a:xfrm>
          <a:custGeom>
            <a:avLst/>
            <a:gdLst>
              <a:gd name="connsiteX0" fmla="*/ 0 w 21739"/>
              <a:gd name="connsiteY0" fmla="*/ 0 h 648983"/>
              <a:gd name="connsiteX1" fmla="*/ 21740 w 21739"/>
              <a:gd name="connsiteY1" fmla="*/ 0 h 648983"/>
              <a:gd name="connsiteX2" fmla="*/ 21740 w 21739"/>
              <a:gd name="connsiteY2" fmla="*/ 648984 h 648983"/>
              <a:gd name="connsiteX3" fmla="*/ 0 w 21739"/>
              <a:gd name="connsiteY3" fmla="*/ 648984 h 64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48983">
                <a:moveTo>
                  <a:pt x="0" y="0"/>
                </a:moveTo>
                <a:lnTo>
                  <a:pt x="21740" y="0"/>
                </a:lnTo>
                <a:lnTo>
                  <a:pt x="21740" y="648984"/>
                </a:lnTo>
                <a:lnTo>
                  <a:pt x="0" y="6489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1" name="Freeform: Shape 631">
            <a:extLst>
              <a:ext uri="{FF2B5EF4-FFF2-40B4-BE49-F238E27FC236}">
                <a16:creationId xmlns:a16="http://schemas.microsoft.com/office/drawing/2014/main" id="{150EF366-BEB4-2E8F-F5C4-7D51A4B53416}"/>
              </a:ext>
            </a:extLst>
          </p:cNvPr>
          <p:cNvSpPr/>
          <p:nvPr/>
        </p:nvSpPr>
        <p:spPr>
          <a:xfrm>
            <a:off x="6711591" y="2779435"/>
            <a:ext cx="21739" cy="648983"/>
          </a:xfrm>
          <a:custGeom>
            <a:avLst/>
            <a:gdLst>
              <a:gd name="connsiteX0" fmla="*/ 0 w 21739"/>
              <a:gd name="connsiteY0" fmla="*/ 0 h 648983"/>
              <a:gd name="connsiteX1" fmla="*/ 21740 w 21739"/>
              <a:gd name="connsiteY1" fmla="*/ 0 h 648983"/>
              <a:gd name="connsiteX2" fmla="*/ 21740 w 21739"/>
              <a:gd name="connsiteY2" fmla="*/ 648984 h 648983"/>
              <a:gd name="connsiteX3" fmla="*/ 0 w 21739"/>
              <a:gd name="connsiteY3" fmla="*/ 648984 h 64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48983">
                <a:moveTo>
                  <a:pt x="0" y="0"/>
                </a:moveTo>
                <a:lnTo>
                  <a:pt x="21740" y="0"/>
                </a:lnTo>
                <a:lnTo>
                  <a:pt x="21740" y="648984"/>
                </a:lnTo>
                <a:lnTo>
                  <a:pt x="0" y="6489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2" name="Freeform: Shape 632">
            <a:extLst>
              <a:ext uri="{FF2B5EF4-FFF2-40B4-BE49-F238E27FC236}">
                <a16:creationId xmlns:a16="http://schemas.microsoft.com/office/drawing/2014/main" id="{C5B24E0E-1236-E0B8-6AFF-091BFD26DE23}"/>
              </a:ext>
            </a:extLst>
          </p:cNvPr>
          <p:cNvSpPr/>
          <p:nvPr/>
        </p:nvSpPr>
        <p:spPr>
          <a:xfrm>
            <a:off x="6741095" y="2779435"/>
            <a:ext cx="21739" cy="607053"/>
          </a:xfrm>
          <a:custGeom>
            <a:avLst/>
            <a:gdLst>
              <a:gd name="connsiteX0" fmla="*/ 0 w 21739"/>
              <a:gd name="connsiteY0" fmla="*/ 0 h 607053"/>
              <a:gd name="connsiteX1" fmla="*/ 21740 w 21739"/>
              <a:gd name="connsiteY1" fmla="*/ 0 h 607053"/>
              <a:gd name="connsiteX2" fmla="*/ 21740 w 21739"/>
              <a:gd name="connsiteY2" fmla="*/ 607054 h 607053"/>
              <a:gd name="connsiteX3" fmla="*/ 0 w 21739"/>
              <a:gd name="connsiteY3" fmla="*/ 607054 h 6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07053">
                <a:moveTo>
                  <a:pt x="0" y="0"/>
                </a:moveTo>
                <a:lnTo>
                  <a:pt x="21740" y="0"/>
                </a:lnTo>
                <a:lnTo>
                  <a:pt x="21740" y="607054"/>
                </a:lnTo>
                <a:lnTo>
                  <a:pt x="0" y="60705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3" name="Freeform: Shape 633">
            <a:extLst>
              <a:ext uri="{FF2B5EF4-FFF2-40B4-BE49-F238E27FC236}">
                <a16:creationId xmlns:a16="http://schemas.microsoft.com/office/drawing/2014/main" id="{F98056E2-388B-EA95-C1FA-DFA9449BA9EC}"/>
              </a:ext>
            </a:extLst>
          </p:cNvPr>
          <p:cNvSpPr/>
          <p:nvPr/>
        </p:nvSpPr>
        <p:spPr>
          <a:xfrm>
            <a:off x="6741095" y="2779435"/>
            <a:ext cx="21739" cy="607053"/>
          </a:xfrm>
          <a:custGeom>
            <a:avLst/>
            <a:gdLst>
              <a:gd name="connsiteX0" fmla="*/ 0 w 21739"/>
              <a:gd name="connsiteY0" fmla="*/ 0 h 607053"/>
              <a:gd name="connsiteX1" fmla="*/ 21740 w 21739"/>
              <a:gd name="connsiteY1" fmla="*/ 0 h 607053"/>
              <a:gd name="connsiteX2" fmla="*/ 21740 w 21739"/>
              <a:gd name="connsiteY2" fmla="*/ 607054 h 607053"/>
              <a:gd name="connsiteX3" fmla="*/ 0 w 21739"/>
              <a:gd name="connsiteY3" fmla="*/ 607054 h 6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07053">
                <a:moveTo>
                  <a:pt x="0" y="0"/>
                </a:moveTo>
                <a:lnTo>
                  <a:pt x="21740" y="0"/>
                </a:lnTo>
                <a:lnTo>
                  <a:pt x="21740" y="607054"/>
                </a:lnTo>
                <a:lnTo>
                  <a:pt x="0" y="60705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4" name="Freeform: Shape 634">
            <a:extLst>
              <a:ext uri="{FF2B5EF4-FFF2-40B4-BE49-F238E27FC236}">
                <a16:creationId xmlns:a16="http://schemas.microsoft.com/office/drawing/2014/main" id="{9DBC6B92-C9D4-915A-770A-389BB0FC36DE}"/>
              </a:ext>
            </a:extLst>
          </p:cNvPr>
          <p:cNvSpPr/>
          <p:nvPr/>
        </p:nvSpPr>
        <p:spPr>
          <a:xfrm>
            <a:off x="6770599" y="2779435"/>
            <a:ext cx="21739" cy="607053"/>
          </a:xfrm>
          <a:custGeom>
            <a:avLst/>
            <a:gdLst>
              <a:gd name="connsiteX0" fmla="*/ 0 w 21739"/>
              <a:gd name="connsiteY0" fmla="*/ 0 h 607053"/>
              <a:gd name="connsiteX1" fmla="*/ 21740 w 21739"/>
              <a:gd name="connsiteY1" fmla="*/ 0 h 607053"/>
              <a:gd name="connsiteX2" fmla="*/ 21740 w 21739"/>
              <a:gd name="connsiteY2" fmla="*/ 607054 h 607053"/>
              <a:gd name="connsiteX3" fmla="*/ 0 w 21739"/>
              <a:gd name="connsiteY3" fmla="*/ 607054 h 6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07053">
                <a:moveTo>
                  <a:pt x="0" y="0"/>
                </a:moveTo>
                <a:lnTo>
                  <a:pt x="21740" y="0"/>
                </a:lnTo>
                <a:lnTo>
                  <a:pt x="21740" y="607054"/>
                </a:lnTo>
                <a:lnTo>
                  <a:pt x="0" y="60705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5" name="Freeform: Shape 635">
            <a:extLst>
              <a:ext uri="{FF2B5EF4-FFF2-40B4-BE49-F238E27FC236}">
                <a16:creationId xmlns:a16="http://schemas.microsoft.com/office/drawing/2014/main" id="{0FA09AF5-2946-DF91-F1EE-1C9F2960A54F}"/>
              </a:ext>
            </a:extLst>
          </p:cNvPr>
          <p:cNvSpPr/>
          <p:nvPr/>
        </p:nvSpPr>
        <p:spPr>
          <a:xfrm>
            <a:off x="6770599" y="2779435"/>
            <a:ext cx="21739" cy="607053"/>
          </a:xfrm>
          <a:custGeom>
            <a:avLst/>
            <a:gdLst>
              <a:gd name="connsiteX0" fmla="*/ 0 w 21739"/>
              <a:gd name="connsiteY0" fmla="*/ 0 h 607053"/>
              <a:gd name="connsiteX1" fmla="*/ 21740 w 21739"/>
              <a:gd name="connsiteY1" fmla="*/ 0 h 607053"/>
              <a:gd name="connsiteX2" fmla="*/ 21740 w 21739"/>
              <a:gd name="connsiteY2" fmla="*/ 607054 h 607053"/>
              <a:gd name="connsiteX3" fmla="*/ 0 w 21739"/>
              <a:gd name="connsiteY3" fmla="*/ 607054 h 6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07053">
                <a:moveTo>
                  <a:pt x="0" y="0"/>
                </a:moveTo>
                <a:lnTo>
                  <a:pt x="21740" y="0"/>
                </a:lnTo>
                <a:lnTo>
                  <a:pt x="21740" y="607054"/>
                </a:lnTo>
                <a:lnTo>
                  <a:pt x="0" y="60705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6" name="Freeform: Shape 636">
            <a:extLst>
              <a:ext uri="{FF2B5EF4-FFF2-40B4-BE49-F238E27FC236}">
                <a16:creationId xmlns:a16="http://schemas.microsoft.com/office/drawing/2014/main" id="{AD4B9FA5-934A-8A3D-E222-AE1D0EFABD3E}"/>
              </a:ext>
            </a:extLst>
          </p:cNvPr>
          <p:cNvSpPr/>
          <p:nvPr/>
        </p:nvSpPr>
        <p:spPr>
          <a:xfrm>
            <a:off x="6800103" y="2779435"/>
            <a:ext cx="21739" cy="596932"/>
          </a:xfrm>
          <a:custGeom>
            <a:avLst/>
            <a:gdLst>
              <a:gd name="connsiteX0" fmla="*/ 0 w 21739"/>
              <a:gd name="connsiteY0" fmla="*/ 0 h 596932"/>
              <a:gd name="connsiteX1" fmla="*/ 21740 w 21739"/>
              <a:gd name="connsiteY1" fmla="*/ 0 h 596932"/>
              <a:gd name="connsiteX2" fmla="*/ 21740 w 21739"/>
              <a:gd name="connsiteY2" fmla="*/ 596933 h 596932"/>
              <a:gd name="connsiteX3" fmla="*/ 0 w 21739"/>
              <a:gd name="connsiteY3" fmla="*/ 596933 h 5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96932">
                <a:moveTo>
                  <a:pt x="0" y="0"/>
                </a:moveTo>
                <a:lnTo>
                  <a:pt x="21740" y="0"/>
                </a:lnTo>
                <a:lnTo>
                  <a:pt x="21740" y="596933"/>
                </a:lnTo>
                <a:lnTo>
                  <a:pt x="0" y="59693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7" name="Freeform: Shape 637">
            <a:extLst>
              <a:ext uri="{FF2B5EF4-FFF2-40B4-BE49-F238E27FC236}">
                <a16:creationId xmlns:a16="http://schemas.microsoft.com/office/drawing/2014/main" id="{21A96CA0-F0B2-D5BC-0254-5A0B0F723676}"/>
              </a:ext>
            </a:extLst>
          </p:cNvPr>
          <p:cNvSpPr/>
          <p:nvPr/>
        </p:nvSpPr>
        <p:spPr>
          <a:xfrm>
            <a:off x="6800103" y="2779435"/>
            <a:ext cx="21739" cy="596932"/>
          </a:xfrm>
          <a:custGeom>
            <a:avLst/>
            <a:gdLst>
              <a:gd name="connsiteX0" fmla="*/ 0 w 21739"/>
              <a:gd name="connsiteY0" fmla="*/ 0 h 596932"/>
              <a:gd name="connsiteX1" fmla="*/ 21740 w 21739"/>
              <a:gd name="connsiteY1" fmla="*/ 0 h 596932"/>
              <a:gd name="connsiteX2" fmla="*/ 21740 w 21739"/>
              <a:gd name="connsiteY2" fmla="*/ 596933 h 596932"/>
              <a:gd name="connsiteX3" fmla="*/ 0 w 21739"/>
              <a:gd name="connsiteY3" fmla="*/ 596933 h 5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96932">
                <a:moveTo>
                  <a:pt x="0" y="0"/>
                </a:moveTo>
                <a:lnTo>
                  <a:pt x="21740" y="0"/>
                </a:lnTo>
                <a:lnTo>
                  <a:pt x="21740" y="596933"/>
                </a:lnTo>
                <a:lnTo>
                  <a:pt x="0" y="59693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8" name="Freeform: Shape 638">
            <a:extLst>
              <a:ext uri="{FF2B5EF4-FFF2-40B4-BE49-F238E27FC236}">
                <a16:creationId xmlns:a16="http://schemas.microsoft.com/office/drawing/2014/main" id="{82226B61-022D-C6D8-3B66-969F7E7CCB4D}"/>
              </a:ext>
            </a:extLst>
          </p:cNvPr>
          <p:cNvSpPr/>
          <p:nvPr/>
        </p:nvSpPr>
        <p:spPr>
          <a:xfrm>
            <a:off x="6829606" y="2779435"/>
            <a:ext cx="21739" cy="596932"/>
          </a:xfrm>
          <a:custGeom>
            <a:avLst/>
            <a:gdLst>
              <a:gd name="connsiteX0" fmla="*/ 0 w 21739"/>
              <a:gd name="connsiteY0" fmla="*/ 0 h 596932"/>
              <a:gd name="connsiteX1" fmla="*/ 21740 w 21739"/>
              <a:gd name="connsiteY1" fmla="*/ 0 h 596932"/>
              <a:gd name="connsiteX2" fmla="*/ 21740 w 21739"/>
              <a:gd name="connsiteY2" fmla="*/ 596933 h 596932"/>
              <a:gd name="connsiteX3" fmla="*/ 0 w 21739"/>
              <a:gd name="connsiteY3" fmla="*/ 596933 h 5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96932">
                <a:moveTo>
                  <a:pt x="0" y="0"/>
                </a:moveTo>
                <a:lnTo>
                  <a:pt x="21740" y="0"/>
                </a:lnTo>
                <a:lnTo>
                  <a:pt x="21740" y="596933"/>
                </a:lnTo>
                <a:lnTo>
                  <a:pt x="0" y="59693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19" name="Freeform: Shape 639">
            <a:extLst>
              <a:ext uri="{FF2B5EF4-FFF2-40B4-BE49-F238E27FC236}">
                <a16:creationId xmlns:a16="http://schemas.microsoft.com/office/drawing/2014/main" id="{1D54D609-7D92-6DDD-A75F-91530C65720A}"/>
              </a:ext>
            </a:extLst>
          </p:cNvPr>
          <p:cNvSpPr/>
          <p:nvPr/>
        </p:nvSpPr>
        <p:spPr>
          <a:xfrm>
            <a:off x="6829606" y="2779435"/>
            <a:ext cx="21739" cy="596932"/>
          </a:xfrm>
          <a:custGeom>
            <a:avLst/>
            <a:gdLst>
              <a:gd name="connsiteX0" fmla="*/ 0 w 21739"/>
              <a:gd name="connsiteY0" fmla="*/ 0 h 596932"/>
              <a:gd name="connsiteX1" fmla="*/ 21740 w 21739"/>
              <a:gd name="connsiteY1" fmla="*/ 0 h 596932"/>
              <a:gd name="connsiteX2" fmla="*/ 21740 w 21739"/>
              <a:gd name="connsiteY2" fmla="*/ 596933 h 596932"/>
              <a:gd name="connsiteX3" fmla="*/ 0 w 21739"/>
              <a:gd name="connsiteY3" fmla="*/ 596933 h 5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96932">
                <a:moveTo>
                  <a:pt x="0" y="0"/>
                </a:moveTo>
                <a:lnTo>
                  <a:pt x="21740" y="0"/>
                </a:lnTo>
                <a:lnTo>
                  <a:pt x="21740" y="596933"/>
                </a:lnTo>
                <a:lnTo>
                  <a:pt x="0" y="59693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0" name="Freeform: Shape 640">
            <a:extLst>
              <a:ext uri="{FF2B5EF4-FFF2-40B4-BE49-F238E27FC236}">
                <a16:creationId xmlns:a16="http://schemas.microsoft.com/office/drawing/2014/main" id="{FA3D514A-EFE9-E27B-7942-8A138279A67F}"/>
              </a:ext>
            </a:extLst>
          </p:cNvPr>
          <p:cNvSpPr/>
          <p:nvPr/>
        </p:nvSpPr>
        <p:spPr>
          <a:xfrm>
            <a:off x="6859110" y="2779435"/>
            <a:ext cx="21739" cy="586398"/>
          </a:xfrm>
          <a:custGeom>
            <a:avLst/>
            <a:gdLst>
              <a:gd name="connsiteX0" fmla="*/ 0 w 21739"/>
              <a:gd name="connsiteY0" fmla="*/ 0 h 586398"/>
              <a:gd name="connsiteX1" fmla="*/ 21740 w 21739"/>
              <a:gd name="connsiteY1" fmla="*/ 0 h 586398"/>
              <a:gd name="connsiteX2" fmla="*/ 21740 w 21739"/>
              <a:gd name="connsiteY2" fmla="*/ 586399 h 586398"/>
              <a:gd name="connsiteX3" fmla="*/ 0 w 21739"/>
              <a:gd name="connsiteY3" fmla="*/ 586399 h 5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86398">
                <a:moveTo>
                  <a:pt x="0" y="0"/>
                </a:moveTo>
                <a:lnTo>
                  <a:pt x="21740" y="0"/>
                </a:lnTo>
                <a:lnTo>
                  <a:pt x="21740" y="586399"/>
                </a:lnTo>
                <a:lnTo>
                  <a:pt x="0" y="58639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1" name="Freeform: Shape 641">
            <a:extLst>
              <a:ext uri="{FF2B5EF4-FFF2-40B4-BE49-F238E27FC236}">
                <a16:creationId xmlns:a16="http://schemas.microsoft.com/office/drawing/2014/main" id="{C9304868-D21C-E48D-6D6E-698CF3DCBFAE}"/>
              </a:ext>
            </a:extLst>
          </p:cNvPr>
          <p:cNvSpPr/>
          <p:nvPr/>
        </p:nvSpPr>
        <p:spPr>
          <a:xfrm>
            <a:off x="6859110" y="2779435"/>
            <a:ext cx="21739" cy="586398"/>
          </a:xfrm>
          <a:custGeom>
            <a:avLst/>
            <a:gdLst>
              <a:gd name="connsiteX0" fmla="*/ 0 w 21739"/>
              <a:gd name="connsiteY0" fmla="*/ 0 h 586398"/>
              <a:gd name="connsiteX1" fmla="*/ 21740 w 21739"/>
              <a:gd name="connsiteY1" fmla="*/ 0 h 586398"/>
              <a:gd name="connsiteX2" fmla="*/ 21740 w 21739"/>
              <a:gd name="connsiteY2" fmla="*/ 586399 h 586398"/>
              <a:gd name="connsiteX3" fmla="*/ 0 w 21739"/>
              <a:gd name="connsiteY3" fmla="*/ 586399 h 5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86398">
                <a:moveTo>
                  <a:pt x="0" y="0"/>
                </a:moveTo>
                <a:lnTo>
                  <a:pt x="21740" y="0"/>
                </a:lnTo>
                <a:lnTo>
                  <a:pt x="21740" y="586399"/>
                </a:lnTo>
                <a:lnTo>
                  <a:pt x="0" y="58639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2" name="Freeform: Shape 642">
            <a:extLst>
              <a:ext uri="{FF2B5EF4-FFF2-40B4-BE49-F238E27FC236}">
                <a16:creationId xmlns:a16="http://schemas.microsoft.com/office/drawing/2014/main" id="{6F8931DB-3B9E-BA67-2ED1-CCD89F6E60D2}"/>
              </a:ext>
            </a:extLst>
          </p:cNvPr>
          <p:cNvSpPr/>
          <p:nvPr/>
        </p:nvSpPr>
        <p:spPr>
          <a:xfrm>
            <a:off x="6888614" y="2779435"/>
            <a:ext cx="21739" cy="576484"/>
          </a:xfrm>
          <a:custGeom>
            <a:avLst/>
            <a:gdLst>
              <a:gd name="connsiteX0" fmla="*/ 0 w 21739"/>
              <a:gd name="connsiteY0" fmla="*/ 0 h 576484"/>
              <a:gd name="connsiteX1" fmla="*/ 21740 w 21739"/>
              <a:gd name="connsiteY1" fmla="*/ 0 h 576484"/>
              <a:gd name="connsiteX2" fmla="*/ 21740 w 21739"/>
              <a:gd name="connsiteY2" fmla="*/ 576484 h 576484"/>
              <a:gd name="connsiteX3" fmla="*/ 0 w 21739"/>
              <a:gd name="connsiteY3" fmla="*/ 576484 h 5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76484">
                <a:moveTo>
                  <a:pt x="0" y="0"/>
                </a:moveTo>
                <a:lnTo>
                  <a:pt x="21740" y="0"/>
                </a:lnTo>
                <a:lnTo>
                  <a:pt x="21740" y="576484"/>
                </a:lnTo>
                <a:lnTo>
                  <a:pt x="0" y="5764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3" name="Freeform: Shape 643">
            <a:extLst>
              <a:ext uri="{FF2B5EF4-FFF2-40B4-BE49-F238E27FC236}">
                <a16:creationId xmlns:a16="http://schemas.microsoft.com/office/drawing/2014/main" id="{1388F8DD-8B27-E502-0169-71269DCE1FE8}"/>
              </a:ext>
            </a:extLst>
          </p:cNvPr>
          <p:cNvSpPr/>
          <p:nvPr/>
        </p:nvSpPr>
        <p:spPr>
          <a:xfrm>
            <a:off x="6888614" y="2779435"/>
            <a:ext cx="21739" cy="576484"/>
          </a:xfrm>
          <a:custGeom>
            <a:avLst/>
            <a:gdLst>
              <a:gd name="connsiteX0" fmla="*/ 0 w 21739"/>
              <a:gd name="connsiteY0" fmla="*/ 0 h 576484"/>
              <a:gd name="connsiteX1" fmla="*/ 21740 w 21739"/>
              <a:gd name="connsiteY1" fmla="*/ 0 h 576484"/>
              <a:gd name="connsiteX2" fmla="*/ 21740 w 21739"/>
              <a:gd name="connsiteY2" fmla="*/ 576484 h 576484"/>
              <a:gd name="connsiteX3" fmla="*/ 0 w 21739"/>
              <a:gd name="connsiteY3" fmla="*/ 576484 h 5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76484">
                <a:moveTo>
                  <a:pt x="0" y="0"/>
                </a:moveTo>
                <a:lnTo>
                  <a:pt x="21740" y="0"/>
                </a:lnTo>
                <a:lnTo>
                  <a:pt x="21740" y="576484"/>
                </a:lnTo>
                <a:lnTo>
                  <a:pt x="0" y="5764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4" name="Freeform: Shape 644">
            <a:extLst>
              <a:ext uri="{FF2B5EF4-FFF2-40B4-BE49-F238E27FC236}">
                <a16:creationId xmlns:a16="http://schemas.microsoft.com/office/drawing/2014/main" id="{A6D116B1-C475-38E1-23B5-01C7465DA23F}"/>
              </a:ext>
            </a:extLst>
          </p:cNvPr>
          <p:cNvSpPr/>
          <p:nvPr/>
        </p:nvSpPr>
        <p:spPr>
          <a:xfrm>
            <a:off x="6917998" y="2779435"/>
            <a:ext cx="21739" cy="576484"/>
          </a:xfrm>
          <a:custGeom>
            <a:avLst/>
            <a:gdLst>
              <a:gd name="connsiteX0" fmla="*/ 0 w 21739"/>
              <a:gd name="connsiteY0" fmla="*/ 0 h 576484"/>
              <a:gd name="connsiteX1" fmla="*/ 21740 w 21739"/>
              <a:gd name="connsiteY1" fmla="*/ 0 h 576484"/>
              <a:gd name="connsiteX2" fmla="*/ 21740 w 21739"/>
              <a:gd name="connsiteY2" fmla="*/ 576484 h 576484"/>
              <a:gd name="connsiteX3" fmla="*/ 0 w 21739"/>
              <a:gd name="connsiteY3" fmla="*/ 576484 h 5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76484">
                <a:moveTo>
                  <a:pt x="0" y="0"/>
                </a:moveTo>
                <a:lnTo>
                  <a:pt x="21740" y="0"/>
                </a:lnTo>
                <a:lnTo>
                  <a:pt x="21740" y="576484"/>
                </a:lnTo>
                <a:lnTo>
                  <a:pt x="0" y="5764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5" name="Freeform: Shape 645">
            <a:extLst>
              <a:ext uri="{FF2B5EF4-FFF2-40B4-BE49-F238E27FC236}">
                <a16:creationId xmlns:a16="http://schemas.microsoft.com/office/drawing/2014/main" id="{BEF12073-DA78-0A4C-63FF-8E024B3C053B}"/>
              </a:ext>
            </a:extLst>
          </p:cNvPr>
          <p:cNvSpPr/>
          <p:nvPr/>
        </p:nvSpPr>
        <p:spPr>
          <a:xfrm>
            <a:off x="6917998" y="2779435"/>
            <a:ext cx="21739" cy="576484"/>
          </a:xfrm>
          <a:custGeom>
            <a:avLst/>
            <a:gdLst>
              <a:gd name="connsiteX0" fmla="*/ 0 w 21739"/>
              <a:gd name="connsiteY0" fmla="*/ 0 h 576484"/>
              <a:gd name="connsiteX1" fmla="*/ 21740 w 21739"/>
              <a:gd name="connsiteY1" fmla="*/ 0 h 576484"/>
              <a:gd name="connsiteX2" fmla="*/ 21740 w 21739"/>
              <a:gd name="connsiteY2" fmla="*/ 576484 h 576484"/>
              <a:gd name="connsiteX3" fmla="*/ 0 w 21739"/>
              <a:gd name="connsiteY3" fmla="*/ 576484 h 5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76484">
                <a:moveTo>
                  <a:pt x="0" y="0"/>
                </a:moveTo>
                <a:lnTo>
                  <a:pt x="21740" y="0"/>
                </a:lnTo>
                <a:lnTo>
                  <a:pt x="21740" y="576484"/>
                </a:lnTo>
                <a:lnTo>
                  <a:pt x="0" y="5764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6" name="Freeform: Shape 646">
            <a:extLst>
              <a:ext uri="{FF2B5EF4-FFF2-40B4-BE49-F238E27FC236}">
                <a16:creationId xmlns:a16="http://schemas.microsoft.com/office/drawing/2014/main" id="{FA868408-54BC-DE32-0693-5EF4FB54CD8A}"/>
              </a:ext>
            </a:extLst>
          </p:cNvPr>
          <p:cNvSpPr/>
          <p:nvPr/>
        </p:nvSpPr>
        <p:spPr>
          <a:xfrm>
            <a:off x="6947502" y="2779435"/>
            <a:ext cx="21739" cy="566156"/>
          </a:xfrm>
          <a:custGeom>
            <a:avLst/>
            <a:gdLst>
              <a:gd name="connsiteX0" fmla="*/ 0 w 21739"/>
              <a:gd name="connsiteY0" fmla="*/ 0 h 566156"/>
              <a:gd name="connsiteX1" fmla="*/ 21740 w 21739"/>
              <a:gd name="connsiteY1" fmla="*/ 0 h 566156"/>
              <a:gd name="connsiteX2" fmla="*/ 21740 w 21739"/>
              <a:gd name="connsiteY2" fmla="*/ 566157 h 566156"/>
              <a:gd name="connsiteX3" fmla="*/ 0 w 21739"/>
              <a:gd name="connsiteY3" fmla="*/ 566157 h 56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66156">
                <a:moveTo>
                  <a:pt x="0" y="0"/>
                </a:moveTo>
                <a:lnTo>
                  <a:pt x="21740" y="0"/>
                </a:lnTo>
                <a:lnTo>
                  <a:pt x="21740" y="566157"/>
                </a:lnTo>
                <a:lnTo>
                  <a:pt x="0" y="56615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7" name="Freeform: Shape 647">
            <a:extLst>
              <a:ext uri="{FF2B5EF4-FFF2-40B4-BE49-F238E27FC236}">
                <a16:creationId xmlns:a16="http://schemas.microsoft.com/office/drawing/2014/main" id="{47780643-19D8-9551-8F54-D108A6D7C11F}"/>
              </a:ext>
            </a:extLst>
          </p:cNvPr>
          <p:cNvSpPr/>
          <p:nvPr/>
        </p:nvSpPr>
        <p:spPr>
          <a:xfrm>
            <a:off x="6947502" y="2779435"/>
            <a:ext cx="21739" cy="566156"/>
          </a:xfrm>
          <a:custGeom>
            <a:avLst/>
            <a:gdLst>
              <a:gd name="connsiteX0" fmla="*/ 0 w 21739"/>
              <a:gd name="connsiteY0" fmla="*/ 0 h 566156"/>
              <a:gd name="connsiteX1" fmla="*/ 21740 w 21739"/>
              <a:gd name="connsiteY1" fmla="*/ 0 h 566156"/>
              <a:gd name="connsiteX2" fmla="*/ 21740 w 21739"/>
              <a:gd name="connsiteY2" fmla="*/ 566157 h 566156"/>
              <a:gd name="connsiteX3" fmla="*/ 0 w 21739"/>
              <a:gd name="connsiteY3" fmla="*/ 566157 h 56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66156">
                <a:moveTo>
                  <a:pt x="0" y="0"/>
                </a:moveTo>
                <a:lnTo>
                  <a:pt x="21740" y="0"/>
                </a:lnTo>
                <a:lnTo>
                  <a:pt x="21740" y="566157"/>
                </a:lnTo>
                <a:lnTo>
                  <a:pt x="0" y="56615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8" name="Freeform: Shape 648">
            <a:extLst>
              <a:ext uri="{FF2B5EF4-FFF2-40B4-BE49-F238E27FC236}">
                <a16:creationId xmlns:a16="http://schemas.microsoft.com/office/drawing/2014/main" id="{4705D3B6-024B-CE03-79B6-9476FC4A4396}"/>
              </a:ext>
            </a:extLst>
          </p:cNvPr>
          <p:cNvSpPr/>
          <p:nvPr/>
        </p:nvSpPr>
        <p:spPr>
          <a:xfrm>
            <a:off x="6977006" y="2779435"/>
            <a:ext cx="21739" cy="566156"/>
          </a:xfrm>
          <a:custGeom>
            <a:avLst/>
            <a:gdLst>
              <a:gd name="connsiteX0" fmla="*/ 0 w 21739"/>
              <a:gd name="connsiteY0" fmla="*/ 0 h 566156"/>
              <a:gd name="connsiteX1" fmla="*/ 21740 w 21739"/>
              <a:gd name="connsiteY1" fmla="*/ 0 h 566156"/>
              <a:gd name="connsiteX2" fmla="*/ 21740 w 21739"/>
              <a:gd name="connsiteY2" fmla="*/ 566157 h 566156"/>
              <a:gd name="connsiteX3" fmla="*/ 0 w 21739"/>
              <a:gd name="connsiteY3" fmla="*/ 566157 h 56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66156">
                <a:moveTo>
                  <a:pt x="0" y="0"/>
                </a:moveTo>
                <a:lnTo>
                  <a:pt x="21740" y="0"/>
                </a:lnTo>
                <a:lnTo>
                  <a:pt x="21740" y="566157"/>
                </a:lnTo>
                <a:lnTo>
                  <a:pt x="0" y="56615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29" name="Freeform: Shape 649">
            <a:extLst>
              <a:ext uri="{FF2B5EF4-FFF2-40B4-BE49-F238E27FC236}">
                <a16:creationId xmlns:a16="http://schemas.microsoft.com/office/drawing/2014/main" id="{B8FF8753-6C13-81BE-4794-3EEBB517C3DF}"/>
              </a:ext>
            </a:extLst>
          </p:cNvPr>
          <p:cNvSpPr/>
          <p:nvPr/>
        </p:nvSpPr>
        <p:spPr>
          <a:xfrm>
            <a:off x="6977006" y="2779435"/>
            <a:ext cx="21739" cy="566156"/>
          </a:xfrm>
          <a:custGeom>
            <a:avLst/>
            <a:gdLst>
              <a:gd name="connsiteX0" fmla="*/ 0 w 21739"/>
              <a:gd name="connsiteY0" fmla="*/ 0 h 566156"/>
              <a:gd name="connsiteX1" fmla="*/ 21740 w 21739"/>
              <a:gd name="connsiteY1" fmla="*/ 0 h 566156"/>
              <a:gd name="connsiteX2" fmla="*/ 21740 w 21739"/>
              <a:gd name="connsiteY2" fmla="*/ 566157 h 566156"/>
              <a:gd name="connsiteX3" fmla="*/ 0 w 21739"/>
              <a:gd name="connsiteY3" fmla="*/ 566157 h 56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66156">
                <a:moveTo>
                  <a:pt x="0" y="0"/>
                </a:moveTo>
                <a:lnTo>
                  <a:pt x="21740" y="0"/>
                </a:lnTo>
                <a:lnTo>
                  <a:pt x="21740" y="566157"/>
                </a:lnTo>
                <a:lnTo>
                  <a:pt x="0" y="56615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0" name="Freeform: Shape 650">
            <a:extLst>
              <a:ext uri="{FF2B5EF4-FFF2-40B4-BE49-F238E27FC236}">
                <a16:creationId xmlns:a16="http://schemas.microsoft.com/office/drawing/2014/main" id="{6AD7C436-9C15-38B1-7FBB-C4A03CC4BB4B}"/>
              </a:ext>
            </a:extLst>
          </p:cNvPr>
          <p:cNvSpPr/>
          <p:nvPr/>
        </p:nvSpPr>
        <p:spPr>
          <a:xfrm>
            <a:off x="7006510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1" name="Freeform: Shape 651">
            <a:extLst>
              <a:ext uri="{FF2B5EF4-FFF2-40B4-BE49-F238E27FC236}">
                <a16:creationId xmlns:a16="http://schemas.microsoft.com/office/drawing/2014/main" id="{0A7981E3-DBD1-6376-6252-F91856580F6E}"/>
              </a:ext>
            </a:extLst>
          </p:cNvPr>
          <p:cNvSpPr/>
          <p:nvPr/>
        </p:nvSpPr>
        <p:spPr>
          <a:xfrm>
            <a:off x="7006510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2" name="Freeform: Shape 652">
            <a:extLst>
              <a:ext uri="{FF2B5EF4-FFF2-40B4-BE49-F238E27FC236}">
                <a16:creationId xmlns:a16="http://schemas.microsoft.com/office/drawing/2014/main" id="{237207E2-5BFD-8043-458C-E73829CA369E}"/>
              </a:ext>
            </a:extLst>
          </p:cNvPr>
          <p:cNvSpPr/>
          <p:nvPr/>
        </p:nvSpPr>
        <p:spPr>
          <a:xfrm>
            <a:off x="7036014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3" name="Freeform: Shape 653">
            <a:extLst>
              <a:ext uri="{FF2B5EF4-FFF2-40B4-BE49-F238E27FC236}">
                <a16:creationId xmlns:a16="http://schemas.microsoft.com/office/drawing/2014/main" id="{D3A6CCE5-C38F-1BF1-4F1B-31A7789ABC6D}"/>
              </a:ext>
            </a:extLst>
          </p:cNvPr>
          <p:cNvSpPr/>
          <p:nvPr/>
        </p:nvSpPr>
        <p:spPr>
          <a:xfrm>
            <a:off x="7036014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4" name="Freeform: Shape 654">
            <a:extLst>
              <a:ext uri="{FF2B5EF4-FFF2-40B4-BE49-F238E27FC236}">
                <a16:creationId xmlns:a16="http://schemas.microsoft.com/office/drawing/2014/main" id="{CDCCC82C-E588-908D-BCBD-2CA2B2F1F948}"/>
              </a:ext>
            </a:extLst>
          </p:cNvPr>
          <p:cNvSpPr/>
          <p:nvPr/>
        </p:nvSpPr>
        <p:spPr>
          <a:xfrm>
            <a:off x="7065517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5" name="Freeform: Shape 655">
            <a:extLst>
              <a:ext uri="{FF2B5EF4-FFF2-40B4-BE49-F238E27FC236}">
                <a16:creationId xmlns:a16="http://schemas.microsoft.com/office/drawing/2014/main" id="{BDBB873F-DF10-BEA6-DA56-9A50725134CC}"/>
              </a:ext>
            </a:extLst>
          </p:cNvPr>
          <p:cNvSpPr/>
          <p:nvPr/>
        </p:nvSpPr>
        <p:spPr>
          <a:xfrm>
            <a:off x="7065517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6" name="Freeform: Shape 656">
            <a:extLst>
              <a:ext uri="{FF2B5EF4-FFF2-40B4-BE49-F238E27FC236}">
                <a16:creationId xmlns:a16="http://schemas.microsoft.com/office/drawing/2014/main" id="{940A92AA-1EA3-8E8E-7FA6-5A11EF34061F}"/>
              </a:ext>
            </a:extLst>
          </p:cNvPr>
          <p:cNvSpPr/>
          <p:nvPr/>
        </p:nvSpPr>
        <p:spPr>
          <a:xfrm>
            <a:off x="7095021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7" name="Freeform: Shape 657">
            <a:extLst>
              <a:ext uri="{FF2B5EF4-FFF2-40B4-BE49-F238E27FC236}">
                <a16:creationId xmlns:a16="http://schemas.microsoft.com/office/drawing/2014/main" id="{EB52D40A-4E86-1FDD-639D-9514E153E405}"/>
              </a:ext>
            </a:extLst>
          </p:cNvPr>
          <p:cNvSpPr/>
          <p:nvPr/>
        </p:nvSpPr>
        <p:spPr>
          <a:xfrm>
            <a:off x="7095021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8" name="Freeform: Shape 658">
            <a:extLst>
              <a:ext uri="{FF2B5EF4-FFF2-40B4-BE49-F238E27FC236}">
                <a16:creationId xmlns:a16="http://schemas.microsoft.com/office/drawing/2014/main" id="{C63BA345-9B10-47EA-8AB6-0FDBE5C46B85}"/>
              </a:ext>
            </a:extLst>
          </p:cNvPr>
          <p:cNvSpPr/>
          <p:nvPr/>
        </p:nvSpPr>
        <p:spPr>
          <a:xfrm>
            <a:off x="7124525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39" name="Freeform: Shape 659">
            <a:extLst>
              <a:ext uri="{FF2B5EF4-FFF2-40B4-BE49-F238E27FC236}">
                <a16:creationId xmlns:a16="http://schemas.microsoft.com/office/drawing/2014/main" id="{DB97AB72-51D7-6EC3-4116-F3E7F89AD175}"/>
              </a:ext>
            </a:extLst>
          </p:cNvPr>
          <p:cNvSpPr/>
          <p:nvPr/>
        </p:nvSpPr>
        <p:spPr>
          <a:xfrm>
            <a:off x="7124525" y="2779435"/>
            <a:ext cx="21739" cy="554589"/>
          </a:xfrm>
          <a:custGeom>
            <a:avLst/>
            <a:gdLst>
              <a:gd name="connsiteX0" fmla="*/ 0 w 21739"/>
              <a:gd name="connsiteY0" fmla="*/ 0 h 554589"/>
              <a:gd name="connsiteX1" fmla="*/ 21740 w 21739"/>
              <a:gd name="connsiteY1" fmla="*/ 0 h 554589"/>
              <a:gd name="connsiteX2" fmla="*/ 21740 w 21739"/>
              <a:gd name="connsiteY2" fmla="*/ 554590 h 554589"/>
              <a:gd name="connsiteX3" fmla="*/ 0 w 21739"/>
              <a:gd name="connsiteY3" fmla="*/ 554590 h 55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54589">
                <a:moveTo>
                  <a:pt x="0" y="0"/>
                </a:moveTo>
                <a:lnTo>
                  <a:pt x="21740" y="0"/>
                </a:lnTo>
                <a:lnTo>
                  <a:pt x="21740" y="554590"/>
                </a:lnTo>
                <a:lnTo>
                  <a:pt x="0" y="5545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0" name="Freeform: Shape 660">
            <a:extLst>
              <a:ext uri="{FF2B5EF4-FFF2-40B4-BE49-F238E27FC236}">
                <a16:creationId xmlns:a16="http://schemas.microsoft.com/office/drawing/2014/main" id="{E53EBEF5-B169-085A-84F0-F4524A5EA344}"/>
              </a:ext>
            </a:extLst>
          </p:cNvPr>
          <p:cNvSpPr/>
          <p:nvPr/>
        </p:nvSpPr>
        <p:spPr>
          <a:xfrm>
            <a:off x="7154029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1" name="Freeform: Shape 661">
            <a:extLst>
              <a:ext uri="{FF2B5EF4-FFF2-40B4-BE49-F238E27FC236}">
                <a16:creationId xmlns:a16="http://schemas.microsoft.com/office/drawing/2014/main" id="{9B2DFED0-8913-65C8-8303-5380B1A38AAB}"/>
              </a:ext>
            </a:extLst>
          </p:cNvPr>
          <p:cNvSpPr/>
          <p:nvPr/>
        </p:nvSpPr>
        <p:spPr>
          <a:xfrm>
            <a:off x="7153909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2" name="Freeform: Shape 662">
            <a:extLst>
              <a:ext uri="{FF2B5EF4-FFF2-40B4-BE49-F238E27FC236}">
                <a16:creationId xmlns:a16="http://schemas.microsoft.com/office/drawing/2014/main" id="{36F98FAD-07A2-4421-DFE6-736230933B0E}"/>
              </a:ext>
            </a:extLst>
          </p:cNvPr>
          <p:cNvSpPr/>
          <p:nvPr/>
        </p:nvSpPr>
        <p:spPr>
          <a:xfrm>
            <a:off x="7183413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3" name="Freeform: Shape 663">
            <a:extLst>
              <a:ext uri="{FF2B5EF4-FFF2-40B4-BE49-F238E27FC236}">
                <a16:creationId xmlns:a16="http://schemas.microsoft.com/office/drawing/2014/main" id="{56651ECD-6A99-F98D-9621-4F4ED4ACFE80}"/>
              </a:ext>
            </a:extLst>
          </p:cNvPr>
          <p:cNvSpPr/>
          <p:nvPr/>
        </p:nvSpPr>
        <p:spPr>
          <a:xfrm>
            <a:off x="7183413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4" name="Freeform: Shape 664">
            <a:extLst>
              <a:ext uri="{FF2B5EF4-FFF2-40B4-BE49-F238E27FC236}">
                <a16:creationId xmlns:a16="http://schemas.microsoft.com/office/drawing/2014/main" id="{A77A3C31-CB49-225A-1821-659671660EDD}"/>
              </a:ext>
            </a:extLst>
          </p:cNvPr>
          <p:cNvSpPr/>
          <p:nvPr/>
        </p:nvSpPr>
        <p:spPr>
          <a:xfrm>
            <a:off x="7212917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5" name="Freeform: Shape 665">
            <a:extLst>
              <a:ext uri="{FF2B5EF4-FFF2-40B4-BE49-F238E27FC236}">
                <a16:creationId xmlns:a16="http://schemas.microsoft.com/office/drawing/2014/main" id="{FA39E7EF-B6A2-759E-9793-C27BAD3CCC5A}"/>
              </a:ext>
            </a:extLst>
          </p:cNvPr>
          <p:cNvSpPr/>
          <p:nvPr/>
        </p:nvSpPr>
        <p:spPr>
          <a:xfrm>
            <a:off x="7212917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6" name="Freeform: Shape 666">
            <a:extLst>
              <a:ext uri="{FF2B5EF4-FFF2-40B4-BE49-F238E27FC236}">
                <a16:creationId xmlns:a16="http://schemas.microsoft.com/office/drawing/2014/main" id="{9C3C109D-F2FE-6DB2-D742-B2250CEBD3BE}"/>
              </a:ext>
            </a:extLst>
          </p:cNvPr>
          <p:cNvSpPr/>
          <p:nvPr/>
        </p:nvSpPr>
        <p:spPr>
          <a:xfrm>
            <a:off x="7242421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7" name="Freeform: Shape 667">
            <a:extLst>
              <a:ext uri="{FF2B5EF4-FFF2-40B4-BE49-F238E27FC236}">
                <a16:creationId xmlns:a16="http://schemas.microsoft.com/office/drawing/2014/main" id="{2229F96A-7C53-6357-4079-3ECF1749A284}"/>
              </a:ext>
            </a:extLst>
          </p:cNvPr>
          <p:cNvSpPr/>
          <p:nvPr/>
        </p:nvSpPr>
        <p:spPr>
          <a:xfrm>
            <a:off x="7242421" y="2779435"/>
            <a:ext cx="21739" cy="544675"/>
          </a:xfrm>
          <a:custGeom>
            <a:avLst/>
            <a:gdLst>
              <a:gd name="connsiteX0" fmla="*/ 0 w 21739"/>
              <a:gd name="connsiteY0" fmla="*/ 0 h 544675"/>
              <a:gd name="connsiteX1" fmla="*/ 21740 w 21739"/>
              <a:gd name="connsiteY1" fmla="*/ 0 h 544675"/>
              <a:gd name="connsiteX2" fmla="*/ 21740 w 21739"/>
              <a:gd name="connsiteY2" fmla="*/ 544675 h 544675"/>
              <a:gd name="connsiteX3" fmla="*/ 0 w 21739"/>
              <a:gd name="connsiteY3" fmla="*/ 544675 h 5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44675">
                <a:moveTo>
                  <a:pt x="0" y="0"/>
                </a:moveTo>
                <a:lnTo>
                  <a:pt x="21740" y="0"/>
                </a:lnTo>
                <a:lnTo>
                  <a:pt x="21740" y="544675"/>
                </a:lnTo>
                <a:lnTo>
                  <a:pt x="0" y="5446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8" name="Freeform: Shape 668">
            <a:extLst>
              <a:ext uri="{FF2B5EF4-FFF2-40B4-BE49-F238E27FC236}">
                <a16:creationId xmlns:a16="http://schemas.microsoft.com/office/drawing/2014/main" id="{6FC61BFF-84F4-58BA-136E-D490923CF30B}"/>
              </a:ext>
            </a:extLst>
          </p:cNvPr>
          <p:cNvSpPr/>
          <p:nvPr/>
        </p:nvSpPr>
        <p:spPr>
          <a:xfrm>
            <a:off x="7271925" y="2779435"/>
            <a:ext cx="21739" cy="535173"/>
          </a:xfrm>
          <a:custGeom>
            <a:avLst/>
            <a:gdLst>
              <a:gd name="connsiteX0" fmla="*/ 0 w 21739"/>
              <a:gd name="connsiteY0" fmla="*/ 0 h 535173"/>
              <a:gd name="connsiteX1" fmla="*/ 21740 w 21739"/>
              <a:gd name="connsiteY1" fmla="*/ 0 h 535173"/>
              <a:gd name="connsiteX2" fmla="*/ 21740 w 21739"/>
              <a:gd name="connsiteY2" fmla="*/ 535174 h 535173"/>
              <a:gd name="connsiteX3" fmla="*/ 0 w 21739"/>
              <a:gd name="connsiteY3" fmla="*/ 535174 h 5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35173">
                <a:moveTo>
                  <a:pt x="0" y="0"/>
                </a:moveTo>
                <a:lnTo>
                  <a:pt x="21740" y="0"/>
                </a:lnTo>
                <a:lnTo>
                  <a:pt x="21740" y="535174"/>
                </a:lnTo>
                <a:lnTo>
                  <a:pt x="0" y="53517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49" name="Freeform: Shape 669">
            <a:extLst>
              <a:ext uri="{FF2B5EF4-FFF2-40B4-BE49-F238E27FC236}">
                <a16:creationId xmlns:a16="http://schemas.microsoft.com/office/drawing/2014/main" id="{E5F0DBF1-E803-4E07-9EF7-2C1E745FE5D5}"/>
              </a:ext>
            </a:extLst>
          </p:cNvPr>
          <p:cNvSpPr/>
          <p:nvPr/>
        </p:nvSpPr>
        <p:spPr>
          <a:xfrm>
            <a:off x="7271925" y="2779435"/>
            <a:ext cx="21739" cy="535173"/>
          </a:xfrm>
          <a:custGeom>
            <a:avLst/>
            <a:gdLst>
              <a:gd name="connsiteX0" fmla="*/ 0 w 21739"/>
              <a:gd name="connsiteY0" fmla="*/ 0 h 535173"/>
              <a:gd name="connsiteX1" fmla="*/ 21740 w 21739"/>
              <a:gd name="connsiteY1" fmla="*/ 0 h 535173"/>
              <a:gd name="connsiteX2" fmla="*/ 21740 w 21739"/>
              <a:gd name="connsiteY2" fmla="*/ 535174 h 535173"/>
              <a:gd name="connsiteX3" fmla="*/ 0 w 21739"/>
              <a:gd name="connsiteY3" fmla="*/ 535174 h 5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35173">
                <a:moveTo>
                  <a:pt x="0" y="0"/>
                </a:moveTo>
                <a:lnTo>
                  <a:pt x="21740" y="0"/>
                </a:lnTo>
                <a:lnTo>
                  <a:pt x="21740" y="535174"/>
                </a:lnTo>
                <a:lnTo>
                  <a:pt x="0" y="53517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0" name="Freeform: Shape 670">
            <a:extLst>
              <a:ext uri="{FF2B5EF4-FFF2-40B4-BE49-F238E27FC236}">
                <a16:creationId xmlns:a16="http://schemas.microsoft.com/office/drawing/2014/main" id="{784BF8B7-48B5-214E-A5BA-FA2C820E15F4}"/>
              </a:ext>
            </a:extLst>
          </p:cNvPr>
          <p:cNvSpPr/>
          <p:nvPr/>
        </p:nvSpPr>
        <p:spPr>
          <a:xfrm>
            <a:off x="7301428" y="2779435"/>
            <a:ext cx="21739" cy="535173"/>
          </a:xfrm>
          <a:custGeom>
            <a:avLst/>
            <a:gdLst>
              <a:gd name="connsiteX0" fmla="*/ 0 w 21739"/>
              <a:gd name="connsiteY0" fmla="*/ 0 h 535173"/>
              <a:gd name="connsiteX1" fmla="*/ 21740 w 21739"/>
              <a:gd name="connsiteY1" fmla="*/ 0 h 535173"/>
              <a:gd name="connsiteX2" fmla="*/ 21740 w 21739"/>
              <a:gd name="connsiteY2" fmla="*/ 535174 h 535173"/>
              <a:gd name="connsiteX3" fmla="*/ 0 w 21739"/>
              <a:gd name="connsiteY3" fmla="*/ 535174 h 5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35173">
                <a:moveTo>
                  <a:pt x="0" y="0"/>
                </a:moveTo>
                <a:lnTo>
                  <a:pt x="21740" y="0"/>
                </a:lnTo>
                <a:lnTo>
                  <a:pt x="21740" y="535174"/>
                </a:lnTo>
                <a:lnTo>
                  <a:pt x="0" y="53517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1" name="Freeform: Shape 671">
            <a:extLst>
              <a:ext uri="{FF2B5EF4-FFF2-40B4-BE49-F238E27FC236}">
                <a16:creationId xmlns:a16="http://schemas.microsoft.com/office/drawing/2014/main" id="{AB850FE5-2E17-81B0-F153-7B79A825C4C3}"/>
              </a:ext>
            </a:extLst>
          </p:cNvPr>
          <p:cNvSpPr/>
          <p:nvPr/>
        </p:nvSpPr>
        <p:spPr>
          <a:xfrm>
            <a:off x="7301428" y="2779435"/>
            <a:ext cx="21739" cy="535173"/>
          </a:xfrm>
          <a:custGeom>
            <a:avLst/>
            <a:gdLst>
              <a:gd name="connsiteX0" fmla="*/ 0 w 21739"/>
              <a:gd name="connsiteY0" fmla="*/ 0 h 535173"/>
              <a:gd name="connsiteX1" fmla="*/ 21740 w 21739"/>
              <a:gd name="connsiteY1" fmla="*/ 0 h 535173"/>
              <a:gd name="connsiteX2" fmla="*/ 21740 w 21739"/>
              <a:gd name="connsiteY2" fmla="*/ 535174 h 535173"/>
              <a:gd name="connsiteX3" fmla="*/ 0 w 21739"/>
              <a:gd name="connsiteY3" fmla="*/ 535174 h 5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35173">
                <a:moveTo>
                  <a:pt x="0" y="0"/>
                </a:moveTo>
                <a:lnTo>
                  <a:pt x="21740" y="0"/>
                </a:lnTo>
                <a:lnTo>
                  <a:pt x="21740" y="535174"/>
                </a:lnTo>
                <a:lnTo>
                  <a:pt x="0" y="53517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2" name="Freeform: Shape 672">
            <a:extLst>
              <a:ext uri="{FF2B5EF4-FFF2-40B4-BE49-F238E27FC236}">
                <a16:creationId xmlns:a16="http://schemas.microsoft.com/office/drawing/2014/main" id="{63289030-BD34-DC94-6F90-4D74FC6D7FBF}"/>
              </a:ext>
            </a:extLst>
          </p:cNvPr>
          <p:cNvSpPr/>
          <p:nvPr/>
        </p:nvSpPr>
        <p:spPr>
          <a:xfrm>
            <a:off x="7330932" y="2779435"/>
            <a:ext cx="21739" cy="523400"/>
          </a:xfrm>
          <a:custGeom>
            <a:avLst/>
            <a:gdLst>
              <a:gd name="connsiteX0" fmla="*/ 0 w 21739"/>
              <a:gd name="connsiteY0" fmla="*/ 0 h 523400"/>
              <a:gd name="connsiteX1" fmla="*/ 21740 w 21739"/>
              <a:gd name="connsiteY1" fmla="*/ 0 h 523400"/>
              <a:gd name="connsiteX2" fmla="*/ 21740 w 21739"/>
              <a:gd name="connsiteY2" fmla="*/ 523400 h 523400"/>
              <a:gd name="connsiteX3" fmla="*/ 0 w 21739"/>
              <a:gd name="connsiteY3" fmla="*/ 523400 h 52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3400">
                <a:moveTo>
                  <a:pt x="0" y="0"/>
                </a:moveTo>
                <a:lnTo>
                  <a:pt x="21740" y="0"/>
                </a:lnTo>
                <a:lnTo>
                  <a:pt x="21740" y="523400"/>
                </a:lnTo>
                <a:lnTo>
                  <a:pt x="0" y="52340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3" name="Freeform: Shape 673">
            <a:extLst>
              <a:ext uri="{FF2B5EF4-FFF2-40B4-BE49-F238E27FC236}">
                <a16:creationId xmlns:a16="http://schemas.microsoft.com/office/drawing/2014/main" id="{03B228A7-FFB0-23F4-AE13-5156D9F43569}"/>
              </a:ext>
            </a:extLst>
          </p:cNvPr>
          <p:cNvSpPr/>
          <p:nvPr/>
        </p:nvSpPr>
        <p:spPr>
          <a:xfrm>
            <a:off x="7330932" y="2779435"/>
            <a:ext cx="21739" cy="523400"/>
          </a:xfrm>
          <a:custGeom>
            <a:avLst/>
            <a:gdLst>
              <a:gd name="connsiteX0" fmla="*/ 0 w 21739"/>
              <a:gd name="connsiteY0" fmla="*/ 0 h 523400"/>
              <a:gd name="connsiteX1" fmla="*/ 21740 w 21739"/>
              <a:gd name="connsiteY1" fmla="*/ 0 h 523400"/>
              <a:gd name="connsiteX2" fmla="*/ 21740 w 21739"/>
              <a:gd name="connsiteY2" fmla="*/ 523400 h 523400"/>
              <a:gd name="connsiteX3" fmla="*/ 0 w 21739"/>
              <a:gd name="connsiteY3" fmla="*/ 523400 h 52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3400">
                <a:moveTo>
                  <a:pt x="0" y="0"/>
                </a:moveTo>
                <a:lnTo>
                  <a:pt x="21740" y="0"/>
                </a:lnTo>
                <a:lnTo>
                  <a:pt x="21740" y="523400"/>
                </a:lnTo>
                <a:lnTo>
                  <a:pt x="0" y="52340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4" name="Freeform: Shape 674">
            <a:extLst>
              <a:ext uri="{FF2B5EF4-FFF2-40B4-BE49-F238E27FC236}">
                <a16:creationId xmlns:a16="http://schemas.microsoft.com/office/drawing/2014/main" id="{B0AA2FA2-2FFE-26BA-7F93-27B0495FF8E6}"/>
              </a:ext>
            </a:extLst>
          </p:cNvPr>
          <p:cNvSpPr/>
          <p:nvPr/>
        </p:nvSpPr>
        <p:spPr>
          <a:xfrm>
            <a:off x="7360436" y="2779435"/>
            <a:ext cx="21739" cy="512659"/>
          </a:xfrm>
          <a:custGeom>
            <a:avLst/>
            <a:gdLst>
              <a:gd name="connsiteX0" fmla="*/ 0 w 21739"/>
              <a:gd name="connsiteY0" fmla="*/ 0 h 512659"/>
              <a:gd name="connsiteX1" fmla="*/ 21740 w 21739"/>
              <a:gd name="connsiteY1" fmla="*/ 0 h 512659"/>
              <a:gd name="connsiteX2" fmla="*/ 21740 w 21739"/>
              <a:gd name="connsiteY2" fmla="*/ 512660 h 512659"/>
              <a:gd name="connsiteX3" fmla="*/ 0 w 21739"/>
              <a:gd name="connsiteY3" fmla="*/ 512660 h 51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12659">
                <a:moveTo>
                  <a:pt x="0" y="0"/>
                </a:moveTo>
                <a:lnTo>
                  <a:pt x="21740" y="0"/>
                </a:lnTo>
                <a:lnTo>
                  <a:pt x="21740" y="512660"/>
                </a:lnTo>
                <a:lnTo>
                  <a:pt x="0" y="51266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5" name="Freeform: Shape 675">
            <a:extLst>
              <a:ext uri="{FF2B5EF4-FFF2-40B4-BE49-F238E27FC236}">
                <a16:creationId xmlns:a16="http://schemas.microsoft.com/office/drawing/2014/main" id="{0D60D40C-901D-757B-2E8E-914BD04505B6}"/>
              </a:ext>
            </a:extLst>
          </p:cNvPr>
          <p:cNvSpPr/>
          <p:nvPr/>
        </p:nvSpPr>
        <p:spPr>
          <a:xfrm>
            <a:off x="7360436" y="2779435"/>
            <a:ext cx="21739" cy="512659"/>
          </a:xfrm>
          <a:custGeom>
            <a:avLst/>
            <a:gdLst>
              <a:gd name="connsiteX0" fmla="*/ 0 w 21739"/>
              <a:gd name="connsiteY0" fmla="*/ 0 h 512659"/>
              <a:gd name="connsiteX1" fmla="*/ 21740 w 21739"/>
              <a:gd name="connsiteY1" fmla="*/ 0 h 512659"/>
              <a:gd name="connsiteX2" fmla="*/ 21740 w 21739"/>
              <a:gd name="connsiteY2" fmla="*/ 512660 h 512659"/>
              <a:gd name="connsiteX3" fmla="*/ 0 w 21739"/>
              <a:gd name="connsiteY3" fmla="*/ 512660 h 51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12659">
                <a:moveTo>
                  <a:pt x="0" y="0"/>
                </a:moveTo>
                <a:lnTo>
                  <a:pt x="21740" y="0"/>
                </a:lnTo>
                <a:lnTo>
                  <a:pt x="21740" y="512660"/>
                </a:lnTo>
                <a:lnTo>
                  <a:pt x="0" y="51266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6" name="Freeform: Shape 676">
            <a:extLst>
              <a:ext uri="{FF2B5EF4-FFF2-40B4-BE49-F238E27FC236}">
                <a16:creationId xmlns:a16="http://schemas.microsoft.com/office/drawing/2014/main" id="{CA4E7EFD-2C09-DE13-73AF-90A6B6955F2F}"/>
              </a:ext>
            </a:extLst>
          </p:cNvPr>
          <p:cNvSpPr/>
          <p:nvPr/>
        </p:nvSpPr>
        <p:spPr>
          <a:xfrm>
            <a:off x="7389940" y="2779435"/>
            <a:ext cx="21739" cy="486840"/>
          </a:xfrm>
          <a:custGeom>
            <a:avLst/>
            <a:gdLst>
              <a:gd name="connsiteX0" fmla="*/ 0 w 21739"/>
              <a:gd name="connsiteY0" fmla="*/ 0 h 486840"/>
              <a:gd name="connsiteX1" fmla="*/ 21740 w 21739"/>
              <a:gd name="connsiteY1" fmla="*/ 0 h 486840"/>
              <a:gd name="connsiteX2" fmla="*/ 21740 w 21739"/>
              <a:gd name="connsiteY2" fmla="*/ 486841 h 486840"/>
              <a:gd name="connsiteX3" fmla="*/ 0 w 21739"/>
              <a:gd name="connsiteY3" fmla="*/ 486841 h 4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86840">
                <a:moveTo>
                  <a:pt x="0" y="0"/>
                </a:moveTo>
                <a:lnTo>
                  <a:pt x="21740" y="0"/>
                </a:lnTo>
                <a:lnTo>
                  <a:pt x="21740" y="486841"/>
                </a:lnTo>
                <a:lnTo>
                  <a:pt x="0" y="4868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7" name="Freeform: Shape 677">
            <a:extLst>
              <a:ext uri="{FF2B5EF4-FFF2-40B4-BE49-F238E27FC236}">
                <a16:creationId xmlns:a16="http://schemas.microsoft.com/office/drawing/2014/main" id="{E0093CE0-81DF-2EDA-1E5F-263F98B1414A}"/>
              </a:ext>
            </a:extLst>
          </p:cNvPr>
          <p:cNvSpPr/>
          <p:nvPr/>
        </p:nvSpPr>
        <p:spPr>
          <a:xfrm>
            <a:off x="7389940" y="2779435"/>
            <a:ext cx="21739" cy="486840"/>
          </a:xfrm>
          <a:custGeom>
            <a:avLst/>
            <a:gdLst>
              <a:gd name="connsiteX0" fmla="*/ 0 w 21739"/>
              <a:gd name="connsiteY0" fmla="*/ 0 h 486840"/>
              <a:gd name="connsiteX1" fmla="*/ 21740 w 21739"/>
              <a:gd name="connsiteY1" fmla="*/ 0 h 486840"/>
              <a:gd name="connsiteX2" fmla="*/ 21740 w 21739"/>
              <a:gd name="connsiteY2" fmla="*/ 486841 h 486840"/>
              <a:gd name="connsiteX3" fmla="*/ 0 w 21739"/>
              <a:gd name="connsiteY3" fmla="*/ 486841 h 4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86840">
                <a:moveTo>
                  <a:pt x="0" y="0"/>
                </a:moveTo>
                <a:lnTo>
                  <a:pt x="21740" y="0"/>
                </a:lnTo>
                <a:lnTo>
                  <a:pt x="21740" y="486841"/>
                </a:lnTo>
                <a:lnTo>
                  <a:pt x="0" y="4868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8" name="Freeform: Shape 678">
            <a:extLst>
              <a:ext uri="{FF2B5EF4-FFF2-40B4-BE49-F238E27FC236}">
                <a16:creationId xmlns:a16="http://schemas.microsoft.com/office/drawing/2014/main" id="{B8F93A8A-D15A-70A5-A240-254FC997AEA2}"/>
              </a:ext>
            </a:extLst>
          </p:cNvPr>
          <p:cNvSpPr/>
          <p:nvPr/>
        </p:nvSpPr>
        <p:spPr>
          <a:xfrm>
            <a:off x="7419444" y="2779435"/>
            <a:ext cx="21739" cy="476306"/>
          </a:xfrm>
          <a:custGeom>
            <a:avLst/>
            <a:gdLst>
              <a:gd name="connsiteX0" fmla="*/ 0 w 21739"/>
              <a:gd name="connsiteY0" fmla="*/ 0 h 476306"/>
              <a:gd name="connsiteX1" fmla="*/ 21740 w 21739"/>
              <a:gd name="connsiteY1" fmla="*/ 0 h 476306"/>
              <a:gd name="connsiteX2" fmla="*/ 21740 w 21739"/>
              <a:gd name="connsiteY2" fmla="*/ 476307 h 476306"/>
              <a:gd name="connsiteX3" fmla="*/ 0 w 21739"/>
              <a:gd name="connsiteY3" fmla="*/ 476307 h 4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76306">
                <a:moveTo>
                  <a:pt x="0" y="0"/>
                </a:moveTo>
                <a:lnTo>
                  <a:pt x="21740" y="0"/>
                </a:lnTo>
                <a:lnTo>
                  <a:pt x="21740" y="476307"/>
                </a:lnTo>
                <a:lnTo>
                  <a:pt x="0" y="4763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59" name="Freeform: Shape 679">
            <a:extLst>
              <a:ext uri="{FF2B5EF4-FFF2-40B4-BE49-F238E27FC236}">
                <a16:creationId xmlns:a16="http://schemas.microsoft.com/office/drawing/2014/main" id="{DFC70342-C45B-EFFA-D1A9-E1F8ED3E28C7}"/>
              </a:ext>
            </a:extLst>
          </p:cNvPr>
          <p:cNvSpPr/>
          <p:nvPr/>
        </p:nvSpPr>
        <p:spPr>
          <a:xfrm>
            <a:off x="7419444" y="2779435"/>
            <a:ext cx="21739" cy="476306"/>
          </a:xfrm>
          <a:custGeom>
            <a:avLst/>
            <a:gdLst>
              <a:gd name="connsiteX0" fmla="*/ 0 w 21739"/>
              <a:gd name="connsiteY0" fmla="*/ 0 h 476306"/>
              <a:gd name="connsiteX1" fmla="*/ 21740 w 21739"/>
              <a:gd name="connsiteY1" fmla="*/ 0 h 476306"/>
              <a:gd name="connsiteX2" fmla="*/ 21740 w 21739"/>
              <a:gd name="connsiteY2" fmla="*/ 476307 h 476306"/>
              <a:gd name="connsiteX3" fmla="*/ 0 w 21739"/>
              <a:gd name="connsiteY3" fmla="*/ 476307 h 4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76306">
                <a:moveTo>
                  <a:pt x="0" y="0"/>
                </a:moveTo>
                <a:lnTo>
                  <a:pt x="21740" y="0"/>
                </a:lnTo>
                <a:lnTo>
                  <a:pt x="21740" y="476307"/>
                </a:lnTo>
                <a:lnTo>
                  <a:pt x="0" y="4763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0" name="Freeform: Shape 680">
            <a:extLst>
              <a:ext uri="{FF2B5EF4-FFF2-40B4-BE49-F238E27FC236}">
                <a16:creationId xmlns:a16="http://schemas.microsoft.com/office/drawing/2014/main" id="{B79670DC-F097-9F29-3D8C-BD96EDA64BA8}"/>
              </a:ext>
            </a:extLst>
          </p:cNvPr>
          <p:cNvSpPr/>
          <p:nvPr/>
        </p:nvSpPr>
        <p:spPr>
          <a:xfrm>
            <a:off x="7448828" y="2779435"/>
            <a:ext cx="21739" cy="476306"/>
          </a:xfrm>
          <a:custGeom>
            <a:avLst/>
            <a:gdLst>
              <a:gd name="connsiteX0" fmla="*/ 0 w 21739"/>
              <a:gd name="connsiteY0" fmla="*/ 0 h 476306"/>
              <a:gd name="connsiteX1" fmla="*/ 21740 w 21739"/>
              <a:gd name="connsiteY1" fmla="*/ 0 h 476306"/>
              <a:gd name="connsiteX2" fmla="*/ 21740 w 21739"/>
              <a:gd name="connsiteY2" fmla="*/ 476307 h 476306"/>
              <a:gd name="connsiteX3" fmla="*/ 0 w 21739"/>
              <a:gd name="connsiteY3" fmla="*/ 476307 h 4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76306">
                <a:moveTo>
                  <a:pt x="0" y="0"/>
                </a:moveTo>
                <a:lnTo>
                  <a:pt x="21740" y="0"/>
                </a:lnTo>
                <a:lnTo>
                  <a:pt x="21740" y="476307"/>
                </a:lnTo>
                <a:lnTo>
                  <a:pt x="0" y="4763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1" name="Freeform: Shape 681">
            <a:extLst>
              <a:ext uri="{FF2B5EF4-FFF2-40B4-BE49-F238E27FC236}">
                <a16:creationId xmlns:a16="http://schemas.microsoft.com/office/drawing/2014/main" id="{51465D8D-C488-FF73-04D6-0B99F78AF56F}"/>
              </a:ext>
            </a:extLst>
          </p:cNvPr>
          <p:cNvSpPr/>
          <p:nvPr/>
        </p:nvSpPr>
        <p:spPr>
          <a:xfrm>
            <a:off x="7448828" y="2779435"/>
            <a:ext cx="21739" cy="476306"/>
          </a:xfrm>
          <a:custGeom>
            <a:avLst/>
            <a:gdLst>
              <a:gd name="connsiteX0" fmla="*/ 0 w 21739"/>
              <a:gd name="connsiteY0" fmla="*/ 0 h 476306"/>
              <a:gd name="connsiteX1" fmla="*/ 21740 w 21739"/>
              <a:gd name="connsiteY1" fmla="*/ 0 h 476306"/>
              <a:gd name="connsiteX2" fmla="*/ 21740 w 21739"/>
              <a:gd name="connsiteY2" fmla="*/ 476307 h 476306"/>
              <a:gd name="connsiteX3" fmla="*/ 0 w 21739"/>
              <a:gd name="connsiteY3" fmla="*/ 476307 h 47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76306">
                <a:moveTo>
                  <a:pt x="0" y="0"/>
                </a:moveTo>
                <a:lnTo>
                  <a:pt x="21740" y="0"/>
                </a:lnTo>
                <a:lnTo>
                  <a:pt x="21740" y="476307"/>
                </a:lnTo>
                <a:lnTo>
                  <a:pt x="0" y="4763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2" name="Freeform: Shape 682">
            <a:extLst>
              <a:ext uri="{FF2B5EF4-FFF2-40B4-BE49-F238E27FC236}">
                <a16:creationId xmlns:a16="http://schemas.microsoft.com/office/drawing/2014/main" id="{FD3669C8-4FF0-CAA2-F978-B15A17C3BB3B}"/>
              </a:ext>
            </a:extLst>
          </p:cNvPr>
          <p:cNvSpPr/>
          <p:nvPr/>
        </p:nvSpPr>
        <p:spPr>
          <a:xfrm>
            <a:off x="7478332" y="2779435"/>
            <a:ext cx="21739" cy="467838"/>
          </a:xfrm>
          <a:custGeom>
            <a:avLst/>
            <a:gdLst>
              <a:gd name="connsiteX0" fmla="*/ 0 w 21739"/>
              <a:gd name="connsiteY0" fmla="*/ 0 h 467838"/>
              <a:gd name="connsiteX1" fmla="*/ 21740 w 21739"/>
              <a:gd name="connsiteY1" fmla="*/ 0 h 467838"/>
              <a:gd name="connsiteX2" fmla="*/ 21740 w 21739"/>
              <a:gd name="connsiteY2" fmla="*/ 467838 h 467838"/>
              <a:gd name="connsiteX3" fmla="*/ 0 w 21739"/>
              <a:gd name="connsiteY3" fmla="*/ 467838 h 46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67838">
                <a:moveTo>
                  <a:pt x="0" y="0"/>
                </a:moveTo>
                <a:lnTo>
                  <a:pt x="21740" y="0"/>
                </a:lnTo>
                <a:lnTo>
                  <a:pt x="21740" y="467838"/>
                </a:lnTo>
                <a:lnTo>
                  <a:pt x="0" y="4678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3" name="Freeform: Shape 683">
            <a:extLst>
              <a:ext uri="{FF2B5EF4-FFF2-40B4-BE49-F238E27FC236}">
                <a16:creationId xmlns:a16="http://schemas.microsoft.com/office/drawing/2014/main" id="{B1D9F728-3B94-9646-AD86-220481E593C4}"/>
              </a:ext>
            </a:extLst>
          </p:cNvPr>
          <p:cNvSpPr/>
          <p:nvPr/>
        </p:nvSpPr>
        <p:spPr>
          <a:xfrm>
            <a:off x="7478332" y="2779435"/>
            <a:ext cx="21739" cy="467838"/>
          </a:xfrm>
          <a:custGeom>
            <a:avLst/>
            <a:gdLst>
              <a:gd name="connsiteX0" fmla="*/ 0 w 21739"/>
              <a:gd name="connsiteY0" fmla="*/ 0 h 467838"/>
              <a:gd name="connsiteX1" fmla="*/ 21740 w 21739"/>
              <a:gd name="connsiteY1" fmla="*/ 0 h 467838"/>
              <a:gd name="connsiteX2" fmla="*/ 21740 w 21739"/>
              <a:gd name="connsiteY2" fmla="*/ 467838 h 467838"/>
              <a:gd name="connsiteX3" fmla="*/ 0 w 21739"/>
              <a:gd name="connsiteY3" fmla="*/ 467838 h 46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67838">
                <a:moveTo>
                  <a:pt x="0" y="0"/>
                </a:moveTo>
                <a:lnTo>
                  <a:pt x="21740" y="0"/>
                </a:lnTo>
                <a:lnTo>
                  <a:pt x="21740" y="467838"/>
                </a:lnTo>
                <a:lnTo>
                  <a:pt x="0" y="4678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4" name="Freeform: Shape 684">
            <a:extLst>
              <a:ext uri="{FF2B5EF4-FFF2-40B4-BE49-F238E27FC236}">
                <a16:creationId xmlns:a16="http://schemas.microsoft.com/office/drawing/2014/main" id="{DD039C4C-F6B0-810F-B156-514236A9E405}"/>
              </a:ext>
            </a:extLst>
          </p:cNvPr>
          <p:cNvSpPr/>
          <p:nvPr/>
        </p:nvSpPr>
        <p:spPr>
          <a:xfrm>
            <a:off x="7507836" y="2779435"/>
            <a:ext cx="21739" cy="467838"/>
          </a:xfrm>
          <a:custGeom>
            <a:avLst/>
            <a:gdLst>
              <a:gd name="connsiteX0" fmla="*/ 0 w 21739"/>
              <a:gd name="connsiteY0" fmla="*/ 0 h 467838"/>
              <a:gd name="connsiteX1" fmla="*/ 21740 w 21739"/>
              <a:gd name="connsiteY1" fmla="*/ 0 h 467838"/>
              <a:gd name="connsiteX2" fmla="*/ 21740 w 21739"/>
              <a:gd name="connsiteY2" fmla="*/ 467838 h 467838"/>
              <a:gd name="connsiteX3" fmla="*/ 0 w 21739"/>
              <a:gd name="connsiteY3" fmla="*/ 467838 h 46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67838">
                <a:moveTo>
                  <a:pt x="0" y="0"/>
                </a:moveTo>
                <a:lnTo>
                  <a:pt x="21740" y="0"/>
                </a:lnTo>
                <a:lnTo>
                  <a:pt x="21740" y="467838"/>
                </a:lnTo>
                <a:lnTo>
                  <a:pt x="0" y="4678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5" name="Freeform: Shape 685">
            <a:extLst>
              <a:ext uri="{FF2B5EF4-FFF2-40B4-BE49-F238E27FC236}">
                <a16:creationId xmlns:a16="http://schemas.microsoft.com/office/drawing/2014/main" id="{2A673DD8-5F37-C35D-F0F0-E7B32EC430A8}"/>
              </a:ext>
            </a:extLst>
          </p:cNvPr>
          <p:cNvSpPr/>
          <p:nvPr/>
        </p:nvSpPr>
        <p:spPr>
          <a:xfrm>
            <a:off x="7507836" y="2779435"/>
            <a:ext cx="21739" cy="467838"/>
          </a:xfrm>
          <a:custGeom>
            <a:avLst/>
            <a:gdLst>
              <a:gd name="connsiteX0" fmla="*/ 0 w 21739"/>
              <a:gd name="connsiteY0" fmla="*/ 0 h 467838"/>
              <a:gd name="connsiteX1" fmla="*/ 21740 w 21739"/>
              <a:gd name="connsiteY1" fmla="*/ 0 h 467838"/>
              <a:gd name="connsiteX2" fmla="*/ 21740 w 21739"/>
              <a:gd name="connsiteY2" fmla="*/ 467838 h 467838"/>
              <a:gd name="connsiteX3" fmla="*/ 0 w 21739"/>
              <a:gd name="connsiteY3" fmla="*/ 467838 h 46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67838">
                <a:moveTo>
                  <a:pt x="0" y="0"/>
                </a:moveTo>
                <a:lnTo>
                  <a:pt x="21740" y="0"/>
                </a:lnTo>
                <a:lnTo>
                  <a:pt x="21740" y="467838"/>
                </a:lnTo>
                <a:lnTo>
                  <a:pt x="0" y="4678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6" name="Freeform: Shape 686">
            <a:extLst>
              <a:ext uri="{FF2B5EF4-FFF2-40B4-BE49-F238E27FC236}">
                <a16:creationId xmlns:a16="http://schemas.microsoft.com/office/drawing/2014/main" id="{E5780D2D-30F1-9240-4CFC-C83EAC19E132}"/>
              </a:ext>
            </a:extLst>
          </p:cNvPr>
          <p:cNvSpPr/>
          <p:nvPr/>
        </p:nvSpPr>
        <p:spPr>
          <a:xfrm>
            <a:off x="7537340" y="2779435"/>
            <a:ext cx="21739" cy="457717"/>
          </a:xfrm>
          <a:custGeom>
            <a:avLst/>
            <a:gdLst>
              <a:gd name="connsiteX0" fmla="*/ 0 w 21739"/>
              <a:gd name="connsiteY0" fmla="*/ 0 h 457717"/>
              <a:gd name="connsiteX1" fmla="*/ 21740 w 21739"/>
              <a:gd name="connsiteY1" fmla="*/ 0 h 457717"/>
              <a:gd name="connsiteX2" fmla="*/ 21740 w 21739"/>
              <a:gd name="connsiteY2" fmla="*/ 457717 h 457717"/>
              <a:gd name="connsiteX3" fmla="*/ 0 w 21739"/>
              <a:gd name="connsiteY3" fmla="*/ 457717 h 45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57717">
                <a:moveTo>
                  <a:pt x="0" y="0"/>
                </a:moveTo>
                <a:lnTo>
                  <a:pt x="21740" y="0"/>
                </a:lnTo>
                <a:lnTo>
                  <a:pt x="21740" y="457717"/>
                </a:lnTo>
                <a:lnTo>
                  <a:pt x="0" y="45771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7" name="Freeform: Shape 687">
            <a:extLst>
              <a:ext uri="{FF2B5EF4-FFF2-40B4-BE49-F238E27FC236}">
                <a16:creationId xmlns:a16="http://schemas.microsoft.com/office/drawing/2014/main" id="{E6C44D40-FA9E-9834-B7A4-17A33722D2FF}"/>
              </a:ext>
            </a:extLst>
          </p:cNvPr>
          <p:cNvSpPr/>
          <p:nvPr/>
        </p:nvSpPr>
        <p:spPr>
          <a:xfrm>
            <a:off x="7537340" y="2779435"/>
            <a:ext cx="21739" cy="457717"/>
          </a:xfrm>
          <a:custGeom>
            <a:avLst/>
            <a:gdLst>
              <a:gd name="connsiteX0" fmla="*/ 0 w 21739"/>
              <a:gd name="connsiteY0" fmla="*/ 0 h 457717"/>
              <a:gd name="connsiteX1" fmla="*/ 21740 w 21739"/>
              <a:gd name="connsiteY1" fmla="*/ 0 h 457717"/>
              <a:gd name="connsiteX2" fmla="*/ 21740 w 21739"/>
              <a:gd name="connsiteY2" fmla="*/ 457717 h 457717"/>
              <a:gd name="connsiteX3" fmla="*/ 0 w 21739"/>
              <a:gd name="connsiteY3" fmla="*/ 457717 h 45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57717">
                <a:moveTo>
                  <a:pt x="0" y="0"/>
                </a:moveTo>
                <a:lnTo>
                  <a:pt x="21740" y="0"/>
                </a:lnTo>
                <a:lnTo>
                  <a:pt x="21740" y="457717"/>
                </a:lnTo>
                <a:lnTo>
                  <a:pt x="0" y="45771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8" name="Freeform: Shape 688">
            <a:extLst>
              <a:ext uri="{FF2B5EF4-FFF2-40B4-BE49-F238E27FC236}">
                <a16:creationId xmlns:a16="http://schemas.microsoft.com/office/drawing/2014/main" id="{25B8EF96-8A94-D0CF-82F3-2C9CE980C5AC}"/>
              </a:ext>
            </a:extLst>
          </p:cNvPr>
          <p:cNvSpPr/>
          <p:nvPr/>
        </p:nvSpPr>
        <p:spPr>
          <a:xfrm>
            <a:off x="7566843" y="2779435"/>
            <a:ext cx="21739" cy="446563"/>
          </a:xfrm>
          <a:custGeom>
            <a:avLst/>
            <a:gdLst>
              <a:gd name="connsiteX0" fmla="*/ 0 w 21739"/>
              <a:gd name="connsiteY0" fmla="*/ 0 h 446563"/>
              <a:gd name="connsiteX1" fmla="*/ 21740 w 21739"/>
              <a:gd name="connsiteY1" fmla="*/ 0 h 446563"/>
              <a:gd name="connsiteX2" fmla="*/ 21740 w 21739"/>
              <a:gd name="connsiteY2" fmla="*/ 446564 h 446563"/>
              <a:gd name="connsiteX3" fmla="*/ 0 w 21739"/>
              <a:gd name="connsiteY3" fmla="*/ 446564 h 44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46563">
                <a:moveTo>
                  <a:pt x="0" y="0"/>
                </a:moveTo>
                <a:lnTo>
                  <a:pt x="21740" y="0"/>
                </a:lnTo>
                <a:lnTo>
                  <a:pt x="21740" y="446564"/>
                </a:lnTo>
                <a:lnTo>
                  <a:pt x="0" y="4465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69" name="Freeform: Shape 689">
            <a:extLst>
              <a:ext uri="{FF2B5EF4-FFF2-40B4-BE49-F238E27FC236}">
                <a16:creationId xmlns:a16="http://schemas.microsoft.com/office/drawing/2014/main" id="{FDC3FD99-A8C3-1212-3FBA-6E1A2B26395F}"/>
              </a:ext>
            </a:extLst>
          </p:cNvPr>
          <p:cNvSpPr/>
          <p:nvPr/>
        </p:nvSpPr>
        <p:spPr>
          <a:xfrm>
            <a:off x="7566843" y="2779435"/>
            <a:ext cx="21739" cy="446563"/>
          </a:xfrm>
          <a:custGeom>
            <a:avLst/>
            <a:gdLst>
              <a:gd name="connsiteX0" fmla="*/ 0 w 21739"/>
              <a:gd name="connsiteY0" fmla="*/ 0 h 446563"/>
              <a:gd name="connsiteX1" fmla="*/ 21740 w 21739"/>
              <a:gd name="connsiteY1" fmla="*/ 0 h 446563"/>
              <a:gd name="connsiteX2" fmla="*/ 21740 w 21739"/>
              <a:gd name="connsiteY2" fmla="*/ 446564 h 446563"/>
              <a:gd name="connsiteX3" fmla="*/ 0 w 21739"/>
              <a:gd name="connsiteY3" fmla="*/ 446564 h 44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46563">
                <a:moveTo>
                  <a:pt x="0" y="0"/>
                </a:moveTo>
                <a:lnTo>
                  <a:pt x="21740" y="0"/>
                </a:lnTo>
                <a:lnTo>
                  <a:pt x="21740" y="446564"/>
                </a:lnTo>
                <a:lnTo>
                  <a:pt x="0" y="4465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0" name="Freeform: Shape 690">
            <a:extLst>
              <a:ext uri="{FF2B5EF4-FFF2-40B4-BE49-F238E27FC236}">
                <a16:creationId xmlns:a16="http://schemas.microsoft.com/office/drawing/2014/main" id="{5F31AD19-5C8D-E21E-02AF-78AE9CFBFDE6}"/>
              </a:ext>
            </a:extLst>
          </p:cNvPr>
          <p:cNvSpPr/>
          <p:nvPr/>
        </p:nvSpPr>
        <p:spPr>
          <a:xfrm>
            <a:off x="7596347" y="2779435"/>
            <a:ext cx="21739" cy="446563"/>
          </a:xfrm>
          <a:custGeom>
            <a:avLst/>
            <a:gdLst>
              <a:gd name="connsiteX0" fmla="*/ 0 w 21739"/>
              <a:gd name="connsiteY0" fmla="*/ 0 h 446563"/>
              <a:gd name="connsiteX1" fmla="*/ 21740 w 21739"/>
              <a:gd name="connsiteY1" fmla="*/ 0 h 446563"/>
              <a:gd name="connsiteX2" fmla="*/ 21740 w 21739"/>
              <a:gd name="connsiteY2" fmla="*/ 446564 h 446563"/>
              <a:gd name="connsiteX3" fmla="*/ 0 w 21739"/>
              <a:gd name="connsiteY3" fmla="*/ 446564 h 44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46563">
                <a:moveTo>
                  <a:pt x="0" y="0"/>
                </a:moveTo>
                <a:lnTo>
                  <a:pt x="21740" y="0"/>
                </a:lnTo>
                <a:lnTo>
                  <a:pt x="21740" y="446564"/>
                </a:lnTo>
                <a:lnTo>
                  <a:pt x="0" y="4465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1" name="Freeform: Shape 691">
            <a:extLst>
              <a:ext uri="{FF2B5EF4-FFF2-40B4-BE49-F238E27FC236}">
                <a16:creationId xmlns:a16="http://schemas.microsoft.com/office/drawing/2014/main" id="{5CF7D939-5281-341B-34C5-4299B545CA21}"/>
              </a:ext>
            </a:extLst>
          </p:cNvPr>
          <p:cNvSpPr/>
          <p:nvPr/>
        </p:nvSpPr>
        <p:spPr>
          <a:xfrm>
            <a:off x="7596347" y="2779435"/>
            <a:ext cx="21739" cy="446563"/>
          </a:xfrm>
          <a:custGeom>
            <a:avLst/>
            <a:gdLst>
              <a:gd name="connsiteX0" fmla="*/ 0 w 21739"/>
              <a:gd name="connsiteY0" fmla="*/ 0 h 446563"/>
              <a:gd name="connsiteX1" fmla="*/ 21740 w 21739"/>
              <a:gd name="connsiteY1" fmla="*/ 0 h 446563"/>
              <a:gd name="connsiteX2" fmla="*/ 21740 w 21739"/>
              <a:gd name="connsiteY2" fmla="*/ 446564 h 446563"/>
              <a:gd name="connsiteX3" fmla="*/ 0 w 21739"/>
              <a:gd name="connsiteY3" fmla="*/ 446564 h 44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46563">
                <a:moveTo>
                  <a:pt x="0" y="0"/>
                </a:moveTo>
                <a:lnTo>
                  <a:pt x="21740" y="0"/>
                </a:lnTo>
                <a:lnTo>
                  <a:pt x="21740" y="446564"/>
                </a:lnTo>
                <a:lnTo>
                  <a:pt x="0" y="4465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2" name="Freeform: Shape 692">
            <a:extLst>
              <a:ext uri="{FF2B5EF4-FFF2-40B4-BE49-F238E27FC236}">
                <a16:creationId xmlns:a16="http://schemas.microsoft.com/office/drawing/2014/main" id="{74A3C3C3-A99B-6E7B-207F-0B9E58E16689}"/>
              </a:ext>
            </a:extLst>
          </p:cNvPr>
          <p:cNvSpPr/>
          <p:nvPr/>
        </p:nvSpPr>
        <p:spPr>
          <a:xfrm>
            <a:off x="7625732" y="2779435"/>
            <a:ext cx="21739" cy="435203"/>
          </a:xfrm>
          <a:custGeom>
            <a:avLst/>
            <a:gdLst>
              <a:gd name="connsiteX0" fmla="*/ 0 w 21739"/>
              <a:gd name="connsiteY0" fmla="*/ 0 h 435203"/>
              <a:gd name="connsiteX1" fmla="*/ 21740 w 21739"/>
              <a:gd name="connsiteY1" fmla="*/ 0 h 435203"/>
              <a:gd name="connsiteX2" fmla="*/ 21740 w 21739"/>
              <a:gd name="connsiteY2" fmla="*/ 435203 h 435203"/>
              <a:gd name="connsiteX3" fmla="*/ 0 w 21739"/>
              <a:gd name="connsiteY3" fmla="*/ 435203 h 43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35203">
                <a:moveTo>
                  <a:pt x="0" y="0"/>
                </a:moveTo>
                <a:lnTo>
                  <a:pt x="21740" y="0"/>
                </a:lnTo>
                <a:lnTo>
                  <a:pt x="21740" y="435203"/>
                </a:lnTo>
                <a:lnTo>
                  <a:pt x="0" y="43520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3" name="Freeform: Shape 693">
            <a:extLst>
              <a:ext uri="{FF2B5EF4-FFF2-40B4-BE49-F238E27FC236}">
                <a16:creationId xmlns:a16="http://schemas.microsoft.com/office/drawing/2014/main" id="{AC7BB778-3753-E551-E630-264D92B6C18D}"/>
              </a:ext>
            </a:extLst>
          </p:cNvPr>
          <p:cNvSpPr/>
          <p:nvPr/>
        </p:nvSpPr>
        <p:spPr>
          <a:xfrm>
            <a:off x="7625732" y="2779435"/>
            <a:ext cx="21739" cy="435203"/>
          </a:xfrm>
          <a:custGeom>
            <a:avLst/>
            <a:gdLst>
              <a:gd name="connsiteX0" fmla="*/ 0 w 21739"/>
              <a:gd name="connsiteY0" fmla="*/ 0 h 435203"/>
              <a:gd name="connsiteX1" fmla="*/ 21740 w 21739"/>
              <a:gd name="connsiteY1" fmla="*/ 0 h 435203"/>
              <a:gd name="connsiteX2" fmla="*/ 21740 w 21739"/>
              <a:gd name="connsiteY2" fmla="*/ 435203 h 435203"/>
              <a:gd name="connsiteX3" fmla="*/ 0 w 21739"/>
              <a:gd name="connsiteY3" fmla="*/ 435203 h 43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35203">
                <a:moveTo>
                  <a:pt x="0" y="0"/>
                </a:moveTo>
                <a:lnTo>
                  <a:pt x="21740" y="0"/>
                </a:lnTo>
                <a:lnTo>
                  <a:pt x="21740" y="435203"/>
                </a:lnTo>
                <a:lnTo>
                  <a:pt x="0" y="43520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4" name="Freeform: Shape 694">
            <a:extLst>
              <a:ext uri="{FF2B5EF4-FFF2-40B4-BE49-F238E27FC236}">
                <a16:creationId xmlns:a16="http://schemas.microsoft.com/office/drawing/2014/main" id="{D28AA9BD-232C-17C0-8348-6FD7362C310F}"/>
              </a:ext>
            </a:extLst>
          </p:cNvPr>
          <p:cNvSpPr/>
          <p:nvPr/>
        </p:nvSpPr>
        <p:spPr>
          <a:xfrm>
            <a:off x="7655235" y="2779435"/>
            <a:ext cx="21739" cy="435203"/>
          </a:xfrm>
          <a:custGeom>
            <a:avLst/>
            <a:gdLst>
              <a:gd name="connsiteX0" fmla="*/ 0 w 21739"/>
              <a:gd name="connsiteY0" fmla="*/ 0 h 435203"/>
              <a:gd name="connsiteX1" fmla="*/ 21740 w 21739"/>
              <a:gd name="connsiteY1" fmla="*/ 0 h 435203"/>
              <a:gd name="connsiteX2" fmla="*/ 21740 w 21739"/>
              <a:gd name="connsiteY2" fmla="*/ 435203 h 435203"/>
              <a:gd name="connsiteX3" fmla="*/ 0 w 21739"/>
              <a:gd name="connsiteY3" fmla="*/ 435203 h 43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35203">
                <a:moveTo>
                  <a:pt x="0" y="0"/>
                </a:moveTo>
                <a:lnTo>
                  <a:pt x="21740" y="0"/>
                </a:lnTo>
                <a:lnTo>
                  <a:pt x="21740" y="435203"/>
                </a:lnTo>
                <a:lnTo>
                  <a:pt x="0" y="43520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5" name="Freeform: Shape 695">
            <a:extLst>
              <a:ext uri="{FF2B5EF4-FFF2-40B4-BE49-F238E27FC236}">
                <a16:creationId xmlns:a16="http://schemas.microsoft.com/office/drawing/2014/main" id="{2D15966E-CC7C-6104-FB7F-8325C5D840BA}"/>
              </a:ext>
            </a:extLst>
          </p:cNvPr>
          <p:cNvSpPr/>
          <p:nvPr/>
        </p:nvSpPr>
        <p:spPr>
          <a:xfrm>
            <a:off x="7655235" y="2779435"/>
            <a:ext cx="21739" cy="435203"/>
          </a:xfrm>
          <a:custGeom>
            <a:avLst/>
            <a:gdLst>
              <a:gd name="connsiteX0" fmla="*/ 0 w 21739"/>
              <a:gd name="connsiteY0" fmla="*/ 0 h 435203"/>
              <a:gd name="connsiteX1" fmla="*/ 21740 w 21739"/>
              <a:gd name="connsiteY1" fmla="*/ 0 h 435203"/>
              <a:gd name="connsiteX2" fmla="*/ 21740 w 21739"/>
              <a:gd name="connsiteY2" fmla="*/ 435203 h 435203"/>
              <a:gd name="connsiteX3" fmla="*/ 0 w 21739"/>
              <a:gd name="connsiteY3" fmla="*/ 435203 h 43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35203">
                <a:moveTo>
                  <a:pt x="0" y="0"/>
                </a:moveTo>
                <a:lnTo>
                  <a:pt x="21740" y="0"/>
                </a:lnTo>
                <a:lnTo>
                  <a:pt x="21740" y="435203"/>
                </a:lnTo>
                <a:lnTo>
                  <a:pt x="0" y="43520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6" name="Freeform: Shape 696">
            <a:extLst>
              <a:ext uri="{FF2B5EF4-FFF2-40B4-BE49-F238E27FC236}">
                <a16:creationId xmlns:a16="http://schemas.microsoft.com/office/drawing/2014/main" id="{5F286ADB-CFC0-A0A1-2A27-DCD043F803B3}"/>
              </a:ext>
            </a:extLst>
          </p:cNvPr>
          <p:cNvSpPr/>
          <p:nvPr/>
        </p:nvSpPr>
        <p:spPr>
          <a:xfrm>
            <a:off x="7684739" y="2779435"/>
            <a:ext cx="21739" cy="424669"/>
          </a:xfrm>
          <a:custGeom>
            <a:avLst/>
            <a:gdLst>
              <a:gd name="connsiteX0" fmla="*/ 0 w 21739"/>
              <a:gd name="connsiteY0" fmla="*/ 0 h 424669"/>
              <a:gd name="connsiteX1" fmla="*/ 21740 w 21739"/>
              <a:gd name="connsiteY1" fmla="*/ 0 h 424669"/>
              <a:gd name="connsiteX2" fmla="*/ 21740 w 21739"/>
              <a:gd name="connsiteY2" fmla="*/ 424669 h 424669"/>
              <a:gd name="connsiteX3" fmla="*/ 0 w 21739"/>
              <a:gd name="connsiteY3" fmla="*/ 424669 h 42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24669">
                <a:moveTo>
                  <a:pt x="0" y="0"/>
                </a:moveTo>
                <a:lnTo>
                  <a:pt x="21740" y="0"/>
                </a:lnTo>
                <a:lnTo>
                  <a:pt x="21740" y="424669"/>
                </a:lnTo>
                <a:lnTo>
                  <a:pt x="0" y="42466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7" name="Freeform: Shape 697">
            <a:extLst>
              <a:ext uri="{FF2B5EF4-FFF2-40B4-BE49-F238E27FC236}">
                <a16:creationId xmlns:a16="http://schemas.microsoft.com/office/drawing/2014/main" id="{440339C4-1B20-E385-83C6-237B6F6C8201}"/>
              </a:ext>
            </a:extLst>
          </p:cNvPr>
          <p:cNvSpPr/>
          <p:nvPr/>
        </p:nvSpPr>
        <p:spPr>
          <a:xfrm>
            <a:off x="7684739" y="2779435"/>
            <a:ext cx="21739" cy="424669"/>
          </a:xfrm>
          <a:custGeom>
            <a:avLst/>
            <a:gdLst>
              <a:gd name="connsiteX0" fmla="*/ 0 w 21739"/>
              <a:gd name="connsiteY0" fmla="*/ 0 h 424669"/>
              <a:gd name="connsiteX1" fmla="*/ 21740 w 21739"/>
              <a:gd name="connsiteY1" fmla="*/ 0 h 424669"/>
              <a:gd name="connsiteX2" fmla="*/ 21740 w 21739"/>
              <a:gd name="connsiteY2" fmla="*/ 424669 h 424669"/>
              <a:gd name="connsiteX3" fmla="*/ 0 w 21739"/>
              <a:gd name="connsiteY3" fmla="*/ 424669 h 42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24669">
                <a:moveTo>
                  <a:pt x="0" y="0"/>
                </a:moveTo>
                <a:lnTo>
                  <a:pt x="21740" y="0"/>
                </a:lnTo>
                <a:lnTo>
                  <a:pt x="21740" y="424669"/>
                </a:lnTo>
                <a:lnTo>
                  <a:pt x="0" y="42466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8" name="Freeform: Shape 698">
            <a:extLst>
              <a:ext uri="{FF2B5EF4-FFF2-40B4-BE49-F238E27FC236}">
                <a16:creationId xmlns:a16="http://schemas.microsoft.com/office/drawing/2014/main" id="{85EC3779-0ED8-9B90-0F60-838581D9B1DD}"/>
              </a:ext>
            </a:extLst>
          </p:cNvPr>
          <p:cNvSpPr/>
          <p:nvPr/>
        </p:nvSpPr>
        <p:spPr>
          <a:xfrm>
            <a:off x="7714243" y="2779435"/>
            <a:ext cx="21739" cy="424669"/>
          </a:xfrm>
          <a:custGeom>
            <a:avLst/>
            <a:gdLst>
              <a:gd name="connsiteX0" fmla="*/ 0 w 21739"/>
              <a:gd name="connsiteY0" fmla="*/ 0 h 424669"/>
              <a:gd name="connsiteX1" fmla="*/ 21740 w 21739"/>
              <a:gd name="connsiteY1" fmla="*/ 0 h 424669"/>
              <a:gd name="connsiteX2" fmla="*/ 21740 w 21739"/>
              <a:gd name="connsiteY2" fmla="*/ 424669 h 424669"/>
              <a:gd name="connsiteX3" fmla="*/ 0 w 21739"/>
              <a:gd name="connsiteY3" fmla="*/ 424669 h 42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24669">
                <a:moveTo>
                  <a:pt x="0" y="0"/>
                </a:moveTo>
                <a:lnTo>
                  <a:pt x="21740" y="0"/>
                </a:lnTo>
                <a:lnTo>
                  <a:pt x="21740" y="424669"/>
                </a:lnTo>
                <a:lnTo>
                  <a:pt x="0" y="42466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79" name="Freeform: Shape 699">
            <a:extLst>
              <a:ext uri="{FF2B5EF4-FFF2-40B4-BE49-F238E27FC236}">
                <a16:creationId xmlns:a16="http://schemas.microsoft.com/office/drawing/2014/main" id="{45792F6D-7F17-35B1-3310-6A2AE6615237}"/>
              </a:ext>
            </a:extLst>
          </p:cNvPr>
          <p:cNvSpPr/>
          <p:nvPr/>
        </p:nvSpPr>
        <p:spPr>
          <a:xfrm>
            <a:off x="7714243" y="2779435"/>
            <a:ext cx="21739" cy="424669"/>
          </a:xfrm>
          <a:custGeom>
            <a:avLst/>
            <a:gdLst>
              <a:gd name="connsiteX0" fmla="*/ 0 w 21739"/>
              <a:gd name="connsiteY0" fmla="*/ 0 h 424669"/>
              <a:gd name="connsiteX1" fmla="*/ 21740 w 21739"/>
              <a:gd name="connsiteY1" fmla="*/ 0 h 424669"/>
              <a:gd name="connsiteX2" fmla="*/ 21740 w 21739"/>
              <a:gd name="connsiteY2" fmla="*/ 424669 h 424669"/>
              <a:gd name="connsiteX3" fmla="*/ 0 w 21739"/>
              <a:gd name="connsiteY3" fmla="*/ 424669 h 42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24669">
                <a:moveTo>
                  <a:pt x="0" y="0"/>
                </a:moveTo>
                <a:lnTo>
                  <a:pt x="21740" y="0"/>
                </a:lnTo>
                <a:lnTo>
                  <a:pt x="21740" y="424669"/>
                </a:lnTo>
                <a:lnTo>
                  <a:pt x="0" y="42466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0" name="Freeform: Shape 700">
            <a:extLst>
              <a:ext uri="{FF2B5EF4-FFF2-40B4-BE49-F238E27FC236}">
                <a16:creationId xmlns:a16="http://schemas.microsoft.com/office/drawing/2014/main" id="{6783A14B-FA86-140E-98CA-E3DF733ECC94}"/>
              </a:ext>
            </a:extLst>
          </p:cNvPr>
          <p:cNvSpPr/>
          <p:nvPr/>
        </p:nvSpPr>
        <p:spPr>
          <a:xfrm>
            <a:off x="7743747" y="2779435"/>
            <a:ext cx="21739" cy="414548"/>
          </a:xfrm>
          <a:custGeom>
            <a:avLst/>
            <a:gdLst>
              <a:gd name="connsiteX0" fmla="*/ 0 w 21739"/>
              <a:gd name="connsiteY0" fmla="*/ 0 h 414548"/>
              <a:gd name="connsiteX1" fmla="*/ 21740 w 21739"/>
              <a:gd name="connsiteY1" fmla="*/ 0 h 414548"/>
              <a:gd name="connsiteX2" fmla="*/ 21740 w 21739"/>
              <a:gd name="connsiteY2" fmla="*/ 414548 h 414548"/>
              <a:gd name="connsiteX3" fmla="*/ 0 w 21739"/>
              <a:gd name="connsiteY3" fmla="*/ 414548 h 41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14548">
                <a:moveTo>
                  <a:pt x="0" y="0"/>
                </a:moveTo>
                <a:lnTo>
                  <a:pt x="21740" y="0"/>
                </a:lnTo>
                <a:lnTo>
                  <a:pt x="21740" y="414548"/>
                </a:lnTo>
                <a:lnTo>
                  <a:pt x="0" y="41454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1" name="Freeform: Shape 701">
            <a:extLst>
              <a:ext uri="{FF2B5EF4-FFF2-40B4-BE49-F238E27FC236}">
                <a16:creationId xmlns:a16="http://schemas.microsoft.com/office/drawing/2014/main" id="{BF30E024-34DA-869F-6265-49C9391107E1}"/>
              </a:ext>
            </a:extLst>
          </p:cNvPr>
          <p:cNvSpPr/>
          <p:nvPr/>
        </p:nvSpPr>
        <p:spPr>
          <a:xfrm>
            <a:off x="7743747" y="2779435"/>
            <a:ext cx="21739" cy="414548"/>
          </a:xfrm>
          <a:custGeom>
            <a:avLst/>
            <a:gdLst>
              <a:gd name="connsiteX0" fmla="*/ 0 w 21739"/>
              <a:gd name="connsiteY0" fmla="*/ 0 h 414548"/>
              <a:gd name="connsiteX1" fmla="*/ 21740 w 21739"/>
              <a:gd name="connsiteY1" fmla="*/ 0 h 414548"/>
              <a:gd name="connsiteX2" fmla="*/ 21740 w 21739"/>
              <a:gd name="connsiteY2" fmla="*/ 414548 h 414548"/>
              <a:gd name="connsiteX3" fmla="*/ 0 w 21739"/>
              <a:gd name="connsiteY3" fmla="*/ 414548 h 41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14548">
                <a:moveTo>
                  <a:pt x="0" y="0"/>
                </a:moveTo>
                <a:lnTo>
                  <a:pt x="21740" y="0"/>
                </a:lnTo>
                <a:lnTo>
                  <a:pt x="21740" y="414548"/>
                </a:lnTo>
                <a:lnTo>
                  <a:pt x="0" y="41454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2" name="Freeform: Shape 702">
            <a:extLst>
              <a:ext uri="{FF2B5EF4-FFF2-40B4-BE49-F238E27FC236}">
                <a16:creationId xmlns:a16="http://schemas.microsoft.com/office/drawing/2014/main" id="{644AF296-918B-BA2A-2B01-A2760F1B9553}"/>
              </a:ext>
            </a:extLst>
          </p:cNvPr>
          <p:cNvSpPr/>
          <p:nvPr/>
        </p:nvSpPr>
        <p:spPr>
          <a:xfrm>
            <a:off x="7773251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3" name="Freeform: Shape 703">
            <a:extLst>
              <a:ext uri="{FF2B5EF4-FFF2-40B4-BE49-F238E27FC236}">
                <a16:creationId xmlns:a16="http://schemas.microsoft.com/office/drawing/2014/main" id="{FB07B48C-A99C-E788-D1C9-001DB5D8CDEC}"/>
              </a:ext>
            </a:extLst>
          </p:cNvPr>
          <p:cNvSpPr/>
          <p:nvPr/>
        </p:nvSpPr>
        <p:spPr>
          <a:xfrm>
            <a:off x="7773251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4" name="Freeform: Shape 704">
            <a:extLst>
              <a:ext uri="{FF2B5EF4-FFF2-40B4-BE49-F238E27FC236}">
                <a16:creationId xmlns:a16="http://schemas.microsoft.com/office/drawing/2014/main" id="{92991D5F-5E97-2D60-D5E3-7D117776B56F}"/>
              </a:ext>
            </a:extLst>
          </p:cNvPr>
          <p:cNvSpPr/>
          <p:nvPr/>
        </p:nvSpPr>
        <p:spPr>
          <a:xfrm>
            <a:off x="7802635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5" name="Freeform: Shape 705">
            <a:extLst>
              <a:ext uri="{FF2B5EF4-FFF2-40B4-BE49-F238E27FC236}">
                <a16:creationId xmlns:a16="http://schemas.microsoft.com/office/drawing/2014/main" id="{EEB3A662-0248-D916-B6EF-811F736F531B}"/>
              </a:ext>
            </a:extLst>
          </p:cNvPr>
          <p:cNvSpPr/>
          <p:nvPr/>
        </p:nvSpPr>
        <p:spPr>
          <a:xfrm>
            <a:off x="7802635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6" name="Freeform: Shape 706">
            <a:extLst>
              <a:ext uri="{FF2B5EF4-FFF2-40B4-BE49-F238E27FC236}">
                <a16:creationId xmlns:a16="http://schemas.microsoft.com/office/drawing/2014/main" id="{88E10B85-1180-7699-FD82-B267A62BCE26}"/>
              </a:ext>
            </a:extLst>
          </p:cNvPr>
          <p:cNvSpPr/>
          <p:nvPr/>
        </p:nvSpPr>
        <p:spPr>
          <a:xfrm>
            <a:off x="7832139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7" name="Freeform: Shape 707">
            <a:extLst>
              <a:ext uri="{FF2B5EF4-FFF2-40B4-BE49-F238E27FC236}">
                <a16:creationId xmlns:a16="http://schemas.microsoft.com/office/drawing/2014/main" id="{9D8EB456-5B7A-A62A-7917-37FF00B6184B}"/>
              </a:ext>
            </a:extLst>
          </p:cNvPr>
          <p:cNvSpPr/>
          <p:nvPr/>
        </p:nvSpPr>
        <p:spPr>
          <a:xfrm>
            <a:off x="7832139" y="2779435"/>
            <a:ext cx="21739" cy="404220"/>
          </a:xfrm>
          <a:custGeom>
            <a:avLst/>
            <a:gdLst>
              <a:gd name="connsiteX0" fmla="*/ 0 w 21739"/>
              <a:gd name="connsiteY0" fmla="*/ 0 h 404220"/>
              <a:gd name="connsiteX1" fmla="*/ 21740 w 21739"/>
              <a:gd name="connsiteY1" fmla="*/ 0 h 404220"/>
              <a:gd name="connsiteX2" fmla="*/ 21740 w 21739"/>
              <a:gd name="connsiteY2" fmla="*/ 404221 h 404220"/>
              <a:gd name="connsiteX3" fmla="*/ 0 w 21739"/>
              <a:gd name="connsiteY3" fmla="*/ 404221 h 40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4220">
                <a:moveTo>
                  <a:pt x="0" y="0"/>
                </a:moveTo>
                <a:lnTo>
                  <a:pt x="21740" y="0"/>
                </a:lnTo>
                <a:lnTo>
                  <a:pt x="21740" y="404221"/>
                </a:lnTo>
                <a:lnTo>
                  <a:pt x="0" y="40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8" name="Freeform: Shape 708">
            <a:extLst>
              <a:ext uri="{FF2B5EF4-FFF2-40B4-BE49-F238E27FC236}">
                <a16:creationId xmlns:a16="http://schemas.microsoft.com/office/drawing/2014/main" id="{C7E082E3-D6ED-C688-F2EB-AADCBB8A9A8A}"/>
              </a:ext>
            </a:extLst>
          </p:cNvPr>
          <p:cNvSpPr/>
          <p:nvPr/>
        </p:nvSpPr>
        <p:spPr>
          <a:xfrm>
            <a:off x="7861643" y="2779435"/>
            <a:ext cx="21739" cy="394306"/>
          </a:xfrm>
          <a:custGeom>
            <a:avLst/>
            <a:gdLst>
              <a:gd name="connsiteX0" fmla="*/ 0 w 21739"/>
              <a:gd name="connsiteY0" fmla="*/ 0 h 394306"/>
              <a:gd name="connsiteX1" fmla="*/ 21740 w 21739"/>
              <a:gd name="connsiteY1" fmla="*/ 0 h 394306"/>
              <a:gd name="connsiteX2" fmla="*/ 21740 w 21739"/>
              <a:gd name="connsiteY2" fmla="*/ 394306 h 394306"/>
              <a:gd name="connsiteX3" fmla="*/ 0 w 21739"/>
              <a:gd name="connsiteY3" fmla="*/ 394306 h 39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94306">
                <a:moveTo>
                  <a:pt x="0" y="0"/>
                </a:moveTo>
                <a:lnTo>
                  <a:pt x="21740" y="0"/>
                </a:lnTo>
                <a:lnTo>
                  <a:pt x="21740" y="394306"/>
                </a:lnTo>
                <a:lnTo>
                  <a:pt x="0" y="39430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89" name="Freeform: Shape 709">
            <a:extLst>
              <a:ext uri="{FF2B5EF4-FFF2-40B4-BE49-F238E27FC236}">
                <a16:creationId xmlns:a16="http://schemas.microsoft.com/office/drawing/2014/main" id="{215C17E5-1CDD-F565-AEB1-1B746EDE0C4F}"/>
              </a:ext>
            </a:extLst>
          </p:cNvPr>
          <p:cNvSpPr/>
          <p:nvPr/>
        </p:nvSpPr>
        <p:spPr>
          <a:xfrm>
            <a:off x="7861643" y="2779435"/>
            <a:ext cx="21739" cy="394306"/>
          </a:xfrm>
          <a:custGeom>
            <a:avLst/>
            <a:gdLst>
              <a:gd name="connsiteX0" fmla="*/ 0 w 21739"/>
              <a:gd name="connsiteY0" fmla="*/ 0 h 394306"/>
              <a:gd name="connsiteX1" fmla="*/ 21740 w 21739"/>
              <a:gd name="connsiteY1" fmla="*/ 0 h 394306"/>
              <a:gd name="connsiteX2" fmla="*/ 21740 w 21739"/>
              <a:gd name="connsiteY2" fmla="*/ 394306 h 394306"/>
              <a:gd name="connsiteX3" fmla="*/ 0 w 21739"/>
              <a:gd name="connsiteY3" fmla="*/ 394306 h 39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94306">
                <a:moveTo>
                  <a:pt x="0" y="0"/>
                </a:moveTo>
                <a:lnTo>
                  <a:pt x="21740" y="0"/>
                </a:lnTo>
                <a:lnTo>
                  <a:pt x="21740" y="394306"/>
                </a:lnTo>
                <a:lnTo>
                  <a:pt x="0" y="39430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0" name="Freeform: Shape 710">
            <a:extLst>
              <a:ext uri="{FF2B5EF4-FFF2-40B4-BE49-F238E27FC236}">
                <a16:creationId xmlns:a16="http://schemas.microsoft.com/office/drawing/2014/main" id="{537096EE-4BBB-CD57-4252-4F7F3722EB54}"/>
              </a:ext>
            </a:extLst>
          </p:cNvPr>
          <p:cNvSpPr/>
          <p:nvPr/>
        </p:nvSpPr>
        <p:spPr>
          <a:xfrm>
            <a:off x="7891146" y="2779435"/>
            <a:ext cx="21739" cy="382945"/>
          </a:xfrm>
          <a:custGeom>
            <a:avLst/>
            <a:gdLst>
              <a:gd name="connsiteX0" fmla="*/ 0 w 21739"/>
              <a:gd name="connsiteY0" fmla="*/ 0 h 382945"/>
              <a:gd name="connsiteX1" fmla="*/ 21740 w 21739"/>
              <a:gd name="connsiteY1" fmla="*/ 0 h 382945"/>
              <a:gd name="connsiteX2" fmla="*/ 21740 w 21739"/>
              <a:gd name="connsiteY2" fmla="*/ 382946 h 382945"/>
              <a:gd name="connsiteX3" fmla="*/ 0 w 21739"/>
              <a:gd name="connsiteY3" fmla="*/ 382946 h 38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82945">
                <a:moveTo>
                  <a:pt x="0" y="0"/>
                </a:moveTo>
                <a:lnTo>
                  <a:pt x="21740" y="0"/>
                </a:lnTo>
                <a:lnTo>
                  <a:pt x="21740" y="382946"/>
                </a:lnTo>
                <a:lnTo>
                  <a:pt x="0" y="3829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1" name="Freeform: Shape 711">
            <a:extLst>
              <a:ext uri="{FF2B5EF4-FFF2-40B4-BE49-F238E27FC236}">
                <a16:creationId xmlns:a16="http://schemas.microsoft.com/office/drawing/2014/main" id="{1C311937-B68B-3F89-BF90-FAC7514C05A5}"/>
              </a:ext>
            </a:extLst>
          </p:cNvPr>
          <p:cNvSpPr/>
          <p:nvPr/>
        </p:nvSpPr>
        <p:spPr>
          <a:xfrm>
            <a:off x="7891146" y="2779435"/>
            <a:ext cx="21739" cy="382945"/>
          </a:xfrm>
          <a:custGeom>
            <a:avLst/>
            <a:gdLst>
              <a:gd name="connsiteX0" fmla="*/ 0 w 21739"/>
              <a:gd name="connsiteY0" fmla="*/ 0 h 382945"/>
              <a:gd name="connsiteX1" fmla="*/ 21740 w 21739"/>
              <a:gd name="connsiteY1" fmla="*/ 0 h 382945"/>
              <a:gd name="connsiteX2" fmla="*/ 21740 w 21739"/>
              <a:gd name="connsiteY2" fmla="*/ 382946 h 382945"/>
              <a:gd name="connsiteX3" fmla="*/ 0 w 21739"/>
              <a:gd name="connsiteY3" fmla="*/ 382946 h 38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82945">
                <a:moveTo>
                  <a:pt x="0" y="0"/>
                </a:moveTo>
                <a:lnTo>
                  <a:pt x="21740" y="0"/>
                </a:lnTo>
                <a:lnTo>
                  <a:pt x="21740" y="382946"/>
                </a:lnTo>
                <a:lnTo>
                  <a:pt x="0" y="3829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2" name="Freeform: Shape 712">
            <a:extLst>
              <a:ext uri="{FF2B5EF4-FFF2-40B4-BE49-F238E27FC236}">
                <a16:creationId xmlns:a16="http://schemas.microsoft.com/office/drawing/2014/main" id="{85705676-3758-64E8-0207-A573D24CD269}"/>
              </a:ext>
            </a:extLst>
          </p:cNvPr>
          <p:cNvSpPr/>
          <p:nvPr/>
        </p:nvSpPr>
        <p:spPr>
          <a:xfrm>
            <a:off x="7920650" y="2779435"/>
            <a:ext cx="21739" cy="382945"/>
          </a:xfrm>
          <a:custGeom>
            <a:avLst/>
            <a:gdLst>
              <a:gd name="connsiteX0" fmla="*/ 0 w 21739"/>
              <a:gd name="connsiteY0" fmla="*/ 0 h 382945"/>
              <a:gd name="connsiteX1" fmla="*/ 21740 w 21739"/>
              <a:gd name="connsiteY1" fmla="*/ 0 h 382945"/>
              <a:gd name="connsiteX2" fmla="*/ 21740 w 21739"/>
              <a:gd name="connsiteY2" fmla="*/ 382946 h 382945"/>
              <a:gd name="connsiteX3" fmla="*/ 0 w 21739"/>
              <a:gd name="connsiteY3" fmla="*/ 382946 h 38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82945">
                <a:moveTo>
                  <a:pt x="0" y="0"/>
                </a:moveTo>
                <a:lnTo>
                  <a:pt x="21740" y="0"/>
                </a:lnTo>
                <a:lnTo>
                  <a:pt x="21740" y="382946"/>
                </a:lnTo>
                <a:lnTo>
                  <a:pt x="0" y="3829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3" name="Freeform: Shape 713">
            <a:extLst>
              <a:ext uri="{FF2B5EF4-FFF2-40B4-BE49-F238E27FC236}">
                <a16:creationId xmlns:a16="http://schemas.microsoft.com/office/drawing/2014/main" id="{F1841DCC-49CA-BC1C-59C6-FB70BFD5EBA5}"/>
              </a:ext>
            </a:extLst>
          </p:cNvPr>
          <p:cNvSpPr/>
          <p:nvPr/>
        </p:nvSpPr>
        <p:spPr>
          <a:xfrm>
            <a:off x="7920650" y="2779435"/>
            <a:ext cx="21739" cy="382945"/>
          </a:xfrm>
          <a:custGeom>
            <a:avLst/>
            <a:gdLst>
              <a:gd name="connsiteX0" fmla="*/ 0 w 21739"/>
              <a:gd name="connsiteY0" fmla="*/ 0 h 382945"/>
              <a:gd name="connsiteX1" fmla="*/ 21740 w 21739"/>
              <a:gd name="connsiteY1" fmla="*/ 0 h 382945"/>
              <a:gd name="connsiteX2" fmla="*/ 21740 w 21739"/>
              <a:gd name="connsiteY2" fmla="*/ 382946 h 382945"/>
              <a:gd name="connsiteX3" fmla="*/ 0 w 21739"/>
              <a:gd name="connsiteY3" fmla="*/ 382946 h 38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82945">
                <a:moveTo>
                  <a:pt x="0" y="0"/>
                </a:moveTo>
                <a:lnTo>
                  <a:pt x="21740" y="0"/>
                </a:lnTo>
                <a:lnTo>
                  <a:pt x="21740" y="382946"/>
                </a:lnTo>
                <a:lnTo>
                  <a:pt x="0" y="3829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4" name="Freeform: Shape 714">
            <a:extLst>
              <a:ext uri="{FF2B5EF4-FFF2-40B4-BE49-F238E27FC236}">
                <a16:creationId xmlns:a16="http://schemas.microsoft.com/office/drawing/2014/main" id="{598868D3-2CA2-0637-6DE6-306E97C79115}"/>
              </a:ext>
            </a:extLst>
          </p:cNvPr>
          <p:cNvSpPr/>
          <p:nvPr/>
        </p:nvSpPr>
        <p:spPr>
          <a:xfrm>
            <a:off x="7950154" y="2779435"/>
            <a:ext cx="21739" cy="363529"/>
          </a:xfrm>
          <a:custGeom>
            <a:avLst/>
            <a:gdLst>
              <a:gd name="connsiteX0" fmla="*/ 0 w 21739"/>
              <a:gd name="connsiteY0" fmla="*/ 0 h 363529"/>
              <a:gd name="connsiteX1" fmla="*/ 21740 w 21739"/>
              <a:gd name="connsiteY1" fmla="*/ 0 h 363529"/>
              <a:gd name="connsiteX2" fmla="*/ 21740 w 21739"/>
              <a:gd name="connsiteY2" fmla="*/ 363530 h 363529"/>
              <a:gd name="connsiteX3" fmla="*/ 0 w 21739"/>
              <a:gd name="connsiteY3" fmla="*/ 363530 h 3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63529">
                <a:moveTo>
                  <a:pt x="0" y="0"/>
                </a:moveTo>
                <a:lnTo>
                  <a:pt x="21740" y="0"/>
                </a:lnTo>
                <a:lnTo>
                  <a:pt x="21740" y="363530"/>
                </a:lnTo>
                <a:lnTo>
                  <a:pt x="0" y="36353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5" name="Freeform: Shape 715">
            <a:extLst>
              <a:ext uri="{FF2B5EF4-FFF2-40B4-BE49-F238E27FC236}">
                <a16:creationId xmlns:a16="http://schemas.microsoft.com/office/drawing/2014/main" id="{3DC3C301-6C51-C6BD-CF7E-B34F4CE01440}"/>
              </a:ext>
            </a:extLst>
          </p:cNvPr>
          <p:cNvSpPr/>
          <p:nvPr/>
        </p:nvSpPr>
        <p:spPr>
          <a:xfrm>
            <a:off x="7950154" y="2779435"/>
            <a:ext cx="21739" cy="363529"/>
          </a:xfrm>
          <a:custGeom>
            <a:avLst/>
            <a:gdLst>
              <a:gd name="connsiteX0" fmla="*/ 0 w 21739"/>
              <a:gd name="connsiteY0" fmla="*/ 0 h 363529"/>
              <a:gd name="connsiteX1" fmla="*/ 21740 w 21739"/>
              <a:gd name="connsiteY1" fmla="*/ 0 h 363529"/>
              <a:gd name="connsiteX2" fmla="*/ 21740 w 21739"/>
              <a:gd name="connsiteY2" fmla="*/ 363530 h 363529"/>
              <a:gd name="connsiteX3" fmla="*/ 0 w 21739"/>
              <a:gd name="connsiteY3" fmla="*/ 363530 h 3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63529">
                <a:moveTo>
                  <a:pt x="0" y="0"/>
                </a:moveTo>
                <a:lnTo>
                  <a:pt x="21740" y="0"/>
                </a:lnTo>
                <a:lnTo>
                  <a:pt x="21740" y="363530"/>
                </a:lnTo>
                <a:lnTo>
                  <a:pt x="0" y="36353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6" name="Freeform: Shape 716">
            <a:extLst>
              <a:ext uri="{FF2B5EF4-FFF2-40B4-BE49-F238E27FC236}">
                <a16:creationId xmlns:a16="http://schemas.microsoft.com/office/drawing/2014/main" id="{6D4E75EB-FC8B-829B-5EF0-65910F138464}"/>
              </a:ext>
            </a:extLst>
          </p:cNvPr>
          <p:cNvSpPr/>
          <p:nvPr/>
        </p:nvSpPr>
        <p:spPr>
          <a:xfrm>
            <a:off x="7979658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7" name="Freeform: Shape 717">
            <a:extLst>
              <a:ext uri="{FF2B5EF4-FFF2-40B4-BE49-F238E27FC236}">
                <a16:creationId xmlns:a16="http://schemas.microsoft.com/office/drawing/2014/main" id="{B04E1F63-83F7-DCB3-A5C9-34E857E853B2}"/>
              </a:ext>
            </a:extLst>
          </p:cNvPr>
          <p:cNvSpPr/>
          <p:nvPr/>
        </p:nvSpPr>
        <p:spPr>
          <a:xfrm>
            <a:off x="7979658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8" name="Freeform: Shape 718">
            <a:extLst>
              <a:ext uri="{FF2B5EF4-FFF2-40B4-BE49-F238E27FC236}">
                <a16:creationId xmlns:a16="http://schemas.microsoft.com/office/drawing/2014/main" id="{8E208A5E-411B-5431-581E-691FD32913C6}"/>
              </a:ext>
            </a:extLst>
          </p:cNvPr>
          <p:cNvSpPr/>
          <p:nvPr/>
        </p:nvSpPr>
        <p:spPr>
          <a:xfrm>
            <a:off x="8009042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99" name="Freeform: Shape 719">
            <a:extLst>
              <a:ext uri="{FF2B5EF4-FFF2-40B4-BE49-F238E27FC236}">
                <a16:creationId xmlns:a16="http://schemas.microsoft.com/office/drawing/2014/main" id="{47D77912-EF57-F4C9-895E-5AB2104ABEC8}"/>
              </a:ext>
            </a:extLst>
          </p:cNvPr>
          <p:cNvSpPr/>
          <p:nvPr/>
        </p:nvSpPr>
        <p:spPr>
          <a:xfrm>
            <a:off x="8009042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0" name="Freeform: Shape 720">
            <a:extLst>
              <a:ext uri="{FF2B5EF4-FFF2-40B4-BE49-F238E27FC236}">
                <a16:creationId xmlns:a16="http://schemas.microsoft.com/office/drawing/2014/main" id="{82E0A14B-36E2-C7E7-5B12-2DA16A0A777A}"/>
              </a:ext>
            </a:extLst>
          </p:cNvPr>
          <p:cNvSpPr/>
          <p:nvPr/>
        </p:nvSpPr>
        <p:spPr>
          <a:xfrm>
            <a:off x="8038546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1" name="Freeform: Shape 721">
            <a:extLst>
              <a:ext uri="{FF2B5EF4-FFF2-40B4-BE49-F238E27FC236}">
                <a16:creationId xmlns:a16="http://schemas.microsoft.com/office/drawing/2014/main" id="{B4A8A78E-0319-0BB9-9618-ED3340F09E05}"/>
              </a:ext>
            </a:extLst>
          </p:cNvPr>
          <p:cNvSpPr/>
          <p:nvPr/>
        </p:nvSpPr>
        <p:spPr>
          <a:xfrm>
            <a:off x="8038546" y="2779435"/>
            <a:ext cx="21739" cy="331721"/>
          </a:xfrm>
          <a:custGeom>
            <a:avLst/>
            <a:gdLst>
              <a:gd name="connsiteX0" fmla="*/ 0 w 21739"/>
              <a:gd name="connsiteY0" fmla="*/ 0 h 331721"/>
              <a:gd name="connsiteX1" fmla="*/ 21740 w 21739"/>
              <a:gd name="connsiteY1" fmla="*/ 0 h 331721"/>
              <a:gd name="connsiteX2" fmla="*/ 21740 w 21739"/>
              <a:gd name="connsiteY2" fmla="*/ 331721 h 331721"/>
              <a:gd name="connsiteX3" fmla="*/ 0 w 21739"/>
              <a:gd name="connsiteY3" fmla="*/ 331721 h 3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31721">
                <a:moveTo>
                  <a:pt x="0" y="0"/>
                </a:moveTo>
                <a:lnTo>
                  <a:pt x="21740" y="0"/>
                </a:lnTo>
                <a:lnTo>
                  <a:pt x="21740" y="331721"/>
                </a:lnTo>
                <a:lnTo>
                  <a:pt x="0" y="3317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2" name="Freeform: Shape 722">
            <a:extLst>
              <a:ext uri="{FF2B5EF4-FFF2-40B4-BE49-F238E27FC236}">
                <a16:creationId xmlns:a16="http://schemas.microsoft.com/office/drawing/2014/main" id="{3B1F4AF1-97A4-8F32-CF85-F24120ADA565}"/>
              </a:ext>
            </a:extLst>
          </p:cNvPr>
          <p:cNvSpPr/>
          <p:nvPr/>
        </p:nvSpPr>
        <p:spPr>
          <a:xfrm>
            <a:off x="8068050" y="2779435"/>
            <a:ext cx="21739" cy="321806"/>
          </a:xfrm>
          <a:custGeom>
            <a:avLst/>
            <a:gdLst>
              <a:gd name="connsiteX0" fmla="*/ 0 w 21739"/>
              <a:gd name="connsiteY0" fmla="*/ 0 h 321806"/>
              <a:gd name="connsiteX1" fmla="*/ 21740 w 21739"/>
              <a:gd name="connsiteY1" fmla="*/ 0 h 321806"/>
              <a:gd name="connsiteX2" fmla="*/ 21740 w 21739"/>
              <a:gd name="connsiteY2" fmla="*/ 321807 h 321806"/>
              <a:gd name="connsiteX3" fmla="*/ 0 w 21739"/>
              <a:gd name="connsiteY3" fmla="*/ 321807 h 321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21806">
                <a:moveTo>
                  <a:pt x="0" y="0"/>
                </a:moveTo>
                <a:lnTo>
                  <a:pt x="21740" y="0"/>
                </a:lnTo>
                <a:lnTo>
                  <a:pt x="21740" y="321807"/>
                </a:lnTo>
                <a:lnTo>
                  <a:pt x="0" y="3218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3" name="Freeform: Shape 723">
            <a:extLst>
              <a:ext uri="{FF2B5EF4-FFF2-40B4-BE49-F238E27FC236}">
                <a16:creationId xmlns:a16="http://schemas.microsoft.com/office/drawing/2014/main" id="{37F21E2A-539D-B690-BF2F-D1AC43D6DA29}"/>
              </a:ext>
            </a:extLst>
          </p:cNvPr>
          <p:cNvSpPr/>
          <p:nvPr/>
        </p:nvSpPr>
        <p:spPr>
          <a:xfrm>
            <a:off x="8068050" y="2779435"/>
            <a:ext cx="21739" cy="321806"/>
          </a:xfrm>
          <a:custGeom>
            <a:avLst/>
            <a:gdLst>
              <a:gd name="connsiteX0" fmla="*/ 0 w 21739"/>
              <a:gd name="connsiteY0" fmla="*/ 0 h 321806"/>
              <a:gd name="connsiteX1" fmla="*/ 21740 w 21739"/>
              <a:gd name="connsiteY1" fmla="*/ 0 h 321806"/>
              <a:gd name="connsiteX2" fmla="*/ 21740 w 21739"/>
              <a:gd name="connsiteY2" fmla="*/ 321807 h 321806"/>
              <a:gd name="connsiteX3" fmla="*/ 0 w 21739"/>
              <a:gd name="connsiteY3" fmla="*/ 321807 h 321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21806">
                <a:moveTo>
                  <a:pt x="0" y="0"/>
                </a:moveTo>
                <a:lnTo>
                  <a:pt x="21740" y="0"/>
                </a:lnTo>
                <a:lnTo>
                  <a:pt x="21740" y="321807"/>
                </a:lnTo>
                <a:lnTo>
                  <a:pt x="0" y="32180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4" name="Freeform: Shape 724">
            <a:extLst>
              <a:ext uri="{FF2B5EF4-FFF2-40B4-BE49-F238E27FC236}">
                <a16:creationId xmlns:a16="http://schemas.microsoft.com/office/drawing/2014/main" id="{D7AB81F8-2074-26F9-38EC-273A1AFD676C}"/>
              </a:ext>
            </a:extLst>
          </p:cNvPr>
          <p:cNvSpPr/>
          <p:nvPr/>
        </p:nvSpPr>
        <p:spPr>
          <a:xfrm>
            <a:off x="8097554" y="2779435"/>
            <a:ext cx="21739" cy="310859"/>
          </a:xfrm>
          <a:custGeom>
            <a:avLst/>
            <a:gdLst>
              <a:gd name="connsiteX0" fmla="*/ 0 w 21739"/>
              <a:gd name="connsiteY0" fmla="*/ 0 h 310859"/>
              <a:gd name="connsiteX1" fmla="*/ 21740 w 21739"/>
              <a:gd name="connsiteY1" fmla="*/ 0 h 310859"/>
              <a:gd name="connsiteX2" fmla="*/ 21740 w 21739"/>
              <a:gd name="connsiteY2" fmla="*/ 310859 h 310859"/>
              <a:gd name="connsiteX3" fmla="*/ 0 w 21739"/>
              <a:gd name="connsiteY3" fmla="*/ 310859 h 31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10859">
                <a:moveTo>
                  <a:pt x="0" y="0"/>
                </a:moveTo>
                <a:lnTo>
                  <a:pt x="21740" y="0"/>
                </a:lnTo>
                <a:lnTo>
                  <a:pt x="21740" y="310859"/>
                </a:lnTo>
                <a:lnTo>
                  <a:pt x="0" y="31085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5" name="Freeform: Shape 725">
            <a:extLst>
              <a:ext uri="{FF2B5EF4-FFF2-40B4-BE49-F238E27FC236}">
                <a16:creationId xmlns:a16="http://schemas.microsoft.com/office/drawing/2014/main" id="{4F00B420-1FDF-25B5-58AE-7194E44B0593}"/>
              </a:ext>
            </a:extLst>
          </p:cNvPr>
          <p:cNvSpPr/>
          <p:nvPr/>
        </p:nvSpPr>
        <p:spPr>
          <a:xfrm>
            <a:off x="8097554" y="2779435"/>
            <a:ext cx="21739" cy="310859"/>
          </a:xfrm>
          <a:custGeom>
            <a:avLst/>
            <a:gdLst>
              <a:gd name="connsiteX0" fmla="*/ 0 w 21739"/>
              <a:gd name="connsiteY0" fmla="*/ 0 h 310859"/>
              <a:gd name="connsiteX1" fmla="*/ 21740 w 21739"/>
              <a:gd name="connsiteY1" fmla="*/ 0 h 310859"/>
              <a:gd name="connsiteX2" fmla="*/ 21740 w 21739"/>
              <a:gd name="connsiteY2" fmla="*/ 310859 h 310859"/>
              <a:gd name="connsiteX3" fmla="*/ 0 w 21739"/>
              <a:gd name="connsiteY3" fmla="*/ 310859 h 31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10859">
                <a:moveTo>
                  <a:pt x="0" y="0"/>
                </a:moveTo>
                <a:lnTo>
                  <a:pt x="21740" y="0"/>
                </a:lnTo>
                <a:lnTo>
                  <a:pt x="21740" y="310859"/>
                </a:lnTo>
                <a:lnTo>
                  <a:pt x="0" y="31085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6" name="Freeform: Shape 726">
            <a:extLst>
              <a:ext uri="{FF2B5EF4-FFF2-40B4-BE49-F238E27FC236}">
                <a16:creationId xmlns:a16="http://schemas.microsoft.com/office/drawing/2014/main" id="{408E2416-8EDA-3592-5242-D5469FE369F1}"/>
              </a:ext>
            </a:extLst>
          </p:cNvPr>
          <p:cNvSpPr/>
          <p:nvPr/>
        </p:nvSpPr>
        <p:spPr>
          <a:xfrm>
            <a:off x="8127058" y="2779435"/>
            <a:ext cx="21739" cy="300738"/>
          </a:xfrm>
          <a:custGeom>
            <a:avLst/>
            <a:gdLst>
              <a:gd name="connsiteX0" fmla="*/ 0 w 21739"/>
              <a:gd name="connsiteY0" fmla="*/ 0 h 300738"/>
              <a:gd name="connsiteX1" fmla="*/ 21740 w 21739"/>
              <a:gd name="connsiteY1" fmla="*/ 0 h 300738"/>
              <a:gd name="connsiteX2" fmla="*/ 21740 w 21739"/>
              <a:gd name="connsiteY2" fmla="*/ 300738 h 300738"/>
              <a:gd name="connsiteX3" fmla="*/ 0 w 21739"/>
              <a:gd name="connsiteY3" fmla="*/ 300738 h 30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0738">
                <a:moveTo>
                  <a:pt x="0" y="0"/>
                </a:moveTo>
                <a:lnTo>
                  <a:pt x="21740" y="0"/>
                </a:lnTo>
                <a:lnTo>
                  <a:pt x="21740" y="300738"/>
                </a:lnTo>
                <a:lnTo>
                  <a:pt x="0" y="3007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7" name="Freeform: Shape 727">
            <a:extLst>
              <a:ext uri="{FF2B5EF4-FFF2-40B4-BE49-F238E27FC236}">
                <a16:creationId xmlns:a16="http://schemas.microsoft.com/office/drawing/2014/main" id="{C38B3178-199A-7D7E-E0F7-0F548DA2D7AB}"/>
              </a:ext>
            </a:extLst>
          </p:cNvPr>
          <p:cNvSpPr/>
          <p:nvPr/>
        </p:nvSpPr>
        <p:spPr>
          <a:xfrm>
            <a:off x="8127058" y="2779435"/>
            <a:ext cx="21739" cy="300738"/>
          </a:xfrm>
          <a:custGeom>
            <a:avLst/>
            <a:gdLst>
              <a:gd name="connsiteX0" fmla="*/ 0 w 21739"/>
              <a:gd name="connsiteY0" fmla="*/ 0 h 300738"/>
              <a:gd name="connsiteX1" fmla="*/ 21740 w 21739"/>
              <a:gd name="connsiteY1" fmla="*/ 0 h 300738"/>
              <a:gd name="connsiteX2" fmla="*/ 21740 w 21739"/>
              <a:gd name="connsiteY2" fmla="*/ 300738 h 300738"/>
              <a:gd name="connsiteX3" fmla="*/ 0 w 21739"/>
              <a:gd name="connsiteY3" fmla="*/ 300738 h 30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0738">
                <a:moveTo>
                  <a:pt x="0" y="0"/>
                </a:moveTo>
                <a:lnTo>
                  <a:pt x="21740" y="0"/>
                </a:lnTo>
                <a:lnTo>
                  <a:pt x="21740" y="300738"/>
                </a:lnTo>
                <a:lnTo>
                  <a:pt x="0" y="3007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8" name="Freeform: Shape 728">
            <a:extLst>
              <a:ext uri="{FF2B5EF4-FFF2-40B4-BE49-F238E27FC236}">
                <a16:creationId xmlns:a16="http://schemas.microsoft.com/office/drawing/2014/main" id="{7A06BB82-4EFA-C2F2-3314-8A86B88C6E76}"/>
              </a:ext>
            </a:extLst>
          </p:cNvPr>
          <p:cNvSpPr/>
          <p:nvPr/>
        </p:nvSpPr>
        <p:spPr>
          <a:xfrm>
            <a:off x="8156561" y="2779435"/>
            <a:ext cx="21739" cy="300738"/>
          </a:xfrm>
          <a:custGeom>
            <a:avLst/>
            <a:gdLst>
              <a:gd name="connsiteX0" fmla="*/ 0 w 21739"/>
              <a:gd name="connsiteY0" fmla="*/ 0 h 300738"/>
              <a:gd name="connsiteX1" fmla="*/ 21740 w 21739"/>
              <a:gd name="connsiteY1" fmla="*/ 0 h 300738"/>
              <a:gd name="connsiteX2" fmla="*/ 21740 w 21739"/>
              <a:gd name="connsiteY2" fmla="*/ 300738 h 300738"/>
              <a:gd name="connsiteX3" fmla="*/ 0 w 21739"/>
              <a:gd name="connsiteY3" fmla="*/ 300738 h 30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0738">
                <a:moveTo>
                  <a:pt x="0" y="0"/>
                </a:moveTo>
                <a:lnTo>
                  <a:pt x="21740" y="0"/>
                </a:lnTo>
                <a:lnTo>
                  <a:pt x="21740" y="300738"/>
                </a:lnTo>
                <a:lnTo>
                  <a:pt x="0" y="3007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09" name="Freeform: Shape 729">
            <a:extLst>
              <a:ext uri="{FF2B5EF4-FFF2-40B4-BE49-F238E27FC236}">
                <a16:creationId xmlns:a16="http://schemas.microsoft.com/office/drawing/2014/main" id="{A567FB16-3A48-8D1B-A09E-8382C8ED8147}"/>
              </a:ext>
            </a:extLst>
          </p:cNvPr>
          <p:cNvSpPr/>
          <p:nvPr/>
        </p:nvSpPr>
        <p:spPr>
          <a:xfrm>
            <a:off x="8156561" y="2779435"/>
            <a:ext cx="21739" cy="300738"/>
          </a:xfrm>
          <a:custGeom>
            <a:avLst/>
            <a:gdLst>
              <a:gd name="connsiteX0" fmla="*/ 0 w 21739"/>
              <a:gd name="connsiteY0" fmla="*/ 0 h 300738"/>
              <a:gd name="connsiteX1" fmla="*/ 21740 w 21739"/>
              <a:gd name="connsiteY1" fmla="*/ 0 h 300738"/>
              <a:gd name="connsiteX2" fmla="*/ 21740 w 21739"/>
              <a:gd name="connsiteY2" fmla="*/ 300738 h 300738"/>
              <a:gd name="connsiteX3" fmla="*/ 0 w 21739"/>
              <a:gd name="connsiteY3" fmla="*/ 300738 h 30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0738">
                <a:moveTo>
                  <a:pt x="0" y="0"/>
                </a:moveTo>
                <a:lnTo>
                  <a:pt x="21740" y="0"/>
                </a:lnTo>
                <a:lnTo>
                  <a:pt x="21740" y="300738"/>
                </a:lnTo>
                <a:lnTo>
                  <a:pt x="0" y="3007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0" name="Freeform: Shape 730">
            <a:extLst>
              <a:ext uri="{FF2B5EF4-FFF2-40B4-BE49-F238E27FC236}">
                <a16:creationId xmlns:a16="http://schemas.microsoft.com/office/drawing/2014/main" id="{DAE8C1F2-83F1-3682-21AB-C6A2C3E3FB68}"/>
              </a:ext>
            </a:extLst>
          </p:cNvPr>
          <p:cNvSpPr/>
          <p:nvPr/>
        </p:nvSpPr>
        <p:spPr>
          <a:xfrm>
            <a:off x="8185946" y="2779435"/>
            <a:ext cx="21739" cy="279463"/>
          </a:xfrm>
          <a:custGeom>
            <a:avLst/>
            <a:gdLst>
              <a:gd name="connsiteX0" fmla="*/ 0 w 21739"/>
              <a:gd name="connsiteY0" fmla="*/ 0 h 279463"/>
              <a:gd name="connsiteX1" fmla="*/ 21740 w 21739"/>
              <a:gd name="connsiteY1" fmla="*/ 0 h 279463"/>
              <a:gd name="connsiteX2" fmla="*/ 21740 w 21739"/>
              <a:gd name="connsiteY2" fmla="*/ 279464 h 279463"/>
              <a:gd name="connsiteX3" fmla="*/ 0 w 21739"/>
              <a:gd name="connsiteY3" fmla="*/ 279464 h 2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79463">
                <a:moveTo>
                  <a:pt x="0" y="0"/>
                </a:moveTo>
                <a:lnTo>
                  <a:pt x="21740" y="0"/>
                </a:lnTo>
                <a:lnTo>
                  <a:pt x="21740" y="279464"/>
                </a:lnTo>
                <a:lnTo>
                  <a:pt x="0" y="2794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1" name="Freeform: Shape 731">
            <a:extLst>
              <a:ext uri="{FF2B5EF4-FFF2-40B4-BE49-F238E27FC236}">
                <a16:creationId xmlns:a16="http://schemas.microsoft.com/office/drawing/2014/main" id="{096A4BC3-E293-D808-8363-60D67186976D}"/>
              </a:ext>
            </a:extLst>
          </p:cNvPr>
          <p:cNvSpPr/>
          <p:nvPr/>
        </p:nvSpPr>
        <p:spPr>
          <a:xfrm>
            <a:off x="8185946" y="2779435"/>
            <a:ext cx="21739" cy="279463"/>
          </a:xfrm>
          <a:custGeom>
            <a:avLst/>
            <a:gdLst>
              <a:gd name="connsiteX0" fmla="*/ 0 w 21739"/>
              <a:gd name="connsiteY0" fmla="*/ 0 h 279463"/>
              <a:gd name="connsiteX1" fmla="*/ 21740 w 21739"/>
              <a:gd name="connsiteY1" fmla="*/ 0 h 279463"/>
              <a:gd name="connsiteX2" fmla="*/ 21740 w 21739"/>
              <a:gd name="connsiteY2" fmla="*/ 279464 h 279463"/>
              <a:gd name="connsiteX3" fmla="*/ 0 w 21739"/>
              <a:gd name="connsiteY3" fmla="*/ 279464 h 2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79463">
                <a:moveTo>
                  <a:pt x="0" y="0"/>
                </a:moveTo>
                <a:lnTo>
                  <a:pt x="21740" y="0"/>
                </a:lnTo>
                <a:lnTo>
                  <a:pt x="21740" y="279464"/>
                </a:lnTo>
                <a:lnTo>
                  <a:pt x="0" y="27946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2" name="Freeform: Shape 732">
            <a:extLst>
              <a:ext uri="{FF2B5EF4-FFF2-40B4-BE49-F238E27FC236}">
                <a16:creationId xmlns:a16="http://schemas.microsoft.com/office/drawing/2014/main" id="{F83B05EA-5BF5-906E-9AF1-B184CE120CF0}"/>
              </a:ext>
            </a:extLst>
          </p:cNvPr>
          <p:cNvSpPr/>
          <p:nvPr/>
        </p:nvSpPr>
        <p:spPr>
          <a:xfrm>
            <a:off x="8215450" y="2779435"/>
            <a:ext cx="21739" cy="253438"/>
          </a:xfrm>
          <a:custGeom>
            <a:avLst/>
            <a:gdLst>
              <a:gd name="connsiteX0" fmla="*/ 0 w 21739"/>
              <a:gd name="connsiteY0" fmla="*/ 0 h 253438"/>
              <a:gd name="connsiteX1" fmla="*/ 21740 w 21739"/>
              <a:gd name="connsiteY1" fmla="*/ 0 h 253438"/>
              <a:gd name="connsiteX2" fmla="*/ 21740 w 21739"/>
              <a:gd name="connsiteY2" fmla="*/ 253438 h 253438"/>
              <a:gd name="connsiteX3" fmla="*/ 0 w 21739"/>
              <a:gd name="connsiteY3" fmla="*/ 253438 h 2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53438">
                <a:moveTo>
                  <a:pt x="0" y="0"/>
                </a:moveTo>
                <a:lnTo>
                  <a:pt x="21740" y="0"/>
                </a:lnTo>
                <a:lnTo>
                  <a:pt x="21740" y="253438"/>
                </a:lnTo>
                <a:lnTo>
                  <a:pt x="0" y="2534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3" name="Freeform: Shape 733">
            <a:extLst>
              <a:ext uri="{FF2B5EF4-FFF2-40B4-BE49-F238E27FC236}">
                <a16:creationId xmlns:a16="http://schemas.microsoft.com/office/drawing/2014/main" id="{2CEBA10C-5DE2-C079-5B32-41BAC45A0680}"/>
              </a:ext>
            </a:extLst>
          </p:cNvPr>
          <p:cNvSpPr/>
          <p:nvPr/>
        </p:nvSpPr>
        <p:spPr>
          <a:xfrm>
            <a:off x="8215450" y="2779435"/>
            <a:ext cx="21739" cy="253438"/>
          </a:xfrm>
          <a:custGeom>
            <a:avLst/>
            <a:gdLst>
              <a:gd name="connsiteX0" fmla="*/ 0 w 21739"/>
              <a:gd name="connsiteY0" fmla="*/ 0 h 253438"/>
              <a:gd name="connsiteX1" fmla="*/ 21740 w 21739"/>
              <a:gd name="connsiteY1" fmla="*/ 0 h 253438"/>
              <a:gd name="connsiteX2" fmla="*/ 21740 w 21739"/>
              <a:gd name="connsiteY2" fmla="*/ 253438 h 253438"/>
              <a:gd name="connsiteX3" fmla="*/ 0 w 21739"/>
              <a:gd name="connsiteY3" fmla="*/ 253438 h 2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53438">
                <a:moveTo>
                  <a:pt x="0" y="0"/>
                </a:moveTo>
                <a:lnTo>
                  <a:pt x="21740" y="0"/>
                </a:lnTo>
                <a:lnTo>
                  <a:pt x="21740" y="253438"/>
                </a:lnTo>
                <a:lnTo>
                  <a:pt x="0" y="25343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4" name="Freeform: Shape 734">
            <a:extLst>
              <a:ext uri="{FF2B5EF4-FFF2-40B4-BE49-F238E27FC236}">
                <a16:creationId xmlns:a16="http://schemas.microsoft.com/office/drawing/2014/main" id="{BDA3F87A-3B9B-7D2D-D442-A6F34B661D18}"/>
              </a:ext>
            </a:extLst>
          </p:cNvPr>
          <p:cNvSpPr/>
          <p:nvPr/>
        </p:nvSpPr>
        <p:spPr>
          <a:xfrm>
            <a:off x="8244953" y="2779435"/>
            <a:ext cx="21739" cy="243110"/>
          </a:xfrm>
          <a:custGeom>
            <a:avLst/>
            <a:gdLst>
              <a:gd name="connsiteX0" fmla="*/ 0 w 21739"/>
              <a:gd name="connsiteY0" fmla="*/ 0 h 243110"/>
              <a:gd name="connsiteX1" fmla="*/ 21740 w 21739"/>
              <a:gd name="connsiteY1" fmla="*/ 0 h 243110"/>
              <a:gd name="connsiteX2" fmla="*/ 21740 w 21739"/>
              <a:gd name="connsiteY2" fmla="*/ 243111 h 243110"/>
              <a:gd name="connsiteX3" fmla="*/ 0 w 21739"/>
              <a:gd name="connsiteY3" fmla="*/ 243111 h 24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43110">
                <a:moveTo>
                  <a:pt x="0" y="0"/>
                </a:moveTo>
                <a:lnTo>
                  <a:pt x="21740" y="0"/>
                </a:lnTo>
                <a:lnTo>
                  <a:pt x="21740" y="243111"/>
                </a:lnTo>
                <a:lnTo>
                  <a:pt x="0" y="24311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5" name="Freeform: Shape 735">
            <a:extLst>
              <a:ext uri="{FF2B5EF4-FFF2-40B4-BE49-F238E27FC236}">
                <a16:creationId xmlns:a16="http://schemas.microsoft.com/office/drawing/2014/main" id="{0794D99C-F122-5B53-9348-6CEF061E617C}"/>
              </a:ext>
            </a:extLst>
          </p:cNvPr>
          <p:cNvSpPr/>
          <p:nvPr/>
        </p:nvSpPr>
        <p:spPr>
          <a:xfrm>
            <a:off x="8244953" y="2779435"/>
            <a:ext cx="21739" cy="243110"/>
          </a:xfrm>
          <a:custGeom>
            <a:avLst/>
            <a:gdLst>
              <a:gd name="connsiteX0" fmla="*/ 0 w 21739"/>
              <a:gd name="connsiteY0" fmla="*/ 0 h 243110"/>
              <a:gd name="connsiteX1" fmla="*/ 21740 w 21739"/>
              <a:gd name="connsiteY1" fmla="*/ 0 h 243110"/>
              <a:gd name="connsiteX2" fmla="*/ 21740 w 21739"/>
              <a:gd name="connsiteY2" fmla="*/ 243111 h 243110"/>
              <a:gd name="connsiteX3" fmla="*/ 0 w 21739"/>
              <a:gd name="connsiteY3" fmla="*/ 243111 h 24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43110">
                <a:moveTo>
                  <a:pt x="0" y="0"/>
                </a:moveTo>
                <a:lnTo>
                  <a:pt x="21740" y="0"/>
                </a:lnTo>
                <a:lnTo>
                  <a:pt x="21740" y="243111"/>
                </a:lnTo>
                <a:lnTo>
                  <a:pt x="0" y="24311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6" name="Freeform: Shape 736">
            <a:extLst>
              <a:ext uri="{FF2B5EF4-FFF2-40B4-BE49-F238E27FC236}">
                <a16:creationId xmlns:a16="http://schemas.microsoft.com/office/drawing/2014/main" id="{84C5F4F8-4EFE-8AC2-7037-F122FE8AC81B}"/>
              </a:ext>
            </a:extLst>
          </p:cNvPr>
          <p:cNvSpPr/>
          <p:nvPr/>
        </p:nvSpPr>
        <p:spPr>
          <a:xfrm>
            <a:off x="8274457" y="2779435"/>
            <a:ext cx="21739" cy="222249"/>
          </a:xfrm>
          <a:custGeom>
            <a:avLst/>
            <a:gdLst>
              <a:gd name="connsiteX0" fmla="*/ 0 w 21739"/>
              <a:gd name="connsiteY0" fmla="*/ 0 h 222249"/>
              <a:gd name="connsiteX1" fmla="*/ 21740 w 21739"/>
              <a:gd name="connsiteY1" fmla="*/ 0 h 222249"/>
              <a:gd name="connsiteX2" fmla="*/ 21740 w 21739"/>
              <a:gd name="connsiteY2" fmla="*/ 222249 h 222249"/>
              <a:gd name="connsiteX3" fmla="*/ 0 w 21739"/>
              <a:gd name="connsiteY3" fmla="*/ 222249 h 22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22249">
                <a:moveTo>
                  <a:pt x="0" y="0"/>
                </a:moveTo>
                <a:lnTo>
                  <a:pt x="21740" y="0"/>
                </a:lnTo>
                <a:lnTo>
                  <a:pt x="21740" y="222249"/>
                </a:lnTo>
                <a:lnTo>
                  <a:pt x="0" y="2222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7" name="Freeform: Shape 737">
            <a:extLst>
              <a:ext uri="{FF2B5EF4-FFF2-40B4-BE49-F238E27FC236}">
                <a16:creationId xmlns:a16="http://schemas.microsoft.com/office/drawing/2014/main" id="{6472F4B4-7850-08AA-C1CD-55D501B39354}"/>
              </a:ext>
            </a:extLst>
          </p:cNvPr>
          <p:cNvSpPr/>
          <p:nvPr/>
        </p:nvSpPr>
        <p:spPr>
          <a:xfrm>
            <a:off x="8274457" y="2779435"/>
            <a:ext cx="21739" cy="222249"/>
          </a:xfrm>
          <a:custGeom>
            <a:avLst/>
            <a:gdLst>
              <a:gd name="connsiteX0" fmla="*/ 0 w 21739"/>
              <a:gd name="connsiteY0" fmla="*/ 0 h 222249"/>
              <a:gd name="connsiteX1" fmla="*/ 21740 w 21739"/>
              <a:gd name="connsiteY1" fmla="*/ 0 h 222249"/>
              <a:gd name="connsiteX2" fmla="*/ 21740 w 21739"/>
              <a:gd name="connsiteY2" fmla="*/ 222249 h 222249"/>
              <a:gd name="connsiteX3" fmla="*/ 0 w 21739"/>
              <a:gd name="connsiteY3" fmla="*/ 222249 h 22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22249">
                <a:moveTo>
                  <a:pt x="0" y="0"/>
                </a:moveTo>
                <a:lnTo>
                  <a:pt x="21740" y="0"/>
                </a:lnTo>
                <a:lnTo>
                  <a:pt x="21740" y="222249"/>
                </a:lnTo>
                <a:lnTo>
                  <a:pt x="0" y="2222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8" name="Freeform: Shape 738">
            <a:extLst>
              <a:ext uri="{FF2B5EF4-FFF2-40B4-BE49-F238E27FC236}">
                <a16:creationId xmlns:a16="http://schemas.microsoft.com/office/drawing/2014/main" id="{F6F4A243-E938-831E-924E-7753DCA67E18}"/>
              </a:ext>
            </a:extLst>
          </p:cNvPr>
          <p:cNvSpPr/>
          <p:nvPr/>
        </p:nvSpPr>
        <p:spPr>
          <a:xfrm>
            <a:off x="8303961" y="2779435"/>
            <a:ext cx="21739" cy="222249"/>
          </a:xfrm>
          <a:custGeom>
            <a:avLst/>
            <a:gdLst>
              <a:gd name="connsiteX0" fmla="*/ 0 w 21739"/>
              <a:gd name="connsiteY0" fmla="*/ 0 h 222249"/>
              <a:gd name="connsiteX1" fmla="*/ 21740 w 21739"/>
              <a:gd name="connsiteY1" fmla="*/ 0 h 222249"/>
              <a:gd name="connsiteX2" fmla="*/ 21740 w 21739"/>
              <a:gd name="connsiteY2" fmla="*/ 222249 h 222249"/>
              <a:gd name="connsiteX3" fmla="*/ 0 w 21739"/>
              <a:gd name="connsiteY3" fmla="*/ 222249 h 22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22249">
                <a:moveTo>
                  <a:pt x="0" y="0"/>
                </a:moveTo>
                <a:lnTo>
                  <a:pt x="21740" y="0"/>
                </a:lnTo>
                <a:lnTo>
                  <a:pt x="21740" y="222249"/>
                </a:lnTo>
                <a:lnTo>
                  <a:pt x="0" y="2222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9" name="Freeform: Shape 739">
            <a:extLst>
              <a:ext uri="{FF2B5EF4-FFF2-40B4-BE49-F238E27FC236}">
                <a16:creationId xmlns:a16="http://schemas.microsoft.com/office/drawing/2014/main" id="{1EDC7DCF-2A3F-E19F-43A8-210620C6087E}"/>
              </a:ext>
            </a:extLst>
          </p:cNvPr>
          <p:cNvSpPr/>
          <p:nvPr/>
        </p:nvSpPr>
        <p:spPr>
          <a:xfrm>
            <a:off x="8303961" y="2779435"/>
            <a:ext cx="21739" cy="222249"/>
          </a:xfrm>
          <a:custGeom>
            <a:avLst/>
            <a:gdLst>
              <a:gd name="connsiteX0" fmla="*/ 0 w 21739"/>
              <a:gd name="connsiteY0" fmla="*/ 0 h 222249"/>
              <a:gd name="connsiteX1" fmla="*/ 21740 w 21739"/>
              <a:gd name="connsiteY1" fmla="*/ 0 h 222249"/>
              <a:gd name="connsiteX2" fmla="*/ 21740 w 21739"/>
              <a:gd name="connsiteY2" fmla="*/ 222249 h 222249"/>
              <a:gd name="connsiteX3" fmla="*/ 0 w 21739"/>
              <a:gd name="connsiteY3" fmla="*/ 222249 h 22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222249">
                <a:moveTo>
                  <a:pt x="0" y="0"/>
                </a:moveTo>
                <a:lnTo>
                  <a:pt x="21740" y="0"/>
                </a:lnTo>
                <a:lnTo>
                  <a:pt x="21740" y="222249"/>
                </a:lnTo>
                <a:lnTo>
                  <a:pt x="0" y="2222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0" name="Freeform: Shape 740">
            <a:extLst>
              <a:ext uri="{FF2B5EF4-FFF2-40B4-BE49-F238E27FC236}">
                <a16:creationId xmlns:a16="http://schemas.microsoft.com/office/drawing/2014/main" id="{BA73839C-EBD5-2DD3-E25D-02078EA0F149}"/>
              </a:ext>
            </a:extLst>
          </p:cNvPr>
          <p:cNvSpPr/>
          <p:nvPr/>
        </p:nvSpPr>
        <p:spPr>
          <a:xfrm>
            <a:off x="8333465" y="2779435"/>
            <a:ext cx="21739" cy="181145"/>
          </a:xfrm>
          <a:custGeom>
            <a:avLst/>
            <a:gdLst>
              <a:gd name="connsiteX0" fmla="*/ 0 w 21739"/>
              <a:gd name="connsiteY0" fmla="*/ 0 h 181145"/>
              <a:gd name="connsiteX1" fmla="*/ 21740 w 21739"/>
              <a:gd name="connsiteY1" fmla="*/ 0 h 181145"/>
              <a:gd name="connsiteX2" fmla="*/ 21740 w 21739"/>
              <a:gd name="connsiteY2" fmla="*/ 181145 h 181145"/>
              <a:gd name="connsiteX3" fmla="*/ 0 w 21739"/>
              <a:gd name="connsiteY3" fmla="*/ 181145 h 18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81145">
                <a:moveTo>
                  <a:pt x="0" y="0"/>
                </a:moveTo>
                <a:lnTo>
                  <a:pt x="21740" y="0"/>
                </a:lnTo>
                <a:lnTo>
                  <a:pt x="21740" y="181145"/>
                </a:lnTo>
                <a:lnTo>
                  <a:pt x="0" y="18114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1" name="Freeform: Shape 741">
            <a:extLst>
              <a:ext uri="{FF2B5EF4-FFF2-40B4-BE49-F238E27FC236}">
                <a16:creationId xmlns:a16="http://schemas.microsoft.com/office/drawing/2014/main" id="{FA62F2B4-867F-1EA6-3262-D9387B121546}"/>
              </a:ext>
            </a:extLst>
          </p:cNvPr>
          <p:cNvSpPr/>
          <p:nvPr/>
        </p:nvSpPr>
        <p:spPr>
          <a:xfrm>
            <a:off x="8333465" y="2779435"/>
            <a:ext cx="21739" cy="181145"/>
          </a:xfrm>
          <a:custGeom>
            <a:avLst/>
            <a:gdLst>
              <a:gd name="connsiteX0" fmla="*/ 0 w 21739"/>
              <a:gd name="connsiteY0" fmla="*/ 0 h 181145"/>
              <a:gd name="connsiteX1" fmla="*/ 21740 w 21739"/>
              <a:gd name="connsiteY1" fmla="*/ 0 h 181145"/>
              <a:gd name="connsiteX2" fmla="*/ 21740 w 21739"/>
              <a:gd name="connsiteY2" fmla="*/ 181145 h 181145"/>
              <a:gd name="connsiteX3" fmla="*/ 0 w 21739"/>
              <a:gd name="connsiteY3" fmla="*/ 181145 h 18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81145">
                <a:moveTo>
                  <a:pt x="0" y="0"/>
                </a:moveTo>
                <a:lnTo>
                  <a:pt x="21740" y="0"/>
                </a:lnTo>
                <a:lnTo>
                  <a:pt x="21740" y="181145"/>
                </a:lnTo>
                <a:lnTo>
                  <a:pt x="0" y="18114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2" name="Freeform: Shape 742">
            <a:extLst>
              <a:ext uri="{FF2B5EF4-FFF2-40B4-BE49-F238E27FC236}">
                <a16:creationId xmlns:a16="http://schemas.microsoft.com/office/drawing/2014/main" id="{96E20D12-8EF7-074D-D2A4-A76BDF3CB283}"/>
              </a:ext>
            </a:extLst>
          </p:cNvPr>
          <p:cNvSpPr/>
          <p:nvPr/>
        </p:nvSpPr>
        <p:spPr>
          <a:xfrm>
            <a:off x="8362849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3" name="Freeform: Shape 743">
            <a:extLst>
              <a:ext uri="{FF2B5EF4-FFF2-40B4-BE49-F238E27FC236}">
                <a16:creationId xmlns:a16="http://schemas.microsoft.com/office/drawing/2014/main" id="{EBBD004F-7261-7A67-D22A-CDD9A343595C}"/>
              </a:ext>
            </a:extLst>
          </p:cNvPr>
          <p:cNvSpPr/>
          <p:nvPr/>
        </p:nvSpPr>
        <p:spPr>
          <a:xfrm>
            <a:off x="8362849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4" name="Freeform: Shape 744">
            <a:extLst>
              <a:ext uri="{FF2B5EF4-FFF2-40B4-BE49-F238E27FC236}">
                <a16:creationId xmlns:a16="http://schemas.microsoft.com/office/drawing/2014/main" id="{F41B80C4-06F9-1B82-F2B5-0B88DFA959FE}"/>
              </a:ext>
            </a:extLst>
          </p:cNvPr>
          <p:cNvSpPr/>
          <p:nvPr/>
        </p:nvSpPr>
        <p:spPr>
          <a:xfrm>
            <a:off x="8392353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5" name="Freeform: Shape 745">
            <a:extLst>
              <a:ext uri="{FF2B5EF4-FFF2-40B4-BE49-F238E27FC236}">
                <a16:creationId xmlns:a16="http://schemas.microsoft.com/office/drawing/2014/main" id="{C9C5998C-434B-C061-80B4-38165DDF2F18}"/>
              </a:ext>
            </a:extLst>
          </p:cNvPr>
          <p:cNvSpPr/>
          <p:nvPr/>
        </p:nvSpPr>
        <p:spPr>
          <a:xfrm>
            <a:off x="8392353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6" name="Freeform: Shape 746">
            <a:extLst>
              <a:ext uri="{FF2B5EF4-FFF2-40B4-BE49-F238E27FC236}">
                <a16:creationId xmlns:a16="http://schemas.microsoft.com/office/drawing/2014/main" id="{2ED1B3FC-DF67-7205-0EFA-3BA54C26EAA6}"/>
              </a:ext>
            </a:extLst>
          </p:cNvPr>
          <p:cNvSpPr/>
          <p:nvPr/>
        </p:nvSpPr>
        <p:spPr>
          <a:xfrm>
            <a:off x="8421857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7" name="Freeform: Shape 747">
            <a:extLst>
              <a:ext uri="{FF2B5EF4-FFF2-40B4-BE49-F238E27FC236}">
                <a16:creationId xmlns:a16="http://schemas.microsoft.com/office/drawing/2014/main" id="{79628D68-3DB5-297F-B5D9-51747A0FE13D}"/>
              </a:ext>
            </a:extLst>
          </p:cNvPr>
          <p:cNvSpPr/>
          <p:nvPr/>
        </p:nvSpPr>
        <p:spPr>
          <a:xfrm>
            <a:off x="8421857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8" name="Freeform: Shape 748">
            <a:extLst>
              <a:ext uri="{FF2B5EF4-FFF2-40B4-BE49-F238E27FC236}">
                <a16:creationId xmlns:a16="http://schemas.microsoft.com/office/drawing/2014/main" id="{0652C638-75CD-63F3-E897-8A33C0CD16FE}"/>
              </a:ext>
            </a:extLst>
          </p:cNvPr>
          <p:cNvSpPr/>
          <p:nvPr/>
        </p:nvSpPr>
        <p:spPr>
          <a:xfrm>
            <a:off x="8451361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29" name="Freeform: Shape 749">
            <a:extLst>
              <a:ext uri="{FF2B5EF4-FFF2-40B4-BE49-F238E27FC236}">
                <a16:creationId xmlns:a16="http://schemas.microsoft.com/office/drawing/2014/main" id="{6A1E16E1-6C52-DFA2-1F4C-127F740F80F6}"/>
              </a:ext>
            </a:extLst>
          </p:cNvPr>
          <p:cNvSpPr/>
          <p:nvPr/>
        </p:nvSpPr>
        <p:spPr>
          <a:xfrm>
            <a:off x="8451361" y="2779435"/>
            <a:ext cx="21739" cy="170404"/>
          </a:xfrm>
          <a:custGeom>
            <a:avLst/>
            <a:gdLst>
              <a:gd name="connsiteX0" fmla="*/ 0 w 21739"/>
              <a:gd name="connsiteY0" fmla="*/ 0 h 170404"/>
              <a:gd name="connsiteX1" fmla="*/ 21740 w 21739"/>
              <a:gd name="connsiteY1" fmla="*/ 0 h 170404"/>
              <a:gd name="connsiteX2" fmla="*/ 21740 w 21739"/>
              <a:gd name="connsiteY2" fmla="*/ 170405 h 170404"/>
              <a:gd name="connsiteX3" fmla="*/ 0 w 21739"/>
              <a:gd name="connsiteY3" fmla="*/ 170405 h 1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70404">
                <a:moveTo>
                  <a:pt x="0" y="0"/>
                </a:moveTo>
                <a:lnTo>
                  <a:pt x="21740" y="0"/>
                </a:lnTo>
                <a:lnTo>
                  <a:pt x="21740" y="170405"/>
                </a:lnTo>
                <a:lnTo>
                  <a:pt x="0" y="17040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0" name="Freeform: Shape 750">
            <a:extLst>
              <a:ext uri="{FF2B5EF4-FFF2-40B4-BE49-F238E27FC236}">
                <a16:creationId xmlns:a16="http://schemas.microsoft.com/office/drawing/2014/main" id="{60EF8970-100A-0CA8-205B-D10E8C1A98F9}"/>
              </a:ext>
            </a:extLst>
          </p:cNvPr>
          <p:cNvSpPr/>
          <p:nvPr/>
        </p:nvSpPr>
        <p:spPr>
          <a:xfrm>
            <a:off x="8480864" y="2779435"/>
            <a:ext cx="21739" cy="149543"/>
          </a:xfrm>
          <a:custGeom>
            <a:avLst/>
            <a:gdLst>
              <a:gd name="connsiteX0" fmla="*/ 0 w 21739"/>
              <a:gd name="connsiteY0" fmla="*/ 0 h 149543"/>
              <a:gd name="connsiteX1" fmla="*/ 21740 w 21739"/>
              <a:gd name="connsiteY1" fmla="*/ 0 h 149543"/>
              <a:gd name="connsiteX2" fmla="*/ 21740 w 21739"/>
              <a:gd name="connsiteY2" fmla="*/ 149543 h 149543"/>
              <a:gd name="connsiteX3" fmla="*/ 0 w 21739"/>
              <a:gd name="connsiteY3" fmla="*/ 149543 h 14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49543">
                <a:moveTo>
                  <a:pt x="0" y="0"/>
                </a:moveTo>
                <a:lnTo>
                  <a:pt x="21740" y="0"/>
                </a:lnTo>
                <a:lnTo>
                  <a:pt x="21740" y="149543"/>
                </a:lnTo>
                <a:lnTo>
                  <a:pt x="0" y="14954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1" name="Freeform: Shape 751">
            <a:extLst>
              <a:ext uri="{FF2B5EF4-FFF2-40B4-BE49-F238E27FC236}">
                <a16:creationId xmlns:a16="http://schemas.microsoft.com/office/drawing/2014/main" id="{895D0431-94A7-0026-8522-984FA48958E2}"/>
              </a:ext>
            </a:extLst>
          </p:cNvPr>
          <p:cNvSpPr/>
          <p:nvPr/>
        </p:nvSpPr>
        <p:spPr>
          <a:xfrm>
            <a:off x="8480864" y="2779435"/>
            <a:ext cx="21739" cy="149543"/>
          </a:xfrm>
          <a:custGeom>
            <a:avLst/>
            <a:gdLst>
              <a:gd name="connsiteX0" fmla="*/ 0 w 21739"/>
              <a:gd name="connsiteY0" fmla="*/ 0 h 149543"/>
              <a:gd name="connsiteX1" fmla="*/ 21740 w 21739"/>
              <a:gd name="connsiteY1" fmla="*/ 0 h 149543"/>
              <a:gd name="connsiteX2" fmla="*/ 21740 w 21739"/>
              <a:gd name="connsiteY2" fmla="*/ 149543 h 149543"/>
              <a:gd name="connsiteX3" fmla="*/ 0 w 21739"/>
              <a:gd name="connsiteY3" fmla="*/ 149543 h 14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49543">
                <a:moveTo>
                  <a:pt x="0" y="0"/>
                </a:moveTo>
                <a:lnTo>
                  <a:pt x="21740" y="0"/>
                </a:lnTo>
                <a:lnTo>
                  <a:pt x="21740" y="149543"/>
                </a:lnTo>
                <a:lnTo>
                  <a:pt x="0" y="14954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2" name="Freeform: Shape 752">
            <a:extLst>
              <a:ext uri="{FF2B5EF4-FFF2-40B4-BE49-F238E27FC236}">
                <a16:creationId xmlns:a16="http://schemas.microsoft.com/office/drawing/2014/main" id="{2722E06F-7DC1-FD0B-5B7B-C9CF419B0DFB}"/>
              </a:ext>
            </a:extLst>
          </p:cNvPr>
          <p:cNvSpPr/>
          <p:nvPr/>
        </p:nvSpPr>
        <p:spPr>
          <a:xfrm>
            <a:off x="8510368" y="2779435"/>
            <a:ext cx="21739" cy="139215"/>
          </a:xfrm>
          <a:custGeom>
            <a:avLst/>
            <a:gdLst>
              <a:gd name="connsiteX0" fmla="*/ 0 w 21739"/>
              <a:gd name="connsiteY0" fmla="*/ 0 h 139215"/>
              <a:gd name="connsiteX1" fmla="*/ 21740 w 21739"/>
              <a:gd name="connsiteY1" fmla="*/ 0 h 139215"/>
              <a:gd name="connsiteX2" fmla="*/ 21740 w 21739"/>
              <a:gd name="connsiteY2" fmla="*/ 139215 h 139215"/>
              <a:gd name="connsiteX3" fmla="*/ 0 w 21739"/>
              <a:gd name="connsiteY3" fmla="*/ 139215 h 1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39215">
                <a:moveTo>
                  <a:pt x="0" y="0"/>
                </a:moveTo>
                <a:lnTo>
                  <a:pt x="21740" y="0"/>
                </a:lnTo>
                <a:lnTo>
                  <a:pt x="21740" y="139215"/>
                </a:lnTo>
                <a:lnTo>
                  <a:pt x="0" y="1392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3" name="Freeform: Shape 753">
            <a:extLst>
              <a:ext uri="{FF2B5EF4-FFF2-40B4-BE49-F238E27FC236}">
                <a16:creationId xmlns:a16="http://schemas.microsoft.com/office/drawing/2014/main" id="{06913B28-65B2-5374-5FC6-B602A4AD5AB2}"/>
              </a:ext>
            </a:extLst>
          </p:cNvPr>
          <p:cNvSpPr/>
          <p:nvPr/>
        </p:nvSpPr>
        <p:spPr>
          <a:xfrm>
            <a:off x="8510368" y="2779435"/>
            <a:ext cx="21739" cy="139215"/>
          </a:xfrm>
          <a:custGeom>
            <a:avLst/>
            <a:gdLst>
              <a:gd name="connsiteX0" fmla="*/ 0 w 21739"/>
              <a:gd name="connsiteY0" fmla="*/ 0 h 139215"/>
              <a:gd name="connsiteX1" fmla="*/ 21740 w 21739"/>
              <a:gd name="connsiteY1" fmla="*/ 0 h 139215"/>
              <a:gd name="connsiteX2" fmla="*/ 21740 w 21739"/>
              <a:gd name="connsiteY2" fmla="*/ 139215 h 139215"/>
              <a:gd name="connsiteX3" fmla="*/ 0 w 21739"/>
              <a:gd name="connsiteY3" fmla="*/ 139215 h 1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39215">
                <a:moveTo>
                  <a:pt x="0" y="0"/>
                </a:moveTo>
                <a:lnTo>
                  <a:pt x="21740" y="0"/>
                </a:lnTo>
                <a:lnTo>
                  <a:pt x="21740" y="139215"/>
                </a:lnTo>
                <a:lnTo>
                  <a:pt x="0" y="1392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4" name="Freeform: Shape 754">
            <a:extLst>
              <a:ext uri="{FF2B5EF4-FFF2-40B4-BE49-F238E27FC236}">
                <a16:creationId xmlns:a16="http://schemas.microsoft.com/office/drawing/2014/main" id="{EFAA8F4F-2206-3814-1739-7E349A680048}"/>
              </a:ext>
            </a:extLst>
          </p:cNvPr>
          <p:cNvSpPr/>
          <p:nvPr/>
        </p:nvSpPr>
        <p:spPr>
          <a:xfrm>
            <a:off x="8539872" y="2779435"/>
            <a:ext cx="21739" cy="139215"/>
          </a:xfrm>
          <a:custGeom>
            <a:avLst/>
            <a:gdLst>
              <a:gd name="connsiteX0" fmla="*/ 0 w 21739"/>
              <a:gd name="connsiteY0" fmla="*/ 0 h 139215"/>
              <a:gd name="connsiteX1" fmla="*/ 21740 w 21739"/>
              <a:gd name="connsiteY1" fmla="*/ 0 h 139215"/>
              <a:gd name="connsiteX2" fmla="*/ 21740 w 21739"/>
              <a:gd name="connsiteY2" fmla="*/ 139215 h 139215"/>
              <a:gd name="connsiteX3" fmla="*/ 0 w 21739"/>
              <a:gd name="connsiteY3" fmla="*/ 139215 h 1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39215">
                <a:moveTo>
                  <a:pt x="0" y="0"/>
                </a:moveTo>
                <a:lnTo>
                  <a:pt x="21740" y="0"/>
                </a:lnTo>
                <a:lnTo>
                  <a:pt x="21740" y="139215"/>
                </a:lnTo>
                <a:lnTo>
                  <a:pt x="0" y="1392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5" name="Freeform: Shape 755">
            <a:extLst>
              <a:ext uri="{FF2B5EF4-FFF2-40B4-BE49-F238E27FC236}">
                <a16:creationId xmlns:a16="http://schemas.microsoft.com/office/drawing/2014/main" id="{7F789BCA-CC2B-D0C9-C558-E7FADD67FCEB}"/>
              </a:ext>
            </a:extLst>
          </p:cNvPr>
          <p:cNvSpPr/>
          <p:nvPr/>
        </p:nvSpPr>
        <p:spPr>
          <a:xfrm>
            <a:off x="8539872" y="2779435"/>
            <a:ext cx="21739" cy="139215"/>
          </a:xfrm>
          <a:custGeom>
            <a:avLst/>
            <a:gdLst>
              <a:gd name="connsiteX0" fmla="*/ 0 w 21739"/>
              <a:gd name="connsiteY0" fmla="*/ 0 h 139215"/>
              <a:gd name="connsiteX1" fmla="*/ 21740 w 21739"/>
              <a:gd name="connsiteY1" fmla="*/ 0 h 139215"/>
              <a:gd name="connsiteX2" fmla="*/ 21740 w 21739"/>
              <a:gd name="connsiteY2" fmla="*/ 139215 h 139215"/>
              <a:gd name="connsiteX3" fmla="*/ 0 w 21739"/>
              <a:gd name="connsiteY3" fmla="*/ 139215 h 1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39215">
                <a:moveTo>
                  <a:pt x="0" y="0"/>
                </a:moveTo>
                <a:lnTo>
                  <a:pt x="21740" y="0"/>
                </a:lnTo>
                <a:lnTo>
                  <a:pt x="21740" y="139215"/>
                </a:lnTo>
                <a:lnTo>
                  <a:pt x="0" y="1392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6" name="Freeform: Shape 756">
            <a:extLst>
              <a:ext uri="{FF2B5EF4-FFF2-40B4-BE49-F238E27FC236}">
                <a16:creationId xmlns:a16="http://schemas.microsoft.com/office/drawing/2014/main" id="{0DFBF902-0B0B-BDC0-F715-7DB2C8251928}"/>
              </a:ext>
            </a:extLst>
          </p:cNvPr>
          <p:cNvSpPr/>
          <p:nvPr/>
        </p:nvSpPr>
        <p:spPr>
          <a:xfrm>
            <a:off x="8569256" y="2779435"/>
            <a:ext cx="21739" cy="97079"/>
          </a:xfrm>
          <a:custGeom>
            <a:avLst/>
            <a:gdLst>
              <a:gd name="connsiteX0" fmla="*/ 0 w 21739"/>
              <a:gd name="connsiteY0" fmla="*/ 0 h 97079"/>
              <a:gd name="connsiteX1" fmla="*/ 21740 w 21739"/>
              <a:gd name="connsiteY1" fmla="*/ 0 h 97079"/>
              <a:gd name="connsiteX2" fmla="*/ 21740 w 21739"/>
              <a:gd name="connsiteY2" fmla="*/ 97079 h 97079"/>
              <a:gd name="connsiteX3" fmla="*/ 0 w 21739"/>
              <a:gd name="connsiteY3" fmla="*/ 97079 h 9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97079">
                <a:moveTo>
                  <a:pt x="0" y="0"/>
                </a:moveTo>
                <a:lnTo>
                  <a:pt x="21740" y="0"/>
                </a:lnTo>
                <a:lnTo>
                  <a:pt x="21740" y="97079"/>
                </a:lnTo>
                <a:lnTo>
                  <a:pt x="0" y="9707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7" name="Freeform: Shape 757">
            <a:extLst>
              <a:ext uri="{FF2B5EF4-FFF2-40B4-BE49-F238E27FC236}">
                <a16:creationId xmlns:a16="http://schemas.microsoft.com/office/drawing/2014/main" id="{5A251D35-0302-4EA3-30D8-3C6747D0661A}"/>
              </a:ext>
            </a:extLst>
          </p:cNvPr>
          <p:cNvSpPr/>
          <p:nvPr/>
        </p:nvSpPr>
        <p:spPr>
          <a:xfrm>
            <a:off x="8569256" y="2779435"/>
            <a:ext cx="21739" cy="97079"/>
          </a:xfrm>
          <a:custGeom>
            <a:avLst/>
            <a:gdLst>
              <a:gd name="connsiteX0" fmla="*/ 0 w 21739"/>
              <a:gd name="connsiteY0" fmla="*/ 0 h 97079"/>
              <a:gd name="connsiteX1" fmla="*/ 21740 w 21739"/>
              <a:gd name="connsiteY1" fmla="*/ 0 h 97079"/>
              <a:gd name="connsiteX2" fmla="*/ 21740 w 21739"/>
              <a:gd name="connsiteY2" fmla="*/ 97079 h 97079"/>
              <a:gd name="connsiteX3" fmla="*/ 0 w 21739"/>
              <a:gd name="connsiteY3" fmla="*/ 97079 h 9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97079">
                <a:moveTo>
                  <a:pt x="0" y="0"/>
                </a:moveTo>
                <a:lnTo>
                  <a:pt x="21740" y="0"/>
                </a:lnTo>
                <a:lnTo>
                  <a:pt x="21740" y="97079"/>
                </a:lnTo>
                <a:lnTo>
                  <a:pt x="0" y="9707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8" name="Freeform: Shape 758">
            <a:extLst>
              <a:ext uri="{FF2B5EF4-FFF2-40B4-BE49-F238E27FC236}">
                <a16:creationId xmlns:a16="http://schemas.microsoft.com/office/drawing/2014/main" id="{342E6452-54E4-1BDB-80AF-BA429060BF37}"/>
              </a:ext>
            </a:extLst>
          </p:cNvPr>
          <p:cNvSpPr/>
          <p:nvPr/>
        </p:nvSpPr>
        <p:spPr>
          <a:xfrm>
            <a:off x="8598760" y="2779435"/>
            <a:ext cx="21739" cy="76217"/>
          </a:xfrm>
          <a:custGeom>
            <a:avLst/>
            <a:gdLst>
              <a:gd name="connsiteX0" fmla="*/ 0 w 21739"/>
              <a:gd name="connsiteY0" fmla="*/ 0 h 76217"/>
              <a:gd name="connsiteX1" fmla="*/ 21740 w 21739"/>
              <a:gd name="connsiteY1" fmla="*/ 0 h 76217"/>
              <a:gd name="connsiteX2" fmla="*/ 21740 w 21739"/>
              <a:gd name="connsiteY2" fmla="*/ 76217 h 76217"/>
              <a:gd name="connsiteX3" fmla="*/ 0 w 21739"/>
              <a:gd name="connsiteY3" fmla="*/ 76217 h 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76217">
                <a:moveTo>
                  <a:pt x="0" y="0"/>
                </a:moveTo>
                <a:lnTo>
                  <a:pt x="21740" y="0"/>
                </a:lnTo>
                <a:lnTo>
                  <a:pt x="21740" y="76217"/>
                </a:lnTo>
                <a:lnTo>
                  <a:pt x="0" y="7621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39" name="Freeform: Shape 759">
            <a:extLst>
              <a:ext uri="{FF2B5EF4-FFF2-40B4-BE49-F238E27FC236}">
                <a16:creationId xmlns:a16="http://schemas.microsoft.com/office/drawing/2014/main" id="{78DB96E2-5841-111A-0C45-8EB46EAAC4BF}"/>
              </a:ext>
            </a:extLst>
          </p:cNvPr>
          <p:cNvSpPr/>
          <p:nvPr/>
        </p:nvSpPr>
        <p:spPr>
          <a:xfrm>
            <a:off x="8598760" y="2779435"/>
            <a:ext cx="21739" cy="76217"/>
          </a:xfrm>
          <a:custGeom>
            <a:avLst/>
            <a:gdLst>
              <a:gd name="connsiteX0" fmla="*/ 0 w 21739"/>
              <a:gd name="connsiteY0" fmla="*/ 0 h 76217"/>
              <a:gd name="connsiteX1" fmla="*/ 21740 w 21739"/>
              <a:gd name="connsiteY1" fmla="*/ 0 h 76217"/>
              <a:gd name="connsiteX2" fmla="*/ 21740 w 21739"/>
              <a:gd name="connsiteY2" fmla="*/ 76217 h 76217"/>
              <a:gd name="connsiteX3" fmla="*/ 0 w 21739"/>
              <a:gd name="connsiteY3" fmla="*/ 76217 h 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76217">
                <a:moveTo>
                  <a:pt x="0" y="0"/>
                </a:moveTo>
                <a:lnTo>
                  <a:pt x="21740" y="0"/>
                </a:lnTo>
                <a:lnTo>
                  <a:pt x="21740" y="76217"/>
                </a:lnTo>
                <a:lnTo>
                  <a:pt x="0" y="7621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0" name="Freeform: Shape 760">
            <a:extLst>
              <a:ext uri="{FF2B5EF4-FFF2-40B4-BE49-F238E27FC236}">
                <a16:creationId xmlns:a16="http://schemas.microsoft.com/office/drawing/2014/main" id="{DEC16379-EE2C-8375-665E-9370DF1BF55F}"/>
              </a:ext>
            </a:extLst>
          </p:cNvPr>
          <p:cNvSpPr/>
          <p:nvPr/>
        </p:nvSpPr>
        <p:spPr>
          <a:xfrm>
            <a:off x="8628264" y="2779435"/>
            <a:ext cx="21739" cy="61345"/>
          </a:xfrm>
          <a:custGeom>
            <a:avLst/>
            <a:gdLst>
              <a:gd name="connsiteX0" fmla="*/ 0 w 21739"/>
              <a:gd name="connsiteY0" fmla="*/ 0 h 61345"/>
              <a:gd name="connsiteX1" fmla="*/ 21740 w 21739"/>
              <a:gd name="connsiteY1" fmla="*/ 0 h 61345"/>
              <a:gd name="connsiteX2" fmla="*/ 21740 w 21739"/>
              <a:gd name="connsiteY2" fmla="*/ 61346 h 61345"/>
              <a:gd name="connsiteX3" fmla="*/ 0 w 21739"/>
              <a:gd name="connsiteY3" fmla="*/ 61346 h 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1345">
                <a:moveTo>
                  <a:pt x="0" y="0"/>
                </a:moveTo>
                <a:lnTo>
                  <a:pt x="21740" y="0"/>
                </a:lnTo>
                <a:lnTo>
                  <a:pt x="21740" y="61346"/>
                </a:lnTo>
                <a:lnTo>
                  <a:pt x="0" y="613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1" name="Freeform: Shape 761">
            <a:extLst>
              <a:ext uri="{FF2B5EF4-FFF2-40B4-BE49-F238E27FC236}">
                <a16:creationId xmlns:a16="http://schemas.microsoft.com/office/drawing/2014/main" id="{785C4B42-28EB-51CB-02B2-111ED96082C2}"/>
              </a:ext>
            </a:extLst>
          </p:cNvPr>
          <p:cNvSpPr/>
          <p:nvPr/>
        </p:nvSpPr>
        <p:spPr>
          <a:xfrm>
            <a:off x="8628264" y="2779435"/>
            <a:ext cx="21739" cy="61345"/>
          </a:xfrm>
          <a:custGeom>
            <a:avLst/>
            <a:gdLst>
              <a:gd name="connsiteX0" fmla="*/ 0 w 21739"/>
              <a:gd name="connsiteY0" fmla="*/ 0 h 61345"/>
              <a:gd name="connsiteX1" fmla="*/ 21740 w 21739"/>
              <a:gd name="connsiteY1" fmla="*/ 0 h 61345"/>
              <a:gd name="connsiteX2" fmla="*/ 21740 w 21739"/>
              <a:gd name="connsiteY2" fmla="*/ 61346 h 61345"/>
              <a:gd name="connsiteX3" fmla="*/ 0 w 21739"/>
              <a:gd name="connsiteY3" fmla="*/ 61346 h 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61345">
                <a:moveTo>
                  <a:pt x="0" y="0"/>
                </a:moveTo>
                <a:lnTo>
                  <a:pt x="21740" y="0"/>
                </a:lnTo>
                <a:lnTo>
                  <a:pt x="21740" y="61346"/>
                </a:lnTo>
                <a:lnTo>
                  <a:pt x="0" y="6134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2" name="Freeform: Shape 762">
            <a:extLst>
              <a:ext uri="{FF2B5EF4-FFF2-40B4-BE49-F238E27FC236}">
                <a16:creationId xmlns:a16="http://schemas.microsoft.com/office/drawing/2014/main" id="{01269627-69C0-EE00-6265-2FBC619ACAFC}"/>
              </a:ext>
            </a:extLst>
          </p:cNvPr>
          <p:cNvSpPr/>
          <p:nvPr/>
        </p:nvSpPr>
        <p:spPr>
          <a:xfrm>
            <a:off x="8657768" y="2779435"/>
            <a:ext cx="21739" cy="40690"/>
          </a:xfrm>
          <a:custGeom>
            <a:avLst/>
            <a:gdLst>
              <a:gd name="connsiteX0" fmla="*/ 0 w 21739"/>
              <a:gd name="connsiteY0" fmla="*/ 0 h 40690"/>
              <a:gd name="connsiteX1" fmla="*/ 21740 w 21739"/>
              <a:gd name="connsiteY1" fmla="*/ 0 h 40690"/>
              <a:gd name="connsiteX2" fmla="*/ 21740 w 21739"/>
              <a:gd name="connsiteY2" fmla="*/ 40691 h 40690"/>
              <a:gd name="connsiteX3" fmla="*/ 0 w 21739"/>
              <a:gd name="connsiteY3" fmla="*/ 40691 h 4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690">
                <a:moveTo>
                  <a:pt x="0" y="0"/>
                </a:moveTo>
                <a:lnTo>
                  <a:pt x="21740" y="0"/>
                </a:lnTo>
                <a:lnTo>
                  <a:pt x="21740" y="40691"/>
                </a:lnTo>
                <a:lnTo>
                  <a:pt x="0" y="4069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3" name="Freeform: Shape 763">
            <a:extLst>
              <a:ext uri="{FF2B5EF4-FFF2-40B4-BE49-F238E27FC236}">
                <a16:creationId xmlns:a16="http://schemas.microsoft.com/office/drawing/2014/main" id="{64B1268A-9FB1-2422-04B0-DB1FFE6DD99A}"/>
              </a:ext>
            </a:extLst>
          </p:cNvPr>
          <p:cNvSpPr/>
          <p:nvPr/>
        </p:nvSpPr>
        <p:spPr>
          <a:xfrm>
            <a:off x="8657768" y="2779435"/>
            <a:ext cx="21739" cy="40690"/>
          </a:xfrm>
          <a:custGeom>
            <a:avLst/>
            <a:gdLst>
              <a:gd name="connsiteX0" fmla="*/ 0 w 21739"/>
              <a:gd name="connsiteY0" fmla="*/ 0 h 40690"/>
              <a:gd name="connsiteX1" fmla="*/ 21740 w 21739"/>
              <a:gd name="connsiteY1" fmla="*/ 0 h 40690"/>
              <a:gd name="connsiteX2" fmla="*/ 21740 w 21739"/>
              <a:gd name="connsiteY2" fmla="*/ 40691 h 40690"/>
              <a:gd name="connsiteX3" fmla="*/ 0 w 21739"/>
              <a:gd name="connsiteY3" fmla="*/ 40691 h 4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40690">
                <a:moveTo>
                  <a:pt x="0" y="0"/>
                </a:moveTo>
                <a:lnTo>
                  <a:pt x="21740" y="0"/>
                </a:lnTo>
                <a:lnTo>
                  <a:pt x="21740" y="40691"/>
                </a:lnTo>
                <a:lnTo>
                  <a:pt x="0" y="4069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4" name="Freeform: Shape 764">
            <a:extLst>
              <a:ext uri="{FF2B5EF4-FFF2-40B4-BE49-F238E27FC236}">
                <a16:creationId xmlns:a16="http://schemas.microsoft.com/office/drawing/2014/main" id="{2C37FFC4-7F47-811E-1E63-3FC9E652DF66}"/>
              </a:ext>
            </a:extLst>
          </p:cNvPr>
          <p:cNvSpPr/>
          <p:nvPr/>
        </p:nvSpPr>
        <p:spPr>
          <a:xfrm>
            <a:off x="8687272" y="2779435"/>
            <a:ext cx="21739" cy="30156"/>
          </a:xfrm>
          <a:custGeom>
            <a:avLst/>
            <a:gdLst>
              <a:gd name="connsiteX0" fmla="*/ 0 w 21739"/>
              <a:gd name="connsiteY0" fmla="*/ 0 h 30156"/>
              <a:gd name="connsiteX1" fmla="*/ 21740 w 21739"/>
              <a:gd name="connsiteY1" fmla="*/ 0 h 30156"/>
              <a:gd name="connsiteX2" fmla="*/ 21740 w 21739"/>
              <a:gd name="connsiteY2" fmla="*/ 30156 h 30156"/>
              <a:gd name="connsiteX3" fmla="*/ 0 w 21739"/>
              <a:gd name="connsiteY3" fmla="*/ 30156 h 3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156">
                <a:moveTo>
                  <a:pt x="0" y="0"/>
                </a:moveTo>
                <a:lnTo>
                  <a:pt x="21740" y="0"/>
                </a:lnTo>
                <a:lnTo>
                  <a:pt x="21740" y="30156"/>
                </a:lnTo>
                <a:lnTo>
                  <a:pt x="0" y="3015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5" name="Freeform: Shape 765">
            <a:extLst>
              <a:ext uri="{FF2B5EF4-FFF2-40B4-BE49-F238E27FC236}">
                <a16:creationId xmlns:a16="http://schemas.microsoft.com/office/drawing/2014/main" id="{800A258F-12B5-63A9-BC58-4367E1F442B4}"/>
              </a:ext>
            </a:extLst>
          </p:cNvPr>
          <p:cNvSpPr/>
          <p:nvPr/>
        </p:nvSpPr>
        <p:spPr>
          <a:xfrm>
            <a:off x="8687272" y="2779435"/>
            <a:ext cx="21739" cy="30156"/>
          </a:xfrm>
          <a:custGeom>
            <a:avLst/>
            <a:gdLst>
              <a:gd name="connsiteX0" fmla="*/ 0 w 21739"/>
              <a:gd name="connsiteY0" fmla="*/ 0 h 30156"/>
              <a:gd name="connsiteX1" fmla="*/ 21740 w 21739"/>
              <a:gd name="connsiteY1" fmla="*/ 0 h 30156"/>
              <a:gd name="connsiteX2" fmla="*/ 21740 w 21739"/>
              <a:gd name="connsiteY2" fmla="*/ 30156 h 30156"/>
              <a:gd name="connsiteX3" fmla="*/ 0 w 21739"/>
              <a:gd name="connsiteY3" fmla="*/ 30156 h 3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156">
                <a:moveTo>
                  <a:pt x="0" y="0"/>
                </a:moveTo>
                <a:lnTo>
                  <a:pt x="21740" y="0"/>
                </a:lnTo>
                <a:lnTo>
                  <a:pt x="21740" y="30156"/>
                </a:lnTo>
                <a:lnTo>
                  <a:pt x="0" y="3015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6" name="Freeform: Shape 766">
            <a:extLst>
              <a:ext uri="{FF2B5EF4-FFF2-40B4-BE49-F238E27FC236}">
                <a16:creationId xmlns:a16="http://schemas.microsoft.com/office/drawing/2014/main" id="{0D4DC86C-C9FB-9F76-44CF-B22A6A14393A}"/>
              </a:ext>
            </a:extLst>
          </p:cNvPr>
          <p:cNvSpPr/>
          <p:nvPr/>
        </p:nvSpPr>
        <p:spPr>
          <a:xfrm>
            <a:off x="8716776" y="2779435"/>
            <a:ext cx="21739" cy="30156"/>
          </a:xfrm>
          <a:custGeom>
            <a:avLst/>
            <a:gdLst>
              <a:gd name="connsiteX0" fmla="*/ 0 w 21739"/>
              <a:gd name="connsiteY0" fmla="*/ 0 h 30156"/>
              <a:gd name="connsiteX1" fmla="*/ 21740 w 21739"/>
              <a:gd name="connsiteY1" fmla="*/ 0 h 30156"/>
              <a:gd name="connsiteX2" fmla="*/ 21740 w 21739"/>
              <a:gd name="connsiteY2" fmla="*/ 30156 h 30156"/>
              <a:gd name="connsiteX3" fmla="*/ 0 w 21739"/>
              <a:gd name="connsiteY3" fmla="*/ 30156 h 3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156">
                <a:moveTo>
                  <a:pt x="0" y="0"/>
                </a:moveTo>
                <a:lnTo>
                  <a:pt x="21740" y="0"/>
                </a:lnTo>
                <a:lnTo>
                  <a:pt x="21740" y="30156"/>
                </a:lnTo>
                <a:lnTo>
                  <a:pt x="0" y="3015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7" name="Freeform: Shape 767">
            <a:extLst>
              <a:ext uri="{FF2B5EF4-FFF2-40B4-BE49-F238E27FC236}">
                <a16:creationId xmlns:a16="http://schemas.microsoft.com/office/drawing/2014/main" id="{9E81DBDB-B1A0-6E4A-8BB6-F5F6E60DC00A}"/>
              </a:ext>
            </a:extLst>
          </p:cNvPr>
          <p:cNvSpPr/>
          <p:nvPr/>
        </p:nvSpPr>
        <p:spPr>
          <a:xfrm>
            <a:off x="8716776" y="2779435"/>
            <a:ext cx="21739" cy="30156"/>
          </a:xfrm>
          <a:custGeom>
            <a:avLst/>
            <a:gdLst>
              <a:gd name="connsiteX0" fmla="*/ 0 w 21739"/>
              <a:gd name="connsiteY0" fmla="*/ 0 h 30156"/>
              <a:gd name="connsiteX1" fmla="*/ 21740 w 21739"/>
              <a:gd name="connsiteY1" fmla="*/ 0 h 30156"/>
              <a:gd name="connsiteX2" fmla="*/ 21740 w 21739"/>
              <a:gd name="connsiteY2" fmla="*/ 30156 h 30156"/>
              <a:gd name="connsiteX3" fmla="*/ 0 w 21739"/>
              <a:gd name="connsiteY3" fmla="*/ 30156 h 3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30156">
                <a:moveTo>
                  <a:pt x="0" y="0"/>
                </a:moveTo>
                <a:lnTo>
                  <a:pt x="21740" y="0"/>
                </a:lnTo>
                <a:lnTo>
                  <a:pt x="21740" y="30156"/>
                </a:lnTo>
                <a:lnTo>
                  <a:pt x="0" y="3015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8" name="Freeform: Shape 768">
            <a:extLst>
              <a:ext uri="{FF2B5EF4-FFF2-40B4-BE49-F238E27FC236}">
                <a16:creationId xmlns:a16="http://schemas.microsoft.com/office/drawing/2014/main" id="{00A2E24A-E300-6F6F-A79A-C5733D567EE0}"/>
              </a:ext>
            </a:extLst>
          </p:cNvPr>
          <p:cNvSpPr/>
          <p:nvPr/>
        </p:nvSpPr>
        <p:spPr>
          <a:xfrm>
            <a:off x="8746160" y="2726558"/>
            <a:ext cx="21739" cy="52877"/>
          </a:xfrm>
          <a:custGeom>
            <a:avLst/>
            <a:gdLst>
              <a:gd name="connsiteX0" fmla="*/ 0 w 21739"/>
              <a:gd name="connsiteY0" fmla="*/ 0 h 52877"/>
              <a:gd name="connsiteX1" fmla="*/ 21740 w 21739"/>
              <a:gd name="connsiteY1" fmla="*/ 0 h 52877"/>
              <a:gd name="connsiteX2" fmla="*/ 21740 w 21739"/>
              <a:gd name="connsiteY2" fmla="*/ 52877 h 52877"/>
              <a:gd name="connsiteX3" fmla="*/ 0 w 21739"/>
              <a:gd name="connsiteY3" fmla="*/ 52877 h 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877">
                <a:moveTo>
                  <a:pt x="0" y="0"/>
                </a:moveTo>
                <a:lnTo>
                  <a:pt x="21740" y="0"/>
                </a:lnTo>
                <a:lnTo>
                  <a:pt x="21740" y="52877"/>
                </a:lnTo>
                <a:lnTo>
                  <a:pt x="0" y="5287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49" name="Freeform: Shape 769">
            <a:extLst>
              <a:ext uri="{FF2B5EF4-FFF2-40B4-BE49-F238E27FC236}">
                <a16:creationId xmlns:a16="http://schemas.microsoft.com/office/drawing/2014/main" id="{F1A0D2E3-E6F3-CBA4-E152-62CB91FAB960}"/>
              </a:ext>
            </a:extLst>
          </p:cNvPr>
          <p:cNvSpPr/>
          <p:nvPr/>
        </p:nvSpPr>
        <p:spPr>
          <a:xfrm>
            <a:off x="8746160" y="2726558"/>
            <a:ext cx="21739" cy="52877"/>
          </a:xfrm>
          <a:custGeom>
            <a:avLst/>
            <a:gdLst>
              <a:gd name="connsiteX0" fmla="*/ 0 w 21739"/>
              <a:gd name="connsiteY0" fmla="*/ 0 h 52877"/>
              <a:gd name="connsiteX1" fmla="*/ 21740 w 21739"/>
              <a:gd name="connsiteY1" fmla="*/ 0 h 52877"/>
              <a:gd name="connsiteX2" fmla="*/ 21740 w 21739"/>
              <a:gd name="connsiteY2" fmla="*/ 52877 h 52877"/>
              <a:gd name="connsiteX3" fmla="*/ 0 w 21739"/>
              <a:gd name="connsiteY3" fmla="*/ 52877 h 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877">
                <a:moveTo>
                  <a:pt x="0" y="0"/>
                </a:moveTo>
                <a:lnTo>
                  <a:pt x="21740" y="0"/>
                </a:lnTo>
                <a:lnTo>
                  <a:pt x="21740" y="52877"/>
                </a:lnTo>
                <a:lnTo>
                  <a:pt x="0" y="5287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50" name="Freeform: Shape 770">
            <a:extLst>
              <a:ext uri="{FF2B5EF4-FFF2-40B4-BE49-F238E27FC236}">
                <a16:creationId xmlns:a16="http://schemas.microsoft.com/office/drawing/2014/main" id="{D97C70EB-1F20-B9AD-CD38-F909623BC578}"/>
              </a:ext>
            </a:extLst>
          </p:cNvPr>
          <p:cNvSpPr/>
          <p:nvPr/>
        </p:nvSpPr>
        <p:spPr>
          <a:xfrm>
            <a:off x="8775664" y="2726558"/>
            <a:ext cx="21739" cy="52877"/>
          </a:xfrm>
          <a:custGeom>
            <a:avLst/>
            <a:gdLst>
              <a:gd name="connsiteX0" fmla="*/ 0 w 21739"/>
              <a:gd name="connsiteY0" fmla="*/ 0 h 52877"/>
              <a:gd name="connsiteX1" fmla="*/ 21740 w 21739"/>
              <a:gd name="connsiteY1" fmla="*/ 0 h 52877"/>
              <a:gd name="connsiteX2" fmla="*/ 21740 w 21739"/>
              <a:gd name="connsiteY2" fmla="*/ 52877 h 52877"/>
              <a:gd name="connsiteX3" fmla="*/ 0 w 21739"/>
              <a:gd name="connsiteY3" fmla="*/ 52877 h 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877">
                <a:moveTo>
                  <a:pt x="0" y="0"/>
                </a:moveTo>
                <a:lnTo>
                  <a:pt x="21740" y="0"/>
                </a:lnTo>
                <a:lnTo>
                  <a:pt x="21740" y="52877"/>
                </a:lnTo>
                <a:lnTo>
                  <a:pt x="0" y="5287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51" name="Freeform: Shape 771">
            <a:extLst>
              <a:ext uri="{FF2B5EF4-FFF2-40B4-BE49-F238E27FC236}">
                <a16:creationId xmlns:a16="http://schemas.microsoft.com/office/drawing/2014/main" id="{23C324CC-DA36-C3D7-A8BF-E2202D154B82}"/>
              </a:ext>
            </a:extLst>
          </p:cNvPr>
          <p:cNvSpPr/>
          <p:nvPr/>
        </p:nvSpPr>
        <p:spPr>
          <a:xfrm>
            <a:off x="8775664" y="2726558"/>
            <a:ext cx="21739" cy="52877"/>
          </a:xfrm>
          <a:custGeom>
            <a:avLst/>
            <a:gdLst>
              <a:gd name="connsiteX0" fmla="*/ 0 w 21739"/>
              <a:gd name="connsiteY0" fmla="*/ 0 h 52877"/>
              <a:gd name="connsiteX1" fmla="*/ 21740 w 21739"/>
              <a:gd name="connsiteY1" fmla="*/ 0 h 52877"/>
              <a:gd name="connsiteX2" fmla="*/ 21740 w 21739"/>
              <a:gd name="connsiteY2" fmla="*/ 52877 h 52877"/>
              <a:gd name="connsiteX3" fmla="*/ 0 w 21739"/>
              <a:gd name="connsiteY3" fmla="*/ 52877 h 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52877">
                <a:moveTo>
                  <a:pt x="0" y="0"/>
                </a:moveTo>
                <a:lnTo>
                  <a:pt x="21740" y="0"/>
                </a:lnTo>
                <a:lnTo>
                  <a:pt x="21740" y="52877"/>
                </a:lnTo>
                <a:lnTo>
                  <a:pt x="0" y="5287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52" name="Freeform: Shape 772">
            <a:extLst>
              <a:ext uri="{FF2B5EF4-FFF2-40B4-BE49-F238E27FC236}">
                <a16:creationId xmlns:a16="http://schemas.microsoft.com/office/drawing/2014/main" id="{590C5FAA-791F-ECB4-7638-73723211E791}"/>
              </a:ext>
            </a:extLst>
          </p:cNvPr>
          <p:cNvSpPr/>
          <p:nvPr/>
        </p:nvSpPr>
        <p:spPr>
          <a:xfrm>
            <a:off x="8805168" y="2653852"/>
            <a:ext cx="21739" cy="125583"/>
          </a:xfrm>
          <a:custGeom>
            <a:avLst/>
            <a:gdLst>
              <a:gd name="connsiteX0" fmla="*/ 0 w 21739"/>
              <a:gd name="connsiteY0" fmla="*/ 0 h 125583"/>
              <a:gd name="connsiteX1" fmla="*/ 21740 w 21739"/>
              <a:gd name="connsiteY1" fmla="*/ 0 h 125583"/>
              <a:gd name="connsiteX2" fmla="*/ 21740 w 21739"/>
              <a:gd name="connsiteY2" fmla="*/ 125583 h 125583"/>
              <a:gd name="connsiteX3" fmla="*/ 0 w 21739"/>
              <a:gd name="connsiteY3" fmla="*/ 125583 h 1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25583">
                <a:moveTo>
                  <a:pt x="0" y="0"/>
                </a:moveTo>
                <a:lnTo>
                  <a:pt x="21740" y="0"/>
                </a:lnTo>
                <a:lnTo>
                  <a:pt x="21740" y="125583"/>
                </a:lnTo>
                <a:lnTo>
                  <a:pt x="0" y="12558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53" name="Freeform: Shape 773">
            <a:extLst>
              <a:ext uri="{FF2B5EF4-FFF2-40B4-BE49-F238E27FC236}">
                <a16:creationId xmlns:a16="http://schemas.microsoft.com/office/drawing/2014/main" id="{EDAD0389-8FD3-9E31-3A10-217AC4E77667}"/>
              </a:ext>
            </a:extLst>
          </p:cNvPr>
          <p:cNvSpPr/>
          <p:nvPr/>
        </p:nvSpPr>
        <p:spPr>
          <a:xfrm>
            <a:off x="8805168" y="2653852"/>
            <a:ext cx="21739" cy="125583"/>
          </a:xfrm>
          <a:custGeom>
            <a:avLst/>
            <a:gdLst>
              <a:gd name="connsiteX0" fmla="*/ 0 w 21739"/>
              <a:gd name="connsiteY0" fmla="*/ 0 h 125583"/>
              <a:gd name="connsiteX1" fmla="*/ 21740 w 21739"/>
              <a:gd name="connsiteY1" fmla="*/ 0 h 125583"/>
              <a:gd name="connsiteX2" fmla="*/ 21740 w 21739"/>
              <a:gd name="connsiteY2" fmla="*/ 125583 h 125583"/>
              <a:gd name="connsiteX3" fmla="*/ 0 w 21739"/>
              <a:gd name="connsiteY3" fmla="*/ 125583 h 1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9" h="125583">
                <a:moveTo>
                  <a:pt x="0" y="0"/>
                </a:moveTo>
                <a:lnTo>
                  <a:pt x="21740" y="0"/>
                </a:lnTo>
                <a:lnTo>
                  <a:pt x="21740" y="125583"/>
                </a:lnTo>
                <a:lnTo>
                  <a:pt x="0" y="12558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54" name="TextBox 2653">
            <a:extLst>
              <a:ext uri="{FF2B5EF4-FFF2-40B4-BE49-F238E27FC236}">
                <a16:creationId xmlns:a16="http://schemas.microsoft.com/office/drawing/2014/main" id="{45A0DD18-0B88-0372-5898-2872E31AC9A4}"/>
              </a:ext>
            </a:extLst>
          </p:cNvPr>
          <p:cNvSpPr txBox="1"/>
          <p:nvPr/>
        </p:nvSpPr>
        <p:spPr>
          <a:xfrm rot="16200000">
            <a:off x="-100229" y="2579971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Spleen Volume (%)</a:t>
            </a:r>
          </a:p>
        </p:txBody>
      </p:sp>
      <p:sp>
        <p:nvSpPr>
          <p:cNvPr id="2655" name="TextBox 2654">
            <a:extLst>
              <a:ext uri="{FF2B5EF4-FFF2-40B4-BE49-F238E27FC236}">
                <a16:creationId xmlns:a16="http://schemas.microsoft.com/office/drawing/2014/main" id="{7D299AFB-B89B-A916-2B49-4FAFC416AB08}"/>
              </a:ext>
            </a:extLst>
          </p:cNvPr>
          <p:cNvSpPr txBox="1"/>
          <p:nvPr/>
        </p:nvSpPr>
        <p:spPr>
          <a:xfrm rot="16200000">
            <a:off x="-100229" y="5026319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Spleen Volume (%)</a:t>
            </a:r>
          </a:p>
        </p:txBody>
      </p:sp>
      <p:grpSp>
        <p:nvGrpSpPr>
          <p:cNvPr id="2656" name="Group 2655">
            <a:extLst>
              <a:ext uri="{FF2B5EF4-FFF2-40B4-BE49-F238E27FC236}">
                <a16:creationId xmlns:a16="http://schemas.microsoft.com/office/drawing/2014/main" id="{CC2426C1-4E80-256A-D4C3-9F7DA3993CE3}"/>
              </a:ext>
            </a:extLst>
          </p:cNvPr>
          <p:cNvGrpSpPr/>
          <p:nvPr/>
        </p:nvGrpSpPr>
        <p:grpSpPr>
          <a:xfrm>
            <a:off x="1527625" y="1936472"/>
            <a:ext cx="1458041" cy="271869"/>
            <a:chOff x="1639591" y="1731994"/>
            <a:chExt cx="1458041" cy="271869"/>
          </a:xfrm>
        </p:grpSpPr>
        <p:sp>
          <p:nvSpPr>
            <p:cNvPr id="2657" name="TextBox 2656">
              <a:extLst>
                <a:ext uri="{FF2B5EF4-FFF2-40B4-BE49-F238E27FC236}">
                  <a16:creationId xmlns:a16="http://schemas.microsoft.com/office/drawing/2014/main" id="{AD9EDC2A-2B4E-11B7-9AE2-64E75DAD968A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RUX (N=155)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Placebo (N=153)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2658" name="Straight Connector 2657">
              <a:extLst>
                <a:ext uri="{FF2B5EF4-FFF2-40B4-BE49-F238E27FC236}">
                  <a16:creationId xmlns:a16="http://schemas.microsoft.com/office/drawing/2014/main" id="{A7A72C9C-60BD-2438-B44D-AB29AE02335E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9" name="Straight Connector 2658">
              <a:extLst>
                <a:ext uri="{FF2B5EF4-FFF2-40B4-BE49-F238E27FC236}">
                  <a16:creationId xmlns:a16="http://schemas.microsoft.com/office/drawing/2014/main" id="{021E4398-A23E-C075-2545-C38F499A3527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0" name="Group 2659">
            <a:extLst>
              <a:ext uri="{FF2B5EF4-FFF2-40B4-BE49-F238E27FC236}">
                <a16:creationId xmlns:a16="http://schemas.microsoft.com/office/drawing/2014/main" id="{DE3D5EFD-C667-753F-8212-119AC9E30E28}"/>
              </a:ext>
            </a:extLst>
          </p:cNvPr>
          <p:cNvGrpSpPr/>
          <p:nvPr/>
        </p:nvGrpSpPr>
        <p:grpSpPr>
          <a:xfrm>
            <a:off x="1527625" y="4333421"/>
            <a:ext cx="1458041" cy="271869"/>
            <a:chOff x="1639591" y="1731994"/>
            <a:chExt cx="1458041" cy="271869"/>
          </a:xfrm>
        </p:grpSpPr>
        <p:sp>
          <p:nvSpPr>
            <p:cNvPr id="2661" name="TextBox 2660">
              <a:extLst>
                <a:ext uri="{FF2B5EF4-FFF2-40B4-BE49-F238E27FC236}">
                  <a16:creationId xmlns:a16="http://schemas.microsoft.com/office/drawing/2014/main" id="{639F5D0C-98AE-7B88-CA56-312F0E891CCD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Pacritinib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(N=168)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BAT (N=85)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2662" name="Straight Connector 2661">
              <a:extLst>
                <a:ext uri="{FF2B5EF4-FFF2-40B4-BE49-F238E27FC236}">
                  <a16:creationId xmlns:a16="http://schemas.microsoft.com/office/drawing/2014/main" id="{ED99DF9F-52B0-EA5B-8F3F-E16D63DF8A7E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3" name="Straight Connector 2662">
              <a:extLst>
                <a:ext uri="{FF2B5EF4-FFF2-40B4-BE49-F238E27FC236}">
                  <a16:creationId xmlns:a16="http://schemas.microsoft.com/office/drawing/2014/main" id="{9F27B27D-4CFB-D77E-C727-1EE9620FF2BF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4" name="TextBox 2663">
            <a:extLst>
              <a:ext uri="{FF2B5EF4-FFF2-40B4-BE49-F238E27FC236}">
                <a16:creationId xmlns:a16="http://schemas.microsoft.com/office/drawing/2014/main" id="{20DBF766-DD75-4480-9AAE-0E84B0B73D45}"/>
              </a:ext>
            </a:extLst>
          </p:cNvPr>
          <p:cNvSpPr txBox="1"/>
          <p:nvPr/>
        </p:nvSpPr>
        <p:spPr>
          <a:xfrm>
            <a:off x="2445498" y="6041412"/>
            <a:ext cx="1691045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</a:t>
            </a:r>
          </a:p>
        </p:txBody>
      </p:sp>
      <p:sp>
        <p:nvSpPr>
          <p:cNvPr id="2665" name="Freeform: Shape 527">
            <a:extLst>
              <a:ext uri="{FF2B5EF4-FFF2-40B4-BE49-F238E27FC236}">
                <a16:creationId xmlns:a16="http://schemas.microsoft.com/office/drawing/2014/main" id="{2B271F23-4A2B-F041-3834-C983906F49E4}"/>
              </a:ext>
            </a:extLst>
          </p:cNvPr>
          <p:cNvSpPr/>
          <p:nvPr/>
        </p:nvSpPr>
        <p:spPr>
          <a:xfrm>
            <a:off x="7164571" y="5344503"/>
            <a:ext cx="1615890" cy="481139"/>
          </a:xfrm>
          <a:custGeom>
            <a:avLst/>
            <a:gdLst>
              <a:gd name="connsiteX0" fmla="*/ 1615891 w 1615890"/>
              <a:gd name="connsiteY0" fmla="*/ 0 h 481139"/>
              <a:gd name="connsiteX1" fmla="*/ 1615891 w 1615890"/>
              <a:gd name="connsiteY1" fmla="*/ 6723 h 481139"/>
              <a:gd name="connsiteX2" fmla="*/ 1596354 w 1615890"/>
              <a:gd name="connsiteY2" fmla="*/ 6723 h 481139"/>
              <a:gd name="connsiteX3" fmla="*/ 1596354 w 1615890"/>
              <a:gd name="connsiteY3" fmla="*/ 11985 h 481139"/>
              <a:gd name="connsiteX4" fmla="*/ 1591015 w 1615890"/>
              <a:gd name="connsiteY4" fmla="*/ 11985 h 481139"/>
              <a:gd name="connsiteX5" fmla="*/ 1591015 w 1615890"/>
              <a:gd name="connsiteY5" fmla="*/ 17344 h 481139"/>
              <a:gd name="connsiteX6" fmla="*/ 1573172 w 1615890"/>
              <a:gd name="connsiteY6" fmla="*/ 17344 h 481139"/>
              <a:gd name="connsiteX7" fmla="*/ 1573172 w 1615890"/>
              <a:gd name="connsiteY7" fmla="*/ 18708 h 481139"/>
              <a:gd name="connsiteX8" fmla="*/ 1560799 w 1615890"/>
              <a:gd name="connsiteY8" fmla="*/ 18708 h 481139"/>
              <a:gd name="connsiteX9" fmla="*/ 1560799 w 1615890"/>
              <a:gd name="connsiteY9" fmla="*/ 23969 h 481139"/>
              <a:gd name="connsiteX10" fmla="*/ 1544779 w 1615890"/>
              <a:gd name="connsiteY10" fmla="*/ 23969 h 481139"/>
              <a:gd name="connsiteX11" fmla="*/ 1544779 w 1615890"/>
              <a:gd name="connsiteY11" fmla="*/ 31959 h 481139"/>
              <a:gd name="connsiteX12" fmla="*/ 1525113 w 1615890"/>
              <a:gd name="connsiteY12" fmla="*/ 31959 h 481139"/>
              <a:gd name="connsiteX13" fmla="*/ 1525113 w 1615890"/>
              <a:gd name="connsiteY13" fmla="*/ 34590 h 481139"/>
              <a:gd name="connsiteX14" fmla="*/ 1507400 w 1615890"/>
              <a:gd name="connsiteY14" fmla="*/ 34590 h 481139"/>
              <a:gd name="connsiteX15" fmla="*/ 1507400 w 1615890"/>
              <a:gd name="connsiteY15" fmla="*/ 42580 h 481139"/>
              <a:gd name="connsiteX16" fmla="*/ 1489557 w 1615890"/>
              <a:gd name="connsiteY16" fmla="*/ 42580 h 481139"/>
              <a:gd name="connsiteX17" fmla="*/ 1489557 w 1615890"/>
              <a:gd name="connsiteY17" fmla="*/ 53298 h 481139"/>
              <a:gd name="connsiteX18" fmla="*/ 1480701 w 1615890"/>
              <a:gd name="connsiteY18" fmla="*/ 53298 h 481139"/>
              <a:gd name="connsiteX19" fmla="*/ 1480701 w 1615890"/>
              <a:gd name="connsiteY19" fmla="*/ 57292 h 481139"/>
              <a:gd name="connsiteX20" fmla="*/ 1475361 w 1615890"/>
              <a:gd name="connsiteY20" fmla="*/ 57292 h 481139"/>
              <a:gd name="connsiteX21" fmla="*/ 1475361 w 1615890"/>
              <a:gd name="connsiteY21" fmla="*/ 62554 h 481139"/>
              <a:gd name="connsiteX22" fmla="*/ 1455695 w 1615890"/>
              <a:gd name="connsiteY22" fmla="*/ 62554 h 481139"/>
              <a:gd name="connsiteX23" fmla="*/ 1455695 w 1615890"/>
              <a:gd name="connsiteY23" fmla="*/ 67913 h 481139"/>
              <a:gd name="connsiteX24" fmla="*/ 1402296 w 1615890"/>
              <a:gd name="connsiteY24" fmla="*/ 67913 h 481139"/>
              <a:gd name="connsiteX25" fmla="*/ 1402296 w 1615890"/>
              <a:gd name="connsiteY25" fmla="*/ 75221 h 481139"/>
              <a:gd name="connsiteX26" fmla="*/ 1373774 w 1615890"/>
              <a:gd name="connsiteY26" fmla="*/ 75221 h 481139"/>
              <a:gd name="connsiteX27" fmla="*/ 1373774 w 1615890"/>
              <a:gd name="connsiteY27" fmla="*/ 81846 h 481139"/>
              <a:gd name="connsiteX28" fmla="*/ 1359578 w 1615890"/>
              <a:gd name="connsiteY28" fmla="*/ 81846 h 481139"/>
              <a:gd name="connsiteX29" fmla="*/ 1359578 w 1615890"/>
              <a:gd name="connsiteY29" fmla="*/ 83210 h 481139"/>
              <a:gd name="connsiteX30" fmla="*/ 1343558 w 1615890"/>
              <a:gd name="connsiteY30" fmla="*/ 83210 h 481139"/>
              <a:gd name="connsiteX31" fmla="*/ 1343558 w 1615890"/>
              <a:gd name="connsiteY31" fmla="*/ 88569 h 481139"/>
              <a:gd name="connsiteX32" fmla="*/ 1324022 w 1615890"/>
              <a:gd name="connsiteY32" fmla="*/ 88569 h 481139"/>
              <a:gd name="connsiteX33" fmla="*/ 1324022 w 1615890"/>
              <a:gd name="connsiteY33" fmla="*/ 92564 h 481139"/>
              <a:gd name="connsiteX34" fmla="*/ 1306179 w 1615890"/>
              <a:gd name="connsiteY34" fmla="*/ 92564 h 481139"/>
              <a:gd name="connsiteX35" fmla="*/ 1306179 w 1615890"/>
              <a:gd name="connsiteY35" fmla="*/ 96462 h 481139"/>
              <a:gd name="connsiteX36" fmla="*/ 1288467 w 1615890"/>
              <a:gd name="connsiteY36" fmla="*/ 96462 h 481139"/>
              <a:gd name="connsiteX37" fmla="*/ 1288467 w 1615890"/>
              <a:gd name="connsiteY37" fmla="*/ 100554 h 481139"/>
              <a:gd name="connsiteX38" fmla="*/ 1279480 w 1615890"/>
              <a:gd name="connsiteY38" fmla="*/ 100554 h 481139"/>
              <a:gd name="connsiteX39" fmla="*/ 1279480 w 1615890"/>
              <a:gd name="connsiteY39" fmla="*/ 105816 h 481139"/>
              <a:gd name="connsiteX40" fmla="*/ 1270624 w 1615890"/>
              <a:gd name="connsiteY40" fmla="*/ 105816 h 481139"/>
              <a:gd name="connsiteX41" fmla="*/ 1270624 w 1615890"/>
              <a:gd name="connsiteY41" fmla="*/ 108446 h 481139"/>
              <a:gd name="connsiteX42" fmla="*/ 1259944 w 1615890"/>
              <a:gd name="connsiteY42" fmla="*/ 108446 h 481139"/>
              <a:gd name="connsiteX43" fmla="*/ 1259944 w 1615890"/>
              <a:gd name="connsiteY43" fmla="*/ 112441 h 481139"/>
              <a:gd name="connsiteX44" fmla="*/ 1233245 w 1615890"/>
              <a:gd name="connsiteY44" fmla="*/ 112441 h 481139"/>
              <a:gd name="connsiteX45" fmla="*/ 1233245 w 1615890"/>
              <a:gd name="connsiteY45" fmla="*/ 119164 h 481139"/>
              <a:gd name="connsiteX46" fmla="*/ 1203029 w 1615890"/>
              <a:gd name="connsiteY46" fmla="*/ 119164 h 481139"/>
              <a:gd name="connsiteX47" fmla="*/ 1203029 w 1615890"/>
              <a:gd name="connsiteY47" fmla="*/ 136410 h 481139"/>
              <a:gd name="connsiteX48" fmla="*/ 1138951 w 1615890"/>
              <a:gd name="connsiteY48" fmla="*/ 136410 h 481139"/>
              <a:gd name="connsiteX49" fmla="*/ 1138951 w 1615890"/>
              <a:gd name="connsiteY49" fmla="*/ 141770 h 481139"/>
              <a:gd name="connsiteX50" fmla="*/ 1108735 w 1615890"/>
              <a:gd name="connsiteY50" fmla="*/ 141770 h 481139"/>
              <a:gd name="connsiteX51" fmla="*/ 1108735 w 1615890"/>
              <a:gd name="connsiteY51" fmla="*/ 148395 h 481139"/>
              <a:gd name="connsiteX52" fmla="*/ 1058853 w 1615890"/>
              <a:gd name="connsiteY52" fmla="*/ 148395 h 481139"/>
              <a:gd name="connsiteX53" fmla="*/ 1058853 w 1615890"/>
              <a:gd name="connsiteY53" fmla="*/ 153754 h 481139"/>
              <a:gd name="connsiteX54" fmla="*/ 1039317 w 1615890"/>
              <a:gd name="connsiteY54" fmla="*/ 153754 h 481139"/>
              <a:gd name="connsiteX55" fmla="*/ 1039317 w 1615890"/>
              <a:gd name="connsiteY55" fmla="*/ 157749 h 481139"/>
              <a:gd name="connsiteX56" fmla="*/ 1026814 w 1615890"/>
              <a:gd name="connsiteY56" fmla="*/ 157749 h 481139"/>
              <a:gd name="connsiteX57" fmla="*/ 1026814 w 1615890"/>
              <a:gd name="connsiteY57" fmla="*/ 161744 h 481139"/>
              <a:gd name="connsiteX58" fmla="*/ 948540 w 1615890"/>
              <a:gd name="connsiteY58" fmla="*/ 161744 h 481139"/>
              <a:gd name="connsiteX59" fmla="*/ 948540 w 1615890"/>
              <a:gd name="connsiteY59" fmla="*/ 165739 h 481139"/>
              <a:gd name="connsiteX60" fmla="*/ 921840 w 1615890"/>
              <a:gd name="connsiteY60" fmla="*/ 165739 h 481139"/>
              <a:gd name="connsiteX61" fmla="*/ 921840 w 1615890"/>
              <a:gd name="connsiteY61" fmla="*/ 170318 h 481139"/>
              <a:gd name="connsiteX62" fmla="*/ 911161 w 1615890"/>
              <a:gd name="connsiteY62" fmla="*/ 170318 h 481139"/>
              <a:gd name="connsiteX63" fmla="*/ 911161 w 1615890"/>
              <a:gd name="connsiteY63" fmla="*/ 174313 h 481139"/>
              <a:gd name="connsiteX64" fmla="*/ 903997 w 1615890"/>
              <a:gd name="connsiteY64" fmla="*/ 174313 h 481139"/>
              <a:gd name="connsiteX65" fmla="*/ 903997 w 1615890"/>
              <a:gd name="connsiteY65" fmla="*/ 178308 h 481139"/>
              <a:gd name="connsiteX66" fmla="*/ 880815 w 1615890"/>
              <a:gd name="connsiteY66" fmla="*/ 178308 h 481139"/>
              <a:gd name="connsiteX67" fmla="*/ 880815 w 1615890"/>
              <a:gd name="connsiteY67" fmla="*/ 187662 h 481139"/>
              <a:gd name="connsiteX68" fmla="*/ 871958 w 1615890"/>
              <a:gd name="connsiteY68" fmla="*/ 187662 h 481139"/>
              <a:gd name="connsiteX69" fmla="*/ 871958 w 1615890"/>
              <a:gd name="connsiteY69" fmla="*/ 190293 h 481139"/>
              <a:gd name="connsiteX70" fmla="*/ 861279 w 1615890"/>
              <a:gd name="connsiteY70" fmla="*/ 190293 h 481139"/>
              <a:gd name="connsiteX71" fmla="*/ 861279 w 1615890"/>
              <a:gd name="connsiteY71" fmla="*/ 194288 h 481139"/>
              <a:gd name="connsiteX72" fmla="*/ 804364 w 1615890"/>
              <a:gd name="connsiteY72" fmla="*/ 194288 h 481139"/>
              <a:gd name="connsiteX73" fmla="*/ 804364 w 1615890"/>
              <a:gd name="connsiteY73" fmla="*/ 199647 h 481139"/>
              <a:gd name="connsiteX74" fmla="*/ 777664 w 1615890"/>
              <a:gd name="connsiteY74" fmla="*/ 199647 h 481139"/>
              <a:gd name="connsiteX75" fmla="*/ 777664 w 1615890"/>
              <a:gd name="connsiteY75" fmla="*/ 203641 h 481139"/>
              <a:gd name="connsiteX76" fmla="*/ 763468 w 1615890"/>
              <a:gd name="connsiteY76" fmla="*/ 203641 h 481139"/>
              <a:gd name="connsiteX77" fmla="*/ 763468 w 1615890"/>
              <a:gd name="connsiteY77" fmla="*/ 209000 h 481139"/>
              <a:gd name="connsiteX78" fmla="*/ 738592 w 1615890"/>
              <a:gd name="connsiteY78" fmla="*/ 209000 h 481139"/>
              <a:gd name="connsiteX79" fmla="*/ 738592 w 1615890"/>
              <a:gd name="connsiteY79" fmla="*/ 211631 h 481139"/>
              <a:gd name="connsiteX80" fmla="*/ 701213 w 1615890"/>
              <a:gd name="connsiteY80" fmla="*/ 211631 h 481139"/>
              <a:gd name="connsiteX81" fmla="*/ 701213 w 1615890"/>
              <a:gd name="connsiteY81" fmla="*/ 215626 h 481139"/>
              <a:gd name="connsiteX82" fmla="*/ 683370 w 1615890"/>
              <a:gd name="connsiteY82" fmla="*/ 215626 h 481139"/>
              <a:gd name="connsiteX83" fmla="*/ 683370 w 1615890"/>
              <a:gd name="connsiteY83" fmla="*/ 219621 h 481139"/>
              <a:gd name="connsiteX84" fmla="*/ 656671 w 1615890"/>
              <a:gd name="connsiteY84" fmla="*/ 219621 h 481139"/>
              <a:gd name="connsiteX85" fmla="*/ 656671 w 1615890"/>
              <a:gd name="connsiteY85" fmla="*/ 223616 h 481139"/>
              <a:gd name="connsiteX86" fmla="*/ 637135 w 1615890"/>
              <a:gd name="connsiteY86" fmla="*/ 223616 h 481139"/>
              <a:gd name="connsiteX87" fmla="*/ 637135 w 1615890"/>
              <a:gd name="connsiteY87" fmla="*/ 230241 h 481139"/>
              <a:gd name="connsiteX88" fmla="*/ 608613 w 1615890"/>
              <a:gd name="connsiteY88" fmla="*/ 230241 h 481139"/>
              <a:gd name="connsiteX89" fmla="*/ 608613 w 1615890"/>
              <a:gd name="connsiteY89" fmla="*/ 236964 h 481139"/>
              <a:gd name="connsiteX90" fmla="*/ 572927 w 1615890"/>
              <a:gd name="connsiteY90" fmla="*/ 236964 h 481139"/>
              <a:gd name="connsiteX91" fmla="*/ 572927 w 1615890"/>
              <a:gd name="connsiteY91" fmla="*/ 240959 h 481139"/>
              <a:gd name="connsiteX92" fmla="*/ 562247 w 1615890"/>
              <a:gd name="connsiteY92" fmla="*/ 240959 h 481139"/>
              <a:gd name="connsiteX93" fmla="*/ 562247 w 1615890"/>
              <a:gd name="connsiteY93" fmla="*/ 243590 h 481139"/>
              <a:gd name="connsiteX94" fmla="*/ 524868 w 1615890"/>
              <a:gd name="connsiteY94" fmla="*/ 243590 h 481139"/>
              <a:gd name="connsiteX95" fmla="*/ 524868 w 1615890"/>
              <a:gd name="connsiteY95" fmla="*/ 248949 h 481139"/>
              <a:gd name="connsiteX96" fmla="*/ 496476 w 1615890"/>
              <a:gd name="connsiteY96" fmla="*/ 248949 h 481139"/>
              <a:gd name="connsiteX97" fmla="*/ 496476 w 1615890"/>
              <a:gd name="connsiteY97" fmla="*/ 254211 h 481139"/>
              <a:gd name="connsiteX98" fmla="*/ 491136 w 1615890"/>
              <a:gd name="connsiteY98" fmla="*/ 254211 h 481139"/>
              <a:gd name="connsiteX99" fmla="*/ 489313 w 1615890"/>
              <a:gd name="connsiteY99" fmla="*/ 255575 h 481139"/>
              <a:gd name="connsiteX100" fmla="*/ 478633 w 1615890"/>
              <a:gd name="connsiteY100" fmla="*/ 255575 h 481139"/>
              <a:gd name="connsiteX101" fmla="*/ 478633 w 1615890"/>
              <a:gd name="connsiteY101" fmla="*/ 260836 h 481139"/>
              <a:gd name="connsiteX102" fmla="*/ 448417 w 1615890"/>
              <a:gd name="connsiteY102" fmla="*/ 260836 h 481139"/>
              <a:gd name="connsiteX103" fmla="*/ 448417 w 1615890"/>
              <a:gd name="connsiteY103" fmla="*/ 272236 h 481139"/>
              <a:gd name="connsiteX104" fmla="*/ 437737 w 1615890"/>
              <a:gd name="connsiteY104" fmla="*/ 272236 h 481139"/>
              <a:gd name="connsiteX105" fmla="*/ 437737 w 1615890"/>
              <a:gd name="connsiteY105" fmla="*/ 276231 h 481139"/>
              <a:gd name="connsiteX106" fmla="*/ 414555 w 1615890"/>
              <a:gd name="connsiteY106" fmla="*/ 276231 h 481139"/>
              <a:gd name="connsiteX107" fmla="*/ 414555 w 1615890"/>
              <a:gd name="connsiteY107" fmla="*/ 280226 h 481139"/>
              <a:gd name="connsiteX108" fmla="*/ 391502 w 1615890"/>
              <a:gd name="connsiteY108" fmla="*/ 280226 h 481139"/>
              <a:gd name="connsiteX109" fmla="*/ 391502 w 1615890"/>
              <a:gd name="connsiteY109" fmla="*/ 285585 h 481139"/>
              <a:gd name="connsiteX110" fmla="*/ 359463 w 1615890"/>
              <a:gd name="connsiteY110" fmla="*/ 285585 h 481139"/>
              <a:gd name="connsiteX111" fmla="*/ 359463 w 1615890"/>
              <a:gd name="connsiteY111" fmla="*/ 288216 h 481139"/>
              <a:gd name="connsiteX112" fmla="*/ 346960 w 1615890"/>
              <a:gd name="connsiteY112" fmla="*/ 288216 h 481139"/>
              <a:gd name="connsiteX113" fmla="*/ 346960 w 1615890"/>
              <a:gd name="connsiteY113" fmla="*/ 292211 h 481139"/>
              <a:gd name="connsiteX114" fmla="*/ 339927 w 1615890"/>
              <a:gd name="connsiteY114" fmla="*/ 292211 h 481139"/>
              <a:gd name="connsiteX115" fmla="*/ 339927 w 1615890"/>
              <a:gd name="connsiteY115" fmla="*/ 298836 h 481139"/>
              <a:gd name="connsiteX116" fmla="*/ 330940 w 1615890"/>
              <a:gd name="connsiteY116" fmla="*/ 298836 h 481139"/>
              <a:gd name="connsiteX117" fmla="*/ 330940 w 1615890"/>
              <a:gd name="connsiteY117" fmla="*/ 302831 h 481139"/>
              <a:gd name="connsiteX118" fmla="*/ 325601 w 1615890"/>
              <a:gd name="connsiteY118" fmla="*/ 302831 h 481139"/>
              <a:gd name="connsiteX119" fmla="*/ 325601 w 1615890"/>
              <a:gd name="connsiteY119" fmla="*/ 309457 h 481139"/>
              <a:gd name="connsiteX120" fmla="*/ 309581 w 1615890"/>
              <a:gd name="connsiteY120" fmla="*/ 309457 h 481139"/>
              <a:gd name="connsiteX121" fmla="*/ 309581 w 1615890"/>
              <a:gd name="connsiteY121" fmla="*/ 318811 h 481139"/>
              <a:gd name="connsiteX122" fmla="*/ 279365 w 1615890"/>
              <a:gd name="connsiteY122" fmla="*/ 318811 h 481139"/>
              <a:gd name="connsiteX123" fmla="*/ 279365 w 1615890"/>
              <a:gd name="connsiteY123" fmla="*/ 322806 h 481139"/>
              <a:gd name="connsiteX124" fmla="*/ 250843 w 1615890"/>
              <a:gd name="connsiteY124" fmla="*/ 322806 h 481139"/>
              <a:gd name="connsiteX125" fmla="*/ 250843 w 1615890"/>
              <a:gd name="connsiteY125" fmla="*/ 326703 h 481139"/>
              <a:gd name="connsiteX126" fmla="*/ 243810 w 1615890"/>
              <a:gd name="connsiteY126" fmla="*/ 326703 h 481139"/>
              <a:gd name="connsiteX127" fmla="*/ 243810 w 1615890"/>
              <a:gd name="connsiteY127" fmla="*/ 333426 h 481139"/>
              <a:gd name="connsiteX128" fmla="*/ 213594 w 1615890"/>
              <a:gd name="connsiteY128" fmla="*/ 333426 h 481139"/>
              <a:gd name="connsiteX129" fmla="*/ 213594 w 1615890"/>
              <a:gd name="connsiteY129" fmla="*/ 337421 h 481139"/>
              <a:gd name="connsiteX130" fmla="*/ 204607 w 1615890"/>
              <a:gd name="connsiteY130" fmla="*/ 337421 h 481139"/>
              <a:gd name="connsiteX131" fmla="*/ 204607 w 1615890"/>
              <a:gd name="connsiteY131" fmla="*/ 342683 h 481139"/>
              <a:gd name="connsiteX132" fmla="*/ 193928 w 1615890"/>
              <a:gd name="connsiteY132" fmla="*/ 342683 h 481139"/>
              <a:gd name="connsiteX133" fmla="*/ 193928 w 1615890"/>
              <a:gd name="connsiteY133" fmla="*/ 353401 h 481139"/>
              <a:gd name="connsiteX134" fmla="*/ 183248 w 1615890"/>
              <a:gd name="connsiteY134" fmla="*/ 353401 h 481139"/>
              <a:gd name="connsiteX135" fmla="*/ 183248 w 1615890"/>
              <a:gd name="connsiteY135" fmla="*/ 360708 h 481139"/>
              <a:gd name="connsiteX136" fmla="*/ 167228 w 1615890"/>
              <a:gd name="connsiteY136" fmla="*/ 360708 h 481139"/>
              <a:gd name="connsiteX137" fmla="*/ 167228 w 1615890"/>
              <a:gd name="connsiteY137" fmla="*/ 371329 h 481139"/>
              <a:gd name="connsiteX138" fmla="*/ 158372 w 1615890"/>
              <a:gd name="connsiteY138" fmla="*/ 371329 h 481139"/>
              <a:gd name="connsiteX139" fmla="*/ 158372 w 1615890"/>
              <a:gd name="connsiteY139" fmla="*/ 386042 h 481139"/>
              <a:gd name="connsiteX140" fmla="*/ 124510 w 1615890"/>
              <a:gd name="connsiteY140" fmla="*/ 386042 h 481139"/>
              <a:gd name="connsiteX141" fmla="*/ 124510 w 1615890"/>
              <a:gd name="connsiteY141" fmla="*/ 390037 h 481139"/>
              <a:gd name="connsiteX142" fmla="*/ 104974 w 1615890"/>
              <a:gd name="connsiteY142" fmla="*/ 390037 h 481139"/>
              <a:gd name="connsiteX143" fmla="*/ 104974 w 1615890"/>
              <a:gd name="connsiteY143" fmla="*/ 399293 h 481139"/>
              <a:gd name="connsiteX144" fmla="*/ 83614 w 1615890"/>
              <a:gd name="connsiteY144" fmla="*/ 399293 h 481139"/>
              <a:gd name="connsiteX145" fmla="*/ 83614 w 1615890"/>
              <a:gd name="connsiteY145" fmla="*/ 428621 h 481139"/>
              <a:gd name="connsiteX146" fmla="*/ 74628 w 1615890"/>
              <a:gd name="connsiteY146" fmla="*/ 428621 h 481139"/>
              <a:gd name="connsiteX147" fmla="*/ 74628 w 1615890"/>
              <a:gd name="connsiteY147" fmla="*/ 433980 h 481139"/>
              <a:gd name="connsiteX148" fmla="*/ 62255 w 1615890"/>
              <a:gd name="connsiteY148" fmla="*/ 433980 h 481139"/>
              <a:gd name="connsiteX149" fmla="*/ 62255 w 1615890"/>
              <a:gd name="connsiteY149" fmla="*/ 444601 h 481139"/>
              <a:gd name="connsiteX150" fmla="*/ 46235 w 1615890"/>
              <a:gd name="connsiteY150" fmla="*/ 444601 h 481139"/>
              <a:gd name="connsiteX151" fmla="*/ 46235 w 1615890"/>
              <a:gd name="connsiteY151" fmla="*/ 448596 h 481139"/>
              <a:gd name="connsiteX152" fmla="*/ 40895 w 1615890"/>
              <a:gd name="connsiteY152" fmla="*/ 448596 h 481139"/>
              <a:gd name="connsiteX153" fmla="*/ 40895 w 1615890"/>
              <a:gd name="connsiteY153" fmla="*/ 454539 h 481139"/>
              <a:gd name="connsiteX154" fmla="*/ 28392 w 1615890"/>
              <a:gd name="connsiteY154" fmla="*/ 454539 h 481139"/>
              <a:gd name="connsiteX155" fmla="*/ 28392 w 1615890"/>
              <a:gd name="connsiteY155" fmla="*/ 457170 h 481139"/>
              <a:gd name="connsiteX156" fmla="*/ 19536 w 1615890"/>
              <a:gd name="connsiteY156" fmla="*/ 457170 h 481139"/>
              <a:gd name="connsiteX157" fmla="*/ 19536 w 1615890"/>
              <a:gd name="connsiteY157" fmla="*/ 463893 h 481139"/>
              <a:gd name="connsiteX158" fmla="*/ 14196 w 1615890"/>
              <a:gd name="connsiteY158" fmla="*/ 463893 h 481139"/>
              <a:gd name="connsiteX159" fmla="*/ 14196 w 1615890"/>
              <a:gd name="connsiteY159" fmla="*/ 470519 h 481139"/>
              <a:gd name="connsiteX160" fmla="*/ 7033 w 1615890"/>
              <a:gd name="connsiteY160" fmla="*/ 470519 h 481139"/>
              <a:gd name="connsiteX161" fmla="*/ 7033 w 1615890"/>
              <a:gd name="connsiteY161" fmla="*/ 481139 h 481139"/>
              <a:gd name="connsiteX162" fmla="*/ 0 w 1615890"/>
              <a:gd name="connsiteY162" fmla="*/ 481139 h 481139"/>
              <a:gd name="connsiteX163" fmla="*/ 0 w 1615890"/>
              <a:gd name="connsiteY163" fmla="*/ 1364 h 481139"/>
              <a:gd name="connsiteX164" fmla="*/ 1615891 w 1615890"/>
              <a:gd name="connsiteY164" fmla="*/ 0 h 48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615890" h="481139">
                <a:moveTo>
                  <a:pt x="1615891" y="0"/>
                </a:moveTo>
                <a:lnTo>
                  <a:pt x="1615891" y="6723"/>
                </a:lnTo>
                <a:lnTo>
                  <a:pt x="1596354" y="6723"/>
                </a:lnTo>
                <a:lnTo>
                  <a:pt x="1596354" y="11985"/>
                </a:lnTo>
                <a:lnTo>
                  <a:pt x="1591015" y="11985"/>
                </a:lnTo>
                <a:lnTo>
                  <a:pt x="1591015" y="17344"/>
                </a:lnTo>
                <a:lnTo>
                  <a:pt x="1573172" y="17344"/>
                </a:lnTo>
                <a:lnTo>
                  <a:pt x="1573172" y="18708"/>
                </a:lnTo>
                <a:lnTo>
                  <a:pt x="1560799" y="18708"/>
                </a:lnTo>
                <a:lnTo>
                  <a:pt x="1560799" y="23969"/>
                </a:lnTo>
                <a:lnTo>
                  <a:pt x="1544779" y="23969"/>
                </a:lnTo>
                <a:lnTo>
                  <a:pt x="1544779" y="31959"/>
                </a:lnTo>
                <a:lnTo>
                  <a:pt x="1525113" y="31959"/>
                </a:lnTo>
                <a:lnTo>
                  <a:pt x="1525113" y="34590"/>
                </a:lnTo>
                <a:lnTo>
                  <a:pt x="1507400" y="34590"/>
                </a:lnTo>
                <a:lnTo>
                  <a:pt x="1507400" y="42580"/>
                </a:lnTo>
                <a:lnTo>
                  <a:pt x="1489557" y="42580"/>
                </a:lnTo>
                <a:lnTo>
                  <a:pt x="1489557" y="53298"/>
                </a:lnTo>
                <a:lnTo>
                  <a:pt x="1480701" y="53298"/>
                </a:lnTo>
                <a:lnTo>
                  <a:pt x="1480701" y="57292"/>
                </a:lnTo>
                <a:lnTo>
                  <a:pt x="1475361" y="57292"/>
                </a:lnTo>
                <a:lnTo>
                  <a:pt x="1475361" y="62554"/>
                </a:lnTo>
                <a:lnTo>
                  <a:pt x="1455695" y="62554"/>
                </a:lnTo>
                <a:lnTo>
                  <a:pt x="1455695" y="67913"/>
                </a:lnTo>
                <a:lnTo>
                  <a:pt x="1402296" y="67913"/>
                </a:lnTo>
                <a:lnTo>
                  <a:pt x="1402296" y="75221"/>
                </a:lnTo>
                <a:lnTo>
                  <a:pt x="1373774" y="75221"/>
                </a:lnTo>
                <a:lnTo>
                  <a:pt x="1373774" y="81846"/>
                </a:lnTo>
                <a:lnTo>
                  <a:pt x="1359578" y="81846"/>
                </a:lnTo>
                <a:lnTo>
                  <a:pt x="1359578" y="83210"/>
                </a:lnTo>
                <a:lnTo>
                  <a:pt x="1343558" y="83210"/>
                </a:lnTo>
                <a:lnTo>
                  <a:pt x="1343558" y="88569"/>
                </a:lnTo>
                <a:lnTo>
                  <a:pt x="1324022" y="88569"/>
                </a:lnTo>
                <a:lnTo>
                  <a:pt x="1324022" y="92564"/>
                </a:lnTo>
                <a:lnTo>
                  <a:pt x="1306179" y="92564"/>
                </a:lnTo>
                <a:lnTo>
                  <a:pt x="1306179" y="96462"/>
                </a:lnTo>
                <a:lnTo>
                  <a:pt x="1288467" y="96462"/>
                </a:lnTo>
                <a:lnTo>
                  <a:pt x="1288467" y="100554"/>
                </a:lnTo>
                <a:lnTo>
                  <a:pt x="1279480" y="100554"/>
                </a:lnTo>
                <a:lnTo>
                  <a:pt x="1279480" y="105816"/>
                </a:lnTo>
                <a:lnTo>
                  <a:pt x="1270624" y="105816"/>
                </a:lnTo>
                <a:lnTo>
                  <a:pt x="1270624" y="108446"/>
                </a:lnTo>
                <a:lnTo>
                  <a:pt x="1259944" y="108446"/>
                </a:lnTo>
                <a:lnTo>
                  <a:pt x="1259944" y="112441"/>
                </a:lnTo>
                <a:lnTo>
                  <a:pt x="1233245" y="112441"/>
                </a:lnTo>
                <a:lnTo>
                  <a:pt x="1233245" y="119164"/>
                </a:lnTo>
                <a:lnTo>
                  <a:pt x="1203029" y="119164"/>
                </a:lnTo>
                <a:lnTo>
                  <a:pt x="1203029" y="136410"/>
                </a:lnTo>
                <a:lnTo>
                  <a:pt x="1138951" y="136410"/>
                </a:lnTo>
                <a:lnTo>
                  <a:pt x="1138951" y="141770"/>
                </a:lnTo>
                <a:lnTo>
                  <a:pt x="1108735" y="141770"/>
                </a:lnTo>
                <a:lnTo>
                  <a:pt x="1108735" y="148395"/>
                </a:lnTo>
                <a:lnTo>
                  <a:pt x="1058853" y="148395"/>
                </a:lnTo>
                <a:lnTo>
                  <a:pt x="1058853" y="153754"/>
                </a:lnTo>
                <a:lnTo>
                  <a:pt x="1039317" y="153754"/>
                </a:lnTo>
                <a:lnTo>
                  <a:pt x="1039317" y="157749"/>
                </a:lnTo>
                <a:lnTo>
                  <a:pt x="1026814" y="157749"/>
                </a:lnTo>
                <a:lnTo>
                  <a:pt x="1026814" y="161744"/>
                </a:lnTo>
                <a:lnTo>
                  <a:pt x="948540" y="161744"/>
                </a:lnTo>
                <a:lnTo>
                  <a:pt x="948540" y="165739"/>
                </a:lnTo>
                <a:lnTo>
                  <a:pt x="921840" y="165739"/>
                </a:lnTo>
                <a:lnTo>
                  <a:pt x="921840" y="170318"/>
                </a:lnTo>
                <a:lnTo>
                  <a:pt x="911161" y="170318"/>
                </a:lnTo>
                <a:lnTo>
                  <a:pt x="911161" y="174313"/>
                </a:lnTo>
                <a:lnTo>
                  <a:pt x="903997" y="174313"/>
                </a:lnTo>
                <a:lnTo>
                  <a:pt x="903997" y="178308"/>
                </a:lnTo>
                <a:lnTo>
                  <a:pt x="880815" y="178308"/>
                </a:lnTo>
                <a:lnTo>
                  <a:pt x="880815" y="187662"/>
                </a:lnTo>
                <a:lnTo>
                  <a:pt x="871958" y="187662"/>
                </a:lnTo>
                <a:lnTo>
                  <a:pt x="871958" y="190293"/>
                </a:lnTo>
                <a:lnTo>
                  <a:pt x="861279" y="190293"/>
                </a:lnTo>
                <a:lnTo>
                  <a:pt x="861279" y="194288"/>
                </a:lnTo>
                <a:lnTo>
                  <a:pt x="804364" y="194288"/>
                </a:lnTo>
                <a:lnTo>
                  <a:pt x="804364" y="199647"/>
                </a:lnTo>
                <a:lnTo>
                  <a:pt x="777664" y="199647"/>
                </a:lnTo>
                <a:lnTo>
                  <a:pt x="777664" y="203641"/>
                </a:lnTo>
                <a:lnTo>
                  <a:pt x="763468" y="203641"/>
                </a:lnTo>
                <a:lnTo>
                  <a:pt x="763468" y="209000"/>
                </a:lnTo>
                <a:lnTo>
                  <a:pt x="738592" y="209000"/>
                </a:lnTo>
                <a:lnTo>
                  <a:pt x="738592" y="211631"/>
                </a:lnTo>
                <a:lnTo>
                  <a:pt x="701213" y="211631"/>
                </a:lnTo>
                <a:lnTo>
                  <a:pt x="701213" y="215626"/>
                </a:lnTo>
                <a:lnTo>
                  <a:pt x="683370" y="215626"/>
                </a:lnTo>
                <a:lnTo>
                  <a:pt x="683370" y="219621"/>
                </a:lnTo>
                <a:lnTo>
                  <a:pt x="656671" y="219621"/>
                </a:lnTo>
                <a:lnTo>
                  <a:pt x="656671" y="223616"/>
                </a:lnTo>
                <a:lnTo>
                  <a:pt x="637135" y="223616"/>
                </a:lnTo>
                <a:lnTo>
                  <a:pt x="637135" y="230241"/>
                </a:lnTo>
                <a:lnTo>
                  <a:pt x="608613" y="230241"/>
                </a:lnTo>
                <a:lnTo>
                  <a:pt x="608613" y="236964"/>
                </a:lnTo>
                <a:lnTo>
                  <a:pt x="572927" y="236964"/>
                </a:lnTo>
                <a:lnTo>
                  <a:pt x="572927" y="240959"/>
                </a:lnTo>
                <a:lnTo>
                  <a:pt x="562247" y="240959"/>
                </a:lnTo>
                <a:lnTo>
                  <a:pt x="562247" y="243590"/>
                </a:lnTo>
                <a:lnTo>
                  <a:pt x="524868" y="243590"/>
                </a:lnTo>
                <a:lnTo>
                  <a:pt x="524868" y="248949"/>
                </a:lnTo>
                <a:lnTo>
                  <a:pt x="496476" y="248949"/>
                </a:lnTo>
                <a:lnTo>
                  <a:pt x="496476" y="254211"/>
                </a:lnTo>
                <a:lnTo>
                  <a:pt x="491136" y="254211"/>
                </a:lnTo>
                <a:lnTo>
                  <a:pt x="489313" y="255575"/>
                </a:lnTo>
                <a:lnTo>
                  <a:pt x="478633" y="255575"/>
                </a:lnTo>
                <a:lnTo>
                  <a:pt x="478633" y="260836"/>
                </a:lnTo>
                <a:lnTo>
                  <a:pt x="448417" y="260836"/>
                </a:lnTo>
                <a:lnTo>
                  <a:pt x="448417" y="272236"/>
                </a:lnTo>
                <a:lnTo>
                  <a:pt x="437737" y="272236"/>
                </a:lnTo>
                <a:lnTo>
                  <a:pt x="437737" y="276231"/>
                </a:lnTo>
                <a:lnTo>
                  <a:pt x="414555" y="276231"/>
                </a:lnTo>
                <a:lnTo>
                  <a:pt x="414555" y="280226"/>
                </a:lnTo>
                <a:lnTo>
                  <a:pt x="391502" y="280226"/>
                </a:lnTo>
                <a:lnTo>
                  <a:pt x="391502" y="285585"/>
                </a:lnTo>
                <a:lnTo>
                  <a:pt x="359463" y="285585"/>
                </a:lnTo>
                <a:lnTo>
                  <a:pt x="359463" y="288216"/>
                </a:lnTo>
                <a:lnTo>
                  <a:pt x="346960" y="288216"/>
                </a:lnTo>
                <a:lnTo>
                  <a:pt x="346960" y="292211"/>
                </a:lnTo>
                <a:lnTo>
                  <a:pt x="339927" y="292211"/>
                </a:lnTo>
                <a:lnTo>
                  <a:pt x="339927" y="298836"/>
                </a:lnTo>
                <a:lnTo>
                  <a:pt x="330940" y="298836"/>
                </a:lnTo>
                <a:lnTo>
                  <a:pt x="330940" y="302831"/>
                </a:lnTo>
                <a:lnTo>
                  <a:pt x="325601" y="302831"/>
                </a:lnTo>
                <a:lnTo>
                  <a:pt x="325601" y="309457"/>
                </a:lnTo>
                <a:lnTo>
                  <a:pt x="309581" y="309457"/>
                </a:lnTo>
                <a:lnTo>
                  <a:pt x="309581" y="318811"/>
                </a:lnTo>
                <a:lnTo>
                  <a:pt x="279365" y="318811"/>
                </a:lnTo>
                <a:lnTo>
                  <a:pt x="279365" y="322806"/>
                </a:lnTo>
                <a:lnTo>
                  <a:pt x="250843" y="322806"/>
                </a:lnTo>
                <a:lnTo>
                  <a:pt x="250843" y="326703"/>
                </a:lnTo>
                <a:lnTo>
                  <a:pt x="243810" y="326703"/>
                </a:lnTo>
                <a:lnTo>
                  <a:pt x="243810" y="333426"/>
                </a:lnTo>
                <a:lnTo>
                  <a:pt x="213594" y="333426"/>
                </a:lnTo>
                <a:lnTo>
                  <a:pt x="213594" y="337421"/>
                </a:lnTo>
                <a:lnTo>
                  <a:pt x="204607" y="337421"/>
                </a:lnTo>
                <a:lnTo>
                  <a:pt x="204607" y="342683"/>
                </a:lnTo>
                <a:lnTo>
                  <a:pt x="193928" y="342683"/>
                </a:lnTo>
                <a:lnTo>
                  <a:pt x="193928" y="353401"/>
                </a:lnTo>
                <a:lnTo>
                  <a:pt x="183248" y="353401"/>
                </a:lnTo>
                <a:lnTo>
                  <a:pt x="183248" y="360708"/>
                </a:lnTo>
                <a:lnTo>
                  <a:pt x="167228" y="360708"/>
                </a:lnTo>
                <a:lnTo>
                  <a:pt x="167228" y="371329"/>
                </a:lnTo>
                <a:lnTo>
                  <a:pt x="158372" y="371329"/>
                </a:lnTo>
                <a:lnTo>
                  <a:pt x="158372" y="386042"/>
                </a:lnTo>
                <a:lnTo>
                  <a:pt x="124510" y="386042"/>
                </a:lnTo>
                <a:lnTo>
                  <a:pt x="124510" y="390037"/>
                </a:lnTo>
                <a:lnTo>
                  <a:pt x="104974" y="390037"/>
                </a:lnTo>
                <a:lnTo>
                  <a:pt x="104974" y="399293"/>
                </a:lnTo>
                <a:lnTo>
                  <a:pt x="83614" y="399293"/>
                </a:lnTo>
                <a:lnTo>
                  <a:pt x="83614" y="428621"/>
                </a:lnTo>
                <a:lnTo>
                  <a:pt x="74628" y="428621"/>
                </a:lnTo>
                <a:lnTo>
                  <a:pt x="74628" y="433980"/>
                </a:lnTo>
                <a:lnTo>
                  <a:pt x="62255" y="433980"/>
                </a:lnTo>
                <a:lnTo>
                  <a:pt x="62255" y="444601"/>
                </a:lnTo>
                <a:lnTo>
                  <a:pt x="46235" y="444601"/>
                </a:lnTo>
                <a:lnTo>
                  <a:pt x="46235" y="448596"/>
                </a:lnTo>
                <a:lnTo>
                  <a:pt x="40895" y="448596"/>
                </a:lnTo>
                <a:lnTo>
                  <a:pt x="40895" y="454539"/>
                </a:lnTo>
                <a:lnTo>
                  <a:pt x="28392" y="454539"/>
                </a:lnTo>
                <a:lnTo>
                  <a:pt x="28392" y="457170"/>
                </a:lnTo>
                <a:lnTo>
                  <a:pt x="19536" y="457170"/>
                </a:lnTo>
                <a:lnTo>
                  <a:pt x="19536" y="463893"/>
                </a:lnTo>
                <a:lnTo>
                  <a:pt x="14196" y="463893"/>
                </a:lnTo>
                <a:lnTo>
                  <a:pt x="14196" y="470519"/>
                </a:lnTo>
                <a:lnTo>
                  <a:pt x="7033" y="470519"/>
                </a:lnTo>
                <a:lnTo>
                  <a:pt x="7033" y="481139"/>
                </a:lnTo>
                <a:lnTo>
                  <a:pt x="0" y="481139"/>
                </a:lnTo>
                <a:lnTo>
                  <a:pt x="0" y="1364"/>
                </a:lnTo>
                <a:lnTo>
                  <a:pt x="1615891" y="0"/>
                </a:lnTo>
              </a:path>
            </a:pathLst>
          </a:custGeom>
          <a:solidFill>
            <a:schemeClr val="tx1"/>
          </a:solidFill>
          <a:ln w="13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66" name="Freeform: Shape 528">
            <a:extLst>
              <a:ext uri="{FF2B5EF4-FFF2-40B4-BE49-F238E27FC236}">
                <a16:creationId xmlns:a16="http://schemas.microsoft.com/office/drawing/2014/main" id="{87C0C109-B76A-F822-4256-CE79B97F4617}"/>
              </a:ext>
            </a:extLst>
          </p:cNvPr>
          <p:cNvSpPr/>
          <p:nvPr/>
        </p:nvSpPr>
        <p:spPr>
          <a:xfrm>
            <a:off x="8790750" y="4525358"/>
            <a:ext cx="265559" cy="821678"/>
          </a:xfrm>
          <a:custGeom>
            <a:avLst/>
            <a:gdLst>
              <a:gd name="connsiteX0" fmla="*/ 0 w 265559"/>
              <a:gd name="connsiteY0" fmla="*/ 821678 h 821678"/>
              <a:gd name="connsiteX1" fmla="*/ 0 w 265559"/>
              <a:gd name="connsiteY1" fmla="*/ 815053 h 821678"/>
              <a:gd name="connsiteX2" fmla="*/ 10680 w 265559"/>
              <a:gd name="connsiteY2" fmla="*/ 815053 h 821678"/>
              <a:gd name="connsiteX3" fmla="*/ 10680 w 265559"/>
              <a:gd name="connsiteY3" fmla="*/ 811058 h 821678"/>
              <a:gd name="connsiteX4" fmla="*/ 17713 w 265559"/>
              <a:gd name="connsiteY4" fmla="*/ 811058 h 821678"/>
              <a:gd name="connsiteX5" fmla="*/ 17713 w 265559"/>
              <a:gd name="connsiteY5" fmla="*/ 804432 h 821678"/>
              <a:gd name="connsiteX6" fmla="*/ 33863 w 265559"/>
              <a:gd name="connsiteY6" fmla="*/ 804432 h 821678"/>
              <a:gd name="connsiteX7" fmla="*/ 33863 w 265559"/>
              <a:gd name="connsiteY7" fmla="*/ 800437 h 821678"/>
              <a:gd name="connsiteX8" fmla="*/ 46235 w 265559"/>
              <a:gd name="connsiteY8" fmla="*/ 800437 h 821678"/>
              <a:gd name="connsiteX9" fmla="*/ 46235 w 265559"/>
              <a:gd name="connsiteY9" fmla="*/ 794494 h 821678"/>
              <a:gd name="connsiteX10" fmla="*/ 55222 w 265559"/>
              <a:gd name="connsiteY10" fmla="*/ 794494 h 821678"/>
              <a:gd name="connsiteX11" fmla="*/ 55222 w 265559"/>
              <a:gd name="connsiteY11" fmla="*/ 790499 h 821678"/>
              <a:gd name="connsiteX12" fmla="*/ 69548 w 265559"/>
              <a:gd name="connsiteY12" fmla="*/ 790499 h 821678"/>
              <a:gd name="connsiteX13" fmla="*/ 69548 w 265559"/>
              <a:gd name="connsiteY13" fmla="*/ 786504 h 821678"/>
              <a:gd name="connsiteX14" fmla="*/ 87261 w 265559"/>
              <a:gd name="connsiteY14" fmla="*/ 786504 h 821678"/>
              <a:gd name="connsiteX15" fmla="*/ 87261 w 265559"/>
              <a:gd name="connsiteY15" fmla="*/ 782509 h 821678"/>
              <a:gd name="connsiteX16" fmla="*/ 108751 w 265559"/>
              <a:gd name="connsiteY16" fmla="*/ 782509 h 821678"/>
              <a:gd name="connsiteX17" fmla="*/ 108751 w 265559"/>
              <a:gd name="connsiteY17" fmla="*/ 770524 h 821678"/>
              <a:gd name="connsiteX18" fmla="*/ 121123 w 265559"/>
              <a:gd name="connsiteY18" fmla="*/ 770524 h 821678"/>
              <a:gd name="connsiteX19" fmla="*/ 121123 w 265559"/>
              <a:gd name="connsiteY19" fmla="*/ 765165 h 821678"/>
              <a:gd name="connsiteX20" fmla="*/ 139097 w 265559"/>
              <a:gd name="connsiteY20" fmla="*/ 765165 h 821678"/>
              <a:gd name="connsiteX21" fmla="*/ 139097 w 265559"/>
              <a:gd name="connsiteY21" fmla="*/ 761171 h 821678"/>
              <a:gd name="connsiteX22" fmla="*/ 153293 w 265559"/>
              <a:gd name="connsiteY22" fmla="*/ 761171 h 821678"/>
              <a:gd name="connsiteX23" fmla="*/ 153293 w 265559"/>
              <a:gd name="connsiteY23" fmla="*/ 757176 h 821678"/>
              <a:gd name="connsiteX24" fmla="*/ 171136 w 265559"/>
              <a:gd name="connsiteY24" fmla="*/ 757176 h 821678"/>
              <a:gd name="connsiteX25" fmla="*/ 171136 w 265559"/>
              <a:gd name="connsiteY25" fmla="*/ 753181 h 821678"/>
              <a:gd name="connsiteX26" fmla="*/ 178299 w 265559"/>
              <a:gd name="connsiteY26" fmla="*/ 753181 h 821678"/>
              <a:gd name="connsiteX27" fmla="*/ 178299 w 265559"/>
              <a:gd name="connsiteY27" fmla="*/ 746555 h 821678"/>
              <a:gd name="connsiteX28" fmla="*/ 183639 w 265559"/>
              <a:gd name="connsiteY28" fmla="*/ 746555 h 821678"/>
              <a:gd name="connsiteX29" fmla="*/ 183639 w 265559"/>
              <a:gd name="connsiteY29" fmla="*/ 738565 h 821678"/>
              <a:gd name="connsiteX30" fmla="*/ 194318 w 265559"/>
              <a:gd name="connsiteY30" fmla="*/ 738565 h 821678"/>
              <a:gd name="connsiteX31" fmla="*/ 194318 w 265559"/>
              <a:gd name="connsiteY31" fmla="*/ 709237 h 821678"/>
              <a:gd name="connsiteX32" fmla="*/ 203175 w 265559"/>
              <a:gd name="connsiteY32" fmla="*/ 709237 h 821678"/>
              <a:gd name="connsiteX33" fmla="*/ 203175 w 265559"/>
              <a:gd name="connsiteY33" fmla="*/ 651360 h 821678"/>
              <a:gd name="connsiteX34" fmla="*/ 212161 w 265559"/>
              <a:gd name="connsiteY34" fmla="*/ 651360 h 821678"/>
              <a:gd name="connsiteX35" fmla="*/ 212161 w 265559"/>
              <a:gd name="connsiteY35" fmla="*/ 647365 h 821678"/>
              <a:gd name="connsiteX36" fmla="*/ 217501 w 265559"/>
              <a:gd name="connsiteY36" fmla="*/ 647365 h 821678"/>
              <a:gd name="connsiteX37" fmla="*/ 217501 w 265559"/>
              <a:gd name="connsiteY37" fmla="*/ 642104 h 821678"/>
              <a:gd name="connsiteX38" fmla="*/ 224534 w 265559"/>
              <a:gd name="connsiteY38" fmla="*/ 642104 h 821678"/>
              <a:gd name="connsiteX39" fmla="*/ 224534 w 265559"/>
              <a:gd name="connsiteY39" fmla="*/ 627391 h 821678"/>
              <a:gd name="connsiteX40" fmla="*/ 235214 w 265559"/>
              <a:gd name="connsiteY40" fmla="*/ 627391 h 821678"/>
              <a:gd name="connsiteX41" fmla="*/ 235214 w 265559"/>
              <a:gd name="connsiteY41" fmla="*/ 561524 h 821678"/>
              <a:gd name="connsiteX42" fmla="*/ 247847 w 265559"/>
              <a:gd name="connsiteY42" fmla="*/ 561524 h 821678"/>
              <a:gd name="connsiteX43" fmla="*/ 247847 w 265559"/>
              <a:gd name="connsiteY43" fmla="*/ 352621 h 821678"/>
              <a:gd name="connsiteX44" fmla="*/ 253187 w 265559"/>
              <a:gd name="connsiteY44" fmla="*/ 352621 h 821678"/>
              <a:gd name="connsiteX45" fmla="*/ 253187 w 265559"/>
              <a:gd name="connsiteY45" fmla="*/ 0 h 821678"/>
              <a:gd name="connsiteX46" fmla="*/ 265560 w 265559"/>
              <a:gd name="connsiteY46" fmla="*/ 0 h 821678"/>
              <a:gd name="connsiteX47" fmla="*/ 265560 w 265559"/>
              <a:gd name="connsiteY47" fmla="*/ 821678 h 821678"/>
              <a:gd name="connsiteX48" fmla="*/ 0 w 265559"/>
              <a:gd name="connsiteY48" fmla="*/ 821678 h 82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5559" h="821678">
                <a:moveTo>
                  <a:pt x="0" y="821678"/>
                </a:moveTo>
                <a:lnTo>
                  <a:pt x="0" y="815053"/>
                </a:lnTo>
                <a:lnTo>
                  <a:pt x="10680" y="815053"/>
                </a:lnTo>
                <a:lnTo>
                  <a:pt x="10680" y="811058"/>
                </a:lnTo>
                <a:lnTo>
                  <a:pt x="17713" y="811058"/>
                </a:lnTo>
                <a:lnTo>
                  <a:pt x="17713" y="804432"/>
                </a:lnTo>
                <a:lnTo>
                  <a:pt x="33863" y="804432"/>
                </a:lnTo>
                <a:lnTo>
                  <a:pt x="33863" y="800437"/>
                </a:lnTo>
                <a:lnTo>
                  <a:pt x="46235" y="800437"/>
                </a:lnTo>
                <a:lnTo>
                  <a:pt x="46235" y="794494"/>
                </a:lnTo>
                <a:lnTo>
                  <a:pt x="55222" y="794494"/>
                </a:lnTo>
                <a:lnTo>
                  <a:pt x="55222" y="790499"/>
                </a:lnTo>
                <a:lnTo>
                  <a:pt x="69548" y="790499"/>
                </a:lnTo>
                <a:lnTo>
                  <a:pt x="69548" y="786504"/>
                </a:lnTo>
                <a:lnTo>
                  <a:pt x="87261" y="786504"/>
                </a:lnTo>
                <a:lnTo>
                  <a:pt x="87261" y="782509"/>
                </a:lnTo>
                <a:lnTo>
                  <a:pt x="108751" y="782509"/>
                </a:lnTo>
                <a:lnTo>
                  <a:pt x="108751" y="770524"/>
                </a:lnTo>
                <a:lnTo>
                  <a:pt x="121123" y="770524"/>
                </a:lnTo>
                <a:lnTo>
                  <a:pt x="121123" y="765165"/>
                </a:lnTo>
                <a:lnTo>
                  <a:pt x="139097" y="765165"/>
                </a:lnTo>
                <a:lnTo>
                  <a:pt x="139097" y="761171"/>
                </a:lnTo>
                <a:lnTo>
                  <a:pt x="153293" y="761171"/>
                </a:lnTo>
                <a:lnTo>
                  <a:pt x="153293" y="757176"/>
                </a:lnTo>
                <a:lnTo>
                  <a:pt x="171136" y="757176"/>
                </a:lnTo>
                <a:lnTo>
                  <a:pt x="171136" y="753181"/>
                </a:lnTo>
                <a:lnTo>
                  <a:pt x="178299" y="753181"/>
                </a:lnTo>
                <a:lnTo>
                  <a:pt x="178299" y="746555"/>
                </a:lnTo>
                <a:lnTo>
                  <a:pt x="183639" y="746555"/>
                </a:lnTo>
                <a:lnTo>
                  <a:pt x="183639" y="738565"/>
                </a:lnTo>
                <a:lnTo>
                  <a:pt x="194318" y="738565"/>
                </a:lnTo>
                <a:lnTo>
                  <a:pt x="194318" y="709237"/>
                </a:lnTo>
                <a:lnTo>
                  <a:pt x="203175" y="709237"/>
                </a:lnTo>
                <a:lnTo>
                  <a:pt x="203175" y="651360"/>
                </a:lnTo>
                <a:lnTo>
                  <a:pt x="212161" y="651360"/>
                </a:lnTo>
                <a:lnTo>
                  <a:pt x="212161" y="647365"/>
                </a:lnTo>
                <a:lnTo>
                  <a:pt x="217501" y="647365"/>
                </a:lnTo>
                <a:lnTo>
                  <a:pt x="217501" y="642104"/>
                </a:lnTo>
                <a:lnTo>
                  <a:pt x="224534" y="642104"/>
                </a:lnTo>
                <a:lnTo>
                  <a:pt x="224534" y="627391"/>
                </a:lnTo>
                <a:lnTo>
                  <a:pt x="235214" y="627391"/>
                </a:lnTo>
                <a:lnTo>
                  <a:pt x="235214" y="561524"/>
                </a:lnTo>
                <a:lnTo>
                  <a:pt x="247847" y="561524"/>
                </a:lnTo>
                <a:lnTo>
                  <a:pt x="247847" y="352621"/>
                </a:lnTo>
                <a:lnTo>
                  <a:pt x="253187" y="352621"/>
                </a:lnTo>
                <a:lnTo>
                  <a:pt x="253187" y="0"/>
                </a:lnTo>
                <a:lnTo>
                  <a:pt x="265560" y="0"/>
                </a:lnTo>
                <a:lnTo>
                  <a:pt x="265560" y="821678"/>
                </a:lnTo>
                <a:lnTo>
                  <a:pt x="0" y="821678"/>
                </a:lnTo>
              </a:path>
            </a:pathLst>
          </a:custGeom>
          <a:solidFill>
            <a:schemeClr val="tx1"/>
          </a:solidFill>
          <a:ln w="13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67" name="Freeform: Shape 529">
            <a:extLst>
              <a:ext uri="{FF2B5EF4-FFF2-40B4-BE49-F238E27FC236}">
                <a16:creationId xmlns:a16="http://schemas.microsoft.com/office/drawing/2014/main" id="{F25EAB16-CCD7-A8EC-867C-46C508160AE7}"/>
              </a:ext>
            </a:extLst>
          </p:cNvPr>
          <p:cNvSpPr/>
          <p:nvPr/>
        </p:nvSpPr>
        <p:spPr>
          <a:xfrm>
            <a:off x="9143441" y="5344795"/>
            <a:ext cx="1793928" cy="496826"/>
          </a:xfrm>
          <a:custGeom>
            <a:avLst/>
            <a:gdLst>
              <a:gd name="connsiteX0" fmla="*/ 0 w 1793928"/>
              <a:gd name="connsiteY0" fmla="*/ 2338 h 496826"/>
              <a:gd name="connsiteX1" fmla="*/ 0 w 1793928"/>
              <a:gd name="connsiteY1" fmla="*/ 496827 h 496826"/>
              <a:gd name="connsiteX2" fmla="*/ 8856 w 1793928"/>
              <a:gd name="connsiteY2" fmla="*/ 496827 h 496826"/>
              <a:gd name="connsiteX3" fmla="*/ 8856 w 1793928"/>
              <a:gd name="connsiteY3" fmla="*/ 486109 h 496826"/>
              <a:gd name="connsiteX4" fmla="*/ 12373 w 1793928"/>
              <a:gd name="connsiteY4" fmla="*/ 486109 h 496826"/>
              <a:gd name="connsiteX5" fmla="*/ 12373 w 1793928"/>
              <a:gd name="connsiteY5" fmla="*/ 480750 h 496826"/>
              <a:gd name="connsiteX6" fmla="*/ 17713 w 1793928"/>
              <a:gd name="connsiteY6" fmla="*/ 480750 h 496826"/>
              <a:gd name="connsiteX7" fmla="*/ 17713 w 1793928"/>
              <a:gd name="connsiteY7" fmla="*/ 456585 h 496826"/>
              <a:gd name="connsiteX8" fmla="*/ 30216 w 1793928"/>
              <a:gd name="connsiteY8" fmla="*/ 456585 h 496826"/>
              <a:gd name="connsiteX9" fmla="*/ 30216 w 1793928"/>
              <a:gd name="connsiteY9" fmla="*/ 452591 h 496826"/>
              <a:gd name="connsiteX10" fmla="*/ 51575 w 1793928"/>
              <a:gd name="connsiteY10" fmla="*/ 452591 h 496826"/>
              <a:gd name="connsiteX11" fmla="*/ 51575 w 1793928"/>
              <a:gd name="connsiteY11" fmla="*/ 439144 h 496826"/>
              <a:gd name="connsiteX12" fmla="*/ 60431 w 1793928"/>
              <a:gd name="connsiteY12" fmla="*/ 439144 h 496826"/>
              <a:gd name="connsiteX13" fmla="*/ 60431 w 1793928"/>
              <a:gd name="connsiteY13" fmla="*/ 431057 h 496826"/>
              <a:gd name="connsiteX14" fmla="*/ 69288 w 1793928"/>
              <a:gd name="connsiteY14" fmla="*/ 431057 h 496826"/>
              <a:gd name="connsiteX15" fmla="*/ 69288 w 1793928"/>
              <a:gd name="connsiteY15" fmla="*/ 420339 h 496826"/>
              <a:gd name="connsiteX16" fmla="*/ 83484 w 1793928"/>
              <a:gd name="connsiteY16" fmla="*/ 420339 h 496826"/>
              <a:gd name="connsiteX17" fmla="*/ 83484 w 1793928"/>
              <a:gd name="connsiteY17" fmla="*/ 408257 h 496826"/>
              <a:gd name="connsiteX18" fmla="*/ 99504 w 1793928"/>
              <a:gd name="connsiteY18" fmla="*/ 408257 h 496826"/>
              <a:gd name="connsiteX19" fmla="*/ 99504 w 1793928"/>
              <a:gd name="connsiteY19" fmla="*/ 402898 h 496826"/>
              <a:gd name="connsiteX20" fmla="*/ 101327 w 1793928"/>
              <a:gd name="connsiteY20" fmla="*/ 400267 h 496826"/>
              <a:gd name="connsiteX21" fmla="*/ 101327 w 1793928"/>
              <a:gd name="connsiteY21" fmla="*/ 397637 h 496826"/>
              <a:gd name="connsiteX22" fmla="*/ 110183 w 1793928"/>
              <a:gd name="connsiteY22" fmla="*/ 397637 h 496826"/>
              <a:gd name="connsiteX23" fmla="*/ 110183 w 1793928"/>
              <a:gd name="connsiteY23" fmla="*/ 395006 h 496826"/>
              <a:gd name="connsiteX24" fmla="*/ 113700 w 1793928"/>
              <a:gd name="connsiteY24" fmla="*/ 395006 h 496826"/>
              <a:gd name="connsiteX25" fmla="*/ 113700 w 1793928"/>
              <a:gd name="connsiteY25" fmla="*/ 389647 h 496826"/>
              <a:gd name="connsiteX26" fmla="*/ 122556 w 1793928"/>
              <a:gd name="connsiteY26" fmla="*/ 389647 h 496826"/>
              <a:gd name="connsiteX27" fmla="*/ 122556 w 1793928"/>
              <a:gd name="connsiteY27" fmla="*/ 385652 h 496826"/>
              <a:gd name="connsiteX28" fmla="*/ 135059 w 1793928"/>
              <a:gd name="connsiteY28" fmla="*/ 385652 h 496826"/>
              <a:gd name="connsiteX29" fmla="*/ 135059 w 1793928"/>
              <a:gd name="connsiteY29" fmla="*/ 383021 h 496826"/>
              <a:gd name="connsiteX30" fmla="*/ 152902 w 1793928"/>
              <a:gd name="connsiteY30" fmla="*/ 383021 h 496826"/>
              <a:gd name="connsiteX31" fmla="*/ 152902 w 1793928"/>
              <a:gd name="connsiteY31" fmla="*/ 379026 h 496826"/>
              <a:gd name="connsiteX32" fmla="*/ 158242 w 1793928"/>
              <a:gd name="connsiteY32" fmla="*/ 379026 h 496826"/>
              <a:gd name="connsiteX33" fmla="*/ 158242 w 1793928"/>
              <a:gd name="connsiteY33" fmla="*/ 366944 h 496826"/>
              <a:gd name="connsiteX34" fmla="*/ 172438 w 1793928"/>
              <a:gd name="connsiteY34" fmla="*/ 366944 h 496826"/>
              <a:gd name="connsiteX35" fmla="*/ 172438 w 1793928"/>
              <a:gd name="connsiteY35" fmla="*/ 358857 h 496826"/>
              <a:gd name="connsiteX36" fmla="*/ 179601 w 1793928"/>
              <a:gd name="connsiteY36" fmla="*/ 358857 h 496826"/>
              <a:gd name="connsiteX37" fmla="*/ 179601 w 1793928"/>
              <a:gd name="connsiteY37" fmla="*/ 356226 h 496826"/>
              <a:gd name="connsiteX38" fmla="*/ 184941 w 1793928"/>
              <a:gd name="connsiteY38" fmla="*/ 356226 h 496826"/>
              <a:gd name="connsiteX39" fmla="*/ 184941 w 1793928"/>
              <a:gd name="connsiteY39" fmla="*/ 352231 h 496826"/>
              <a:gd name="connsiteX40" fmla="*/ 192104 w 1793928"/>
              <a:gd name="connsiteY40" fmla="*/ 352231 h 496826"/>
              <a:gd name="connsiteX41" fmla="*/ 192104 w 1793928"/>
              <a:gd name="connsiteY41" fmla="*/ 346872 h 496826"/>
              <a:gd name="connsiteX42" fmla="*/ 197444 w 1793928"/>
              <a:gd name="connsiteY42" fmla="*/ 346872 h 496826"/>
              <a:gd name="connsiteX43" fmla="*/ 197444 w 1793928"/>
              <a:gd name="connsiteY43" fmla="*/ 344144 h 496826"/>
              <a:gd name="connsiteX44" fmla="*/ 206300 w 1793928"/>
              <a:gd name="connsiteY44" fmla="*/ 344144 h 496826"/>
              <a:gd name="connsiteX45" fmla="*/ 206300 w 1793928"/>
              <a:gd name="connsiteY45" fmla="*/ 341513 h 496826"/>
              <a:gd name="connsiteX46" fmla="*/ 211640 w 1793928"/>
              <a:gd name="connsiteY46" fmla="*/ 341513 h 496826"/>
              <a:gd name="connsiteX47" fmla="*/ 211640 w 1793928"/>
              <a:gd name="connsiteY47" fmla="*/ 338883 h 496826"/>
              <a:gd name="connsiteX48" fmla="*/ 241856 w 1793928"/>
              <a:gd name="connsiteY48" fmla="*/ 338883 h 496826"/>
              <a:gd name="connsiteX49" fmla="*/ 241856 w 1793928"/>
              <a:gd name="connsiteY49" fmla="*/ 333524 h 496826"/>
              <a:gd name="connsiteX50" fmla="*/ 256052 w 1793928"/>
              <a:gd name="connsiteY50" fmla="*/ 333524 h 496826"/>
              <a:gd name="connsiteX51" fmla="*/ 256052 w 1793928"/>
              <a:gd name="connsiteY51" fmla="*/ 329431 h 496826"/>
              <a:gd name="connsiteX52" fmla="*/ 273895 w 1793928"/>
              <a:gd name="connsiteY52" fmla="*/ 329431 h 496826"/>
              <a:gd name="connsiteX53" fmla="*/ 273895 w 1793928"/>
              <a:gd name="connsiteY53" fmla="*/ 310724 h 496826"/>
              <a:gd name="connsiteX54" fmla="*/ 314791 w 1793928"/>
              <a:gd name="connsiteY54" fmla="*/ 310724 h 496826"/>
              <a:gd name="connsiteX55" fmla="*/ 314791 w 1793928"/>
              <a:gd name="connsiteY55" fmla="*/ 304001 h 496826"/>
              <a:gd name="connsiteX56" fmla="*/ 357509 w 1793928"/>
              <a:gd name="connsiteY56" fmla="*/ 304001 h 496826"/>
              <a:gd name="connsiteX57" fmla="*/ 357509 w 1793928"/>
              <a:gd name="connsiteY57" fmla="*/ 301370 h 496826"/>
              <a:gd name="connsiteX58" fmla="*/ 382385 w 1793928"/>
              <a:gd name="connsiteY58" fmla="*/ 301370 h 496826"/>
              <a:gd name="connsiteX59" fmla="*/ 382385 w 1793928"/>
              <a:gd name="connsiteY59" fmla="*/ 296011 h 496826"/>
              <a:gd name="connsiteX60" fmla="*/ 389549 w 1793928"/>
              <a:gd name="connsiteY60" fmla="*/ 296011 h 496826"/>
              <a:gd name="connsiteX61" fmla="*/ 389549 w 1793928"/>
              <a:gd name="connsiteY61" fmla="*/ 292016 h 496826"/>
              <a:gd name="connsiteX62" fmla="*/ 396712 w 1793928"/>
              <a:gd name="connsiteY62" fmla="*/ 292016 h 496826"/>
              <a:gd name="connsiteX63" fmla="*/ 396712 w 1793928"/>
              <a:gd name="connsiteY63" fmla="*/ 289385 h 496826"/>
              <a:gd name="connsiteX64" fmla="*/ 426927 w 1793928"/>
              <a:gd name="connsiteY64" fmla="*/ 289385 h 496826"/>
              <a:gd name="connsiteX65" fmla="*/ 426927 w 1793928"/>
              <a:gd name="connsiteY65" fmla="*/ 285293 h 496826"/>
              <a:gd name="connsiteX66" fmla="*/ 448287 w 1793928"/>
              <a:gd name="connsiteY66" fmla="*/ 285293 h 496826"/>
              <a:gd name="connsiteX67" fmla="*/ 448287 w 1793928"/>
              <a:gd name="connsiteY67" fmla="*/ 281298 h 496826"/>
              <a:gd name="connsiteX68" fmla="*/ 464306 w 1793928"/>
              <a:gd name="connsiteY68" fmla="*/ 281298 h 496826"/>
              <a:gd name="connsiteX69" fmla="*/ 464306 w 1793928"/>
              <a:gd name="connsiteY69" fmla="*/ 275939 h 496826"/>
              <a:gd name="connsiteX70" fmla="*/ 492829 w 1793928"/>
              <a:gd name="connsiteY70" fmla="*/ 275939 h 496826"/>
              <a:gd name="connsiteX71" fmla="*/ 492829 w 1793928"/>
              <a:gd name="connsiteY71" fmla="*/ 271944 h 496826"/>
              <a:gd name="connsiteX72" fmla="*/ 503509 w 1793928"/>
              <a:gd name="connsiteY72" fmla="*/ 271944 h 496826"/>
              <a:gd name="connsiteX73" fmla="*/ 503509 w 1793928"/>
              <a:gd name="connsiteY73" fmla="*/ 267949 h 496826"/>
              <a:gd name="connsiteX74" fmla="*/ 519528 w 1793928"/>
              <a:gd name="connsiteY74" fmla="*/ 267949 h 496826"/>
              <a:gd name="connsiteX75" fmla="*/ 519528 w 1793928"/>
              <a:gd name="connsiteY75" fmla="*/ 261226 h 496826"/>
              <a:gd name="connsiteX76" fmla="*/ 558730 w 1793928"/>
              <a:gd name="connsiteY76" fmla="*/ 261226 h 496826"/>
              <a:gd name="connsiteX77" fmla="*/ 558730 w 1793928"/>
              <a:gd name="connsiteY77" fmla="*/ 254503 h 496826"/>
              <a:gd name="connsiteX78" fmla="*/ 567587 w 1793928"/>
              <a:gd name="connsiteY78" fmla="*/ 254503 h 496826"/>
              <a:gd name="connsiteX79" fmla="*/ 567587 w 1793928"/>
              <a:gd name="connsiteY79" fmla="*/ 251872 h 496826"/>
              <a:gd name="connsiteX80" fmla="*/ 578267 w 1793928"/>
              <a:gd name="connsiteY80" fmla="*/ 251872 h 496826"/>
              <a:gd name="connsiteX81" fmla="*/ 578267 w 1793928"/>
              <a:gd name="connsiteY81" fmla="*/ 247780 h 496826"/>
              <a:gd name="connsiteX82" fmla="*/ 592463 w 1793928"/>
              <a:gd name="connsiteY82" fmla="*/ 247780 h 496826"/>
              <a:gd name="connsiteX83" fmla="*/ 592463 w 1793928"/>
              <a:gd name="connsiteY83" fmla="*/ 235795 h 496826"/>
              <a:gd name="connsiteX84" fmla="*/ 610306 w 1793928"/>
              <a:gd name="connsiteY84" fmla="*/ 235795 h 496826"/>
              <a:gd name="connsiteX85" fmla="*/ 610306 w 1793928"/>
              <a:gd name="connsiteY85" fmla="*/ 234431 h 496826"/>
              <a:gd name="connsiteX86" fmla="*/ 693920 w 1793928"/>
              <a:gd name="connsiteY86" fmla="*/ 234431 h 496826"/>
              <a:gd name="connsiteX87" fmla="*/ 693920 w 1793928"/>
              <a:gd name="connsiteY87" fmla="*/ 223713 h 496826"/>
              <a:gd name="connsiteX88" fmla="*/ 738462 w 1793928"/>
              <a:gd name="connsiteY88" fmla="*/ 223713 h 496826"/>
              <a:gd name="connsiteX89" fmla="*/ 738462 w 1793928"/>
              <a:gd name="connsiteY89" fmla="*/ 218354 h 496826"/>
              <a:gd name="connsiteX90" fmla="*/ 775841 w 1793928"/>
              <a:gd name="connsiteY90" fmla="*/ 218354 h 496826"/>
              <a:gd name="connsiteX91" fmla="*/ 775841 w 1793928"/>
              <a:gd name="connsiteY91" fmla="*/ 215626 h 496826"/>
              <a:gd name="connsiteX92" fmla="*/ 793684 w 1793928"/>
              <a:gd name="connsiteY92" fmla="*/ 215626 h 496826"/>
              <a:gd name="connsiteX93" fmla="*/ 793684 w 1793928"/>
              <a:gd name="connsiteY93" fmla="*/ 211631 h 496826"/>
              <a:gd name="connsiteX94" fmla="*/ 804364 w 1793928"/>
              <a:gd name="connsiteY94" fmla="*/ 211631 h 496826"/>
              <a:gd name="connsiteX95" fmla="*/ 804364 w 1793928"/>
              <a:gd name="connsiteY95" fmla="*/ 207636 h 496826"/>
              <a:gd name="connsiteX96" fmla="*/ 832886 w 1793928"/>
              <a:gd name="connsiteY96" fmla="*/ 207636 h 496826"/>
              <a:gd name="connsiteX97" fmla="*/ 832886 w 1793928"/>
              <a:gd name="connsiteY97" fmla="*/ 202277 h 496826"/>
              <a:gd name="connsiteX98" fmla="*/ 857762 w 1793928"/>
              <a:gd name="connsiteY98" fmla="*/ 202277 h 496826"/>
              <a:gd name="connsiteX99" fmla="*/ 857762 w 1793928"/>
              <a:gd name="connsiteY99" fmla="*/ 198185 h 496826"/>
              <a:gd name="connsiteX100" fmla="*/ 889801 w 1793928"/>
              <a:gd name="connsiteY100" fmla="*/ 198185 h 496826"/>
              <a:gd name="connsiteX101" fmla="*/ 889801 w 1793928"/>
              <a:gd name="connsiteY101" fmla="*/ 194190 h 496826"/>
              <a:gd name="connsiteX102" fmla="*/ 916500 w 1793928"/>
              <a:gd name="connsiteY102" fmla="*/ 194190 h 496826"/>
              <a:gd name="connsiteX103" fmla="*/ 916500 w 1793928"/>
              <a:gd name="connsiteY103" fmla="*/ 190195 h 496826"/>
              <a:gd name="connsiteX104" fmla="*/ 937860 w 1793928"/>
              <a:gd name="connsiteY104" fmla="*/ 190195 h 496826"/>
              <a:gd name="connsiteX105" fmla="*/ 937860 w 1793928"/>
              <a:gd name="connsiteY105" fmla="*/ 187564 h 496826"/>
              <a:gd name="connsiteX106" fmla="*/ 966383 w 1793928"/>
              <a:gd name="connsiteY106" fmla="*/ 187564 h 496826"/>
              <a:gd name="connsiteX107" fmla="*/ 966383 w 1793928"/>
              <a:gd name="connsiteY107" fmla="*/ 182205 h 496826"/>
              <a:gd name="connsiteX108" fmla="*/ 991258 w 1793928"/>
              <a:gd name="connsiteY108" fmla="*/ 182205 h 496826"/>
              <a:gd name="connsiteX109" fmla="*/ 991258 w 1793928"/>
              <a:gd name="connsiteY109" fmla="*/ 174118 h 496826"/>
              <a:gd name="connsiteX110" fmla="*/ 1003761 w 1793928"/>
              <a:gd name="connsiteY110" fmla="*/ 174118 h 496826"/>
              <a:gd name="connsiteX111" fmla="*/ 1003761 w 1793928"/>
              <a:gd name="connsiteY111" fmla="*/ 166031 h 496826"/>
              <a:gd name="connsiteX112" fmla="*/ 1016264 w 1793928"/>
              <a:gd name="connsiteY112" fmla="*/ 166031 h 496826"/>
              <a:gd name="connsiteX113" fmla="*/ 1016264 w 1793928"/>
              <a:gd name="connsiteY113" fmla="*/ 160672 h 496826"/>
              <a:gd name="connsiteX114" fmla="*/ 1028767 w 1793928"/>
              <a:gd name="connsiteY114" fmla="*/ 160672 h 496826"/>
              <a:gd name="connsiteX115" fmla="*/ 1028767 w 1793928"/>
              <a:gd name="connsiteY115" fmla="*/ 156580 h 496826"/>
              <a:gd name="connsiteX116" fmla="*/ 1050127 w 1793928"/>
              <a:gd name="connsiteY116" fmla="*/ 156580 h 496826"/>
              <a:gd name="connsiteX117" fmla="*/ 1050127 w 1793928"/>
              <a:gd name="connsiteY117" fmla="*/ 152585 h 496826"/>
              <a:gd name="connsiteX118" fmla="*/ 1069663 w 1793928"/>
              <a:gd name="connsiteY118" fmla="*/ 152585 h 496826"/>
              <a:gd name="connsiteX119" fmla="*/ 1069663 w 1793928"/>
              <a:gd name="connsiteY119" fmla="*/ 148590 h 496826"/>
              <a:gd name="connsiteX120" fmla="*/ 1087506 w 1793928"/>
              <a:gd name="connsiteY120" fmla="*/ 148590 h 496826"/>
              <a:gd name="connsiteX121" fmla="*/ 1087506 w 1793928"/>
              <a:gd name="connsiteY121" fmla="*/ 145959 h 496826"/>
              <a:gd name="connsiteX122" fmla="*/ 1112382 w 1793928"/>
              <a:gd name="connsiteY122" fmla="*/ 145959 h 496826"/>
              <a:gd name="connsiteX123" fmla="*/ 1112382 w 1793928"/>
              <a:gd name="connsiteY123" fmla="*/ 141867 h 496826"/>
              <a:gd name="connsiteX124" fmla="*/ 1139081 w 1793928"/>
              <a:gd name="connsiteY124" fmla="*/ 141867 h 496826"/>
              <a:gd name="connsiteX125" fmla="*/ 1139081 w 1793928"/>
              <a:gd name="connsiteY125" fmla="*/ 137872 h 496826"/>
              <a:gd name="connsiteX126" fmla="*/ 1183623 w 1793928"/>
              <a:gd name="connsiteY126" fmla="*/ 137872 h 496826"/>
              <a:gd name="connsiteX127" fmla="*/ 1183623 w 1793928"/>
              <a:gd name="connsiteY127" fmla="*/ 133877 h 496826"/>
              <a:gd name="connsiteX128" fmla="*/ 1194303 w 1793928"/>
              <a:gd name="connsiteY128" fmla="*/ 133877 h 496826"/>
              <a:gd name="connsiteX129" fmla="*/ 1194303 w 1793928"/>
              <a:gd name="connsiteY129" fmla="*/ 129882 h 496826"/>
              <a:gd name="connsiteX130" fmla="*/ 1208499 w 1793928"/>
              <a:gd name="connsiteY130" fmla="*/ 129882 h 496826"/>
              <a:gd name="connsiteX131" fmla="*/ 1208499 w 1793928"/>
              <a:gd name="connsiteY131" fmla="*/ 124523 h 496826"/>
              <a:gd name="connsiteX132" fmla="*/ 1221002 w 1793928"/>
              <a:gd name="connsiteY132" fmla="*/ 124523 h 496826"/>
              <a:gd name="connsiteX133" fmla="*/ 1221002 w 1793928"/>
              <a:gd name="connsiteY133" fmla="*/ 121892 h 496826"/>
              <a:gd name="connsiteX134" fmla="*/ 1260074 w 1793928"/>
              <a:gd name="connsiteY134" fmla="*/ 121892 h 496826"/>
              <a:gd name="connsiteX135" fmla="*/ 1260074 w 1793928"/>
              <a:gd name="connsiteY135" fmla="*/ 117898 h 496826"/>
              <a:gd name="connsiteX136" fmla="*/ 1279610 w 1793928"/>
              <a:gd name="connsiteY136" fmla="*/ 117898 h 496826"/>
              <a:gd name="connsiteX137" fmla="*/ 1279610 w 1793928"/>
              <a:gd name="connsiteY137" fmla="*/ 113903 h 496826"/>
              <a:gd name="connsiteX138" fmla="*/ 1290290 w 1793928"/>
              <a:gd name="connsiteY138" fmla="*/ 113903 h 496826"/>
              <a:gd name="connsiteX139" fmla="*/ 1290290 w 1793928"/>
              <a:gd name="connsiteY139" fmla="*/ 109908 h 496826"/>
              <a:gd name="connsiteX140" fmla="*/ 1311649 w 1793928"/>
              <a:gd name="connsiteY140" fmla="*/ 109908 h 496826"/>
              <a:gd name="connsiteX141" fmla="*/ 1311649 w 1793928"/>
              <a:gd name="connsiteY141" fmla="*/ 105913 h 496826"/>
              <a:gd name="connsiteX142" fmla="*/ 1322329 w 1793928"/>
              <a:gd name="connsiteY142" fmla="*/ 105913 h 496826"/>
              <a:gd name="connsiteX143" fmla="*/ 1322329 w 1793928"/>
              <a:gd name="connsiteY143" fmla="*/ 101821 h 496826"/>
              <a:gd name="connsiteX144" fmla="*/ 1338349 w 1793928"/>
              <a:gd name="connsiteY144" fmla="*/ 101821 h 496826"/>
              <a:gd name="connsiteX145" fmla="*/ 1338349 w 1793928"/>
              <a:gd name="connsiteY145" fmla="*/ 100457 h 496826"/>
              <a:gd name="connsiteX146" fmla="*/ 1349028 w 1793928"/>
              <a:gd name="connsiteY146" fmla="*/ 100457 h 496826"/>
              <a:gd name="connsiteX147" fmla="*/ 1349028 w 1793928"/>
              <a:gd name="connsiteY147" fmla="*/ 96462 h 496826"/>
              <a:gd name="connsiteX148" fmla="*/ 1423786 w 1793928"/>
              <a:gd name="connsiteY148" fmla="*/ 96462 h 496826"/>
              <a:gd name="connsiteX149" fmla="*/ 1423786 w 1793928"/>
              <a:gd name="connsiteY149" fmla="*/ 89739 h 496826"/>
              <a:gd name="connsiteX150" fmla="*/ 1443322 w 1793928"/>
              <a:gd name="connsiteY150" fmla="*/ 89739 h 496826"/>
              <a:gd name="connsiteX151" fmla="*/ 1443322 w 1793928"/>
              <a:gd name="connsiteY151" fmla="*/ 84380 h 496826"/>
              <a:gd name="connsiteX152" fmla="*/ 1473538 w 1793928"/>
              <a:gd name="connsiteY152" fmla="*/ 84380 h 496826"/>
              <a:gd name="connsiteX153" fmla="*/ 1473538 w 1793928"/>
              <a:gd name="connsiteY153" fmla="*/ 79021 h 496826"/>
              <a:gd name="connsiteX154" fmla="*/ 1477054 w 1793928"/>
              <a:gd name="connsiteY154" fmla="*/ 79021 h 496826"/>
              <a:gd name="connsiteX155" fmla="*/ 1477054 w 1793928"/>
              <a:gd name="connsiteY155" fmla="*/ 74928 h 496826"/>
              <a:gd name="connsiteX156" fmla="*/ 1526936 w 1793928"/>
              <a:gd name="connsiteY156" fmla="*/ 74928 h 496826"/>
              <a:gd name="connsiteX157" fmla="*/ 1526936 w 1793928"/>
              <a:gd name="connsiteY157" fmla="*/ 70933 h 496826"/>
              <a:gd name="connsiteX158" fmla="*/ 1532276 w 1793928"/>
              <a:gd name="connsiteY158" fmla="*/ 70933 h 496826"/>
              <a:gd name="connsiteX159" fmla="*/ 1532276 w 1793928"/>
              <a:gd name="connsiteY159" fmla="*/ 66939 h 496826"/>
              <a:gd name="connsiteX160" fmla="*/ 1564315 w 1793928"/>
              <a:gd name="connsiteY160" fmla="*/ 66939 h 496826"/>
              <a:gd name="connsiteX161" fmla="*/ 1564315 w 1793928"/>
              <a:gd name="connsiteY161" fmla="*/ 64308 h 496826"/>
              <a:gd name="connsiteX162" fmla="*/ 1598178 w 1793928"/>
              <a:gd name="connsiteY162" fmla="*/ 64308 h 496826"/>
              <a:gd name="connsiteX163" fmla="*/ 1598178 w 1793928"/>
              <a:gd name="connsiteY163" fmla="*/ 60313 h 496826"/>
              <a:gd name="connsiteX164" fmla="*/ 1628393 w 1793928"/>
              <a:gd name="connsiteY164" fmla="*/ 60313 h 496826"/>
              <a:gd name="connsiteX165" fmla="*/ 1628393 w 1793928"/>
              <a:gd name="connsiteY165" fmla="*/ 54954 h 496826"/>
              <a:gd name="connsiteX166" fmla="*/ 1635557 w 1793928"/>
              <a:gd name="connsiteY166" fmla="*/ 54954 h 496826"/>
              <a:gd name="connsiteX167" fmla="*/ 1635557 w 1793928"/>
              <a:gd name="connsiteY167" fmla="*/ 50959 h 496826"/>
              <a:gd name="connsiteX168" fmla="*/ 1642720 w 1793928"/>
              <a:gd name="connsiteY168" fmla="*/ 50959 h 496826"/>
              <a:gd name="connsiteX169" fmla="*/ 1642720 w 1793928"/>
              <a:gd name="connsiteY169" fmla="*/ 46964 h 496826"/>
              <a:gd name="connsiteX170" fmla="*/ 1658739 w 1793928"/>
              <a:gd name="connsiteY170" fmla="*/ 46964 h 496826"/>
              <a:gd name="connsiteX171" fmla="*/ 1658739 w 1793928"/>
              <a:gd name="connsiteY171" fmla="*/ 38877 h 496826"/>
              <a:gd name="connsiteX172" fmla="*/ 1678275 w 1793928"/>
              <a:gd name="connsiteY172" fmla="*/ 38877 h 496826"/>
              <a:gd name="connsiteX173" fmla="*/ 1678275 w 1793928"/>
              <a:gd name="connsiteY173" fmla="*/ 32154 h 496826"/>
              <a:gd name="connsiteX174" fmla="*/ 1683615 w 1793928"/>
              <a:gd name="connsiteY174" fmla="*/ 32154 h 496826"/>
              <a:gd name="connsiteX175" fmla="*/ 1683615 w 1793928"/>
              <a:gd name="connsiteY175" fmla="*/ 26795 h 496826"/>
              <a:gd name="connsiteX176" fmla="*/ 1729851 w 1793928"/>
              <a:gd name="connsiteY176" fmla="*/ 26795 h 496826"/>
              <a:gd name="connsiteX177" fmla="*/ 1729851 w 1793928"/>
              <a:gd name="connsiteY177" fmla="*/ 18708 h 496826"/>
              <a:gd name="connsiteX178" fmla="*/ 1781426 w 1793928"/>
              <a:gd name="connsiteY178" fmla="*/ 18708 h 496826"/>
              <a:gd name="connsiteX179" fmla="*/ 1781426 w 1793928"/>
              <a:gd name="connsiteY179" fmla="*/ 13349 h 496826"/>
              <a:gd name="connsiteX180" fmla="*/ 1792106 w 1793928"/>
              <a:gd name="connsiteY180" fmla="*/ 13349 h 496826"/>
              <a:gd name="connsiteX181" fmla="*/ 1792106 w 1793928"/>
              <a:gd name="connsiteY181" fmla="*/ 7990 h 496826"/>
              <a:gd name="connsiteX182" fmla="*/ 1793929 w 1793928"/>
              <a:gd name="connsiteY182" fmla="*/ 7990 h 496826"/>
              <a:gd name="connsiteX183" fmla="*/ 1793929 w 1793928"/>
              <a:gd name="connsiteY183" fmla="*/ 0 h 496826"/>
              <a:gd name="connsiteX184" fmla="*/ 261 w 1793928"/>
              <a:gd name="connsiteY184" fmla="*/ 2631 h 49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793928" h="496826">
                <a:moveTo>
                  <a:pt x="0" y="2338"/>
                </a:moveTo>
                <a:lnTo>
                  <a:pt x="0" y="496827"/>
                </a:lnTo>
                <a:lnTo>
                  <a:pt x="8856" y="496827"/>
                </a:lnTo>
                <a:lnTo>
                  <a:pt x="8856" y="486109"/>
                </a:lnTo>
                <a:lnTo>
                  <a:pt x="12373" y="486109"/>
                </a:lnTo>
                <a:lnTo>
                  <a:pt x="12373" y="480750"/>
                </a:lnTo>
                <a:lnTo>
                  <a:pt x="17713" y="480750"/>
                </a:lnTo>
                <a:lnTo>
                  <a:pt x="17713" y="456585"/>
                </a:lnTo>
                <a:lnTo>
                  <a:pt x="30216" y="456585"/>
                </a:lnTo>
                <a:lnTo>
                  <a:pt x="30216" y="452591"/>
                </a:lnTo>
                <a:lnTo>
                  <a:pt x="51575" y="452591"/>
                </a:lnTo>
                <a:lnTo>
                  <a:pt x="51575" y="439144"/>
                </a:lnTo>
                <a:lnTo>
                  <a:pt x="60431" y="439144"/>
                </a:lnTo>
                <a:lnTo>
                  <a:pt x="60431" y="431057"/>
                </a:lnTo>
                <a:lnTo>
                  <a:pt x="69288" y="431057"/>
                </a:lnTo>
                <a:lnTo>
                  <a:pt x="69288" y="420339"/>
                </a:lnTo>
                <a:lnTo>
                  <a:pt x="83484" y="420339"/>
                </a:lnTo>
                <a:cubicBezTo>
                  <a:pt x="83484" y="420339"/>
                  <a:pt x="81661" y="408257"/>
                  <a:pt x="83484" y="408257"/>
                </a:cubicBezTo>
                <a:lnTo>
                  <a:pt x="99504" y="408257"/>
                </a:lnTo>
                <a:lnTo>
                  <a:pt x="99504" y="402898"/>
                </a:lnTo>
                <a:lnTo>
                  <a:pt x="101327" y="400267"/>
                </a:lnTo>
                <a:lnTo>
                  <a:pt x="101327" y="397637"/>
                </a:lnTo>
                <a:lnTo>
                  <a:pt x="110183" y="397637"/>
                </a:lnTo>
                <a:lnTo>
                  <a:pt x="110183" y="395006"/>
                </a:lnTo>
                <a:lnTo>
                  <a:pt x="113700" y="395006"/>
                </a:lnTo>
                <a:lnTo>
                  <a:pt x="113700" y="389647"/>
                </a:lnTo>
                <a:lnTo>
                  <a:pt x="122556" y="389647"/>
                </a:lnTo>
                <a:lnTo>
                  <a:pt x="122556" y="385652"/>
                </a:lnTo>
                <a:lnTo>
                  <a:pt x="135059" y="385652"/>
                </a:lnTo>
                <a:lnTo>
                  <a:pt x="135059" y="383021"/>
                </a:lnTo>
                <a:lnTo>
                  <a:pt x="152902" y="383021"/>
                </a:lnTo>
                <a:lnTo>
                  <a:pt x="152902" y="379026"/>
                </a:lnTo>
                <a:lnTo>
                  <a:pt x="158242" y="379026"/>
                </a:lnTo>
                <a:lnTo>
                  <a:pt x="158242" y="366944"/>
                </a:lnTo>
                <a:lnTo>
                  <a:pt x="172438" y="366944"/>
                </a:lnTo>
                <a:lnTo>
                  <a:pt x="172438" y="358857"/>
                </a:lnTo>
                <a:lnTo>
                  <a:pt x="179601" y="358857"/>
                </a:lnTo>
                <a:lnTo>
                  <a:pt x="179601" y="356226"/>
                </a:lnTo>
                <a:lnTo>
                  <a:pt x="184941" y="356226"/>
                </a:lnTo>
                <a:lnTo>
                  <a:pt x="184941" y="352231"/>
                </a:lnTo>
                <a:lnTo>
                  <a:pt x="192104" y="352231"/>
                </a:lnTo>
                <a:lnTo>
                  <a:pt x="192104" y="346872"/>
                </a:lnTo>
                <a:lnTo>
                  <a:pt x="197444" y="346872"/>
                </a:lnTo>
                <a:lnTo>
                  <a:pt x="197444" y="344144"/>
                </a:lnTo>
                <a:lnTo>
                  <a:pt x="206300" y="344144"/>
                </a:lnTo>
                <a:lnTo>
                  <a:pt x="206300" y="341513"/>
                </a:lnTo>
                <a:lnTo>
                  <a:pt x="211640" y="341513"/>
                </a:lnTo>
                <a:lnTo>
                  <a:pt x="211640" y="338883"/>
                </a:lnTo>
                <a:lnTo>
                  <a:pt x="241856" y="338883"/>
                </a:lnTo>
                <a:lnTo>
                  <a:pt x="241856" y="333524"/>
                </a:lnTo>
                <a:lnTo>
                  <a:pt x="256052" y="333524"/>
                </a:lnTo>
                <a:lnTo>
                  <a:pt x="256052" y="329431"/>
                </a:lnTo>
                <a:lnTo>
                  <a:pt x="273895" y="329431"/>
                </a:lnTo>
                <a:lnTo>
                  <a:pt x="273895" y="310724"/>
                </a:lnTo>
                <a:lnTo>
                  <a:pt x="314791" y="310724"/>
                </a:lnTo>
                <a:lnTo>
                  <a:pt x="314791" y="304001"/>
                </a:lnTo>
                <a:lnTo>
                  <a:pt x="357509" y="304001"/>
                </a:lnTo>
                <a:lnTo>
                  <a:pt x="357509" y="301370"/>
                </a:lnTo>
                <a:lnTo>
                  <a:pt x="382385" y="301370"/>
                </a:lnTo>
                <a:lnTo>
                  <a:pt x="382385" y="296011"/>
                </a:lnTo>
                <a:lnTo>
                  <a:pt x="389549" y="296011"/>
                </a:lnTo>
                <a:lnTo>
                  <a:pt x="389549" y="292016"/>
                </a:lnTo>
                <a:lnTo>
                  <a:pt x="396712" y="292016"/>
                </a:lnTo>
                <a:lnTo>
                  <a:pt x="396712" y="289385"/>
                </a:lnTo>
                <a:lnTo>
                  <a:pt x="426927" y="289385"/>
                </a:lnTo>
                <a:lnTo>
                  <a:pt x="426927" y="285293"/>
                </a:lnTo>
                <a:lnTo>
                  <a:pt x="448287" y="285293"/>
                </a:lnTo>
                <a:lnTo>
                  <a:pt x="448287" y="281298"/>
                </a:lnTo>
                <a:lnTo>
                  <a:pt x="464306" y="281298"/>
                </a:lnTo>
                <a:lnTo>
                  <a:pt x="464306" y="275939"/>
                </a:lnTo>
                <a:lnTo>
                  <a:pt x="492829" y="275939"/>
                </a:lnTo>
                <a:lnTo>
                  <a:pt x="492829" y="271944"/>
                </a:lnTo>
                <a:lnTo>
                  <a:pt x="503509" y="271944"/>
                </a:lnTo>
                <a:lnTo>
                  <a:pt x="503509" y="267949"/>
                </a:lnTo>
                <a:lnTo>
                  <a:pt x="519528" y="267949"/>
                </a:lnTo>
                <a:lnTo>
                  <a:pt x="519528" y="261226"/>
                </a:lnTo>
                <a:lnTo>
                  <a:pt x="558730" y="261226"/>
                </a:lnTo>
                <a:lnTo>
                  <a:pt x="558730" y="254503"/>
                </a:lnTo>
                <a:lnTo>
                  <a:pt x="567587" y="254503"/>
                </a:lnTo>
                <a:lnTo>
                  <a:pt x="567587" y="251872"/>
                </a:lnTo>
                <a:lnTo>
                  <a:pt x="578267" y="251872"/>
                </a:lnTo>
                <a:lnTo>
                  <a:pt x="578267" y="247780"/>
                </a:lnTo>
                <a:lnTo>
                  <a:pt x="592463" y="247780"/>
                </a:lnTo>
                <a:lnTo>
                  <a:pt x="592463" y="235795"/>
                </a:lnTo>
                <a:lnTo>
                  <a:pt x="610306" y="235795"/>
                </a:lnTo>
                <a:lnTo>
                  <a:pt x="610306" y="234431"/>
                </a:lnTo>
                <a:lnTo>
                  <a:pt x="693920" y="234431"/>
                </a:lnTo>
                <a:lnTo>
                  <a:pt x="693920" y="223713"/>
                </a:lnTo>
                <a:lnTo>
                  <a:pt x="738462" y="223713"/>
                </a:lnTo>
                <a:lnTo>
                  <a:pt x="738462" y="218354"/>
                </a:lnTo>
                <a:lnTo>
                  <a:pt x="775841" y="218354"/>
                </a:lnTo>
                <a:lnTo>
                  <a:pt x="775841" y="215626"/>
                </a:lnTo>
                <a:lnTo>
                  <a:pt x="793684" y="215626"/>
                </a:lnTo>
                <a:lnTo>
                  <a:pt x="793684" y="211631"/>
                </a:lnTo>
                <a:lnTo>
                  <a:pt x="804364" y="211631"/>
                </a:lnTo>
                <a:lnTo>
                  <a:pt x="804364" y="207636"/>
                </a:lnTo>
                <a:lnTo>
                  <a:pt x="832886" y="207636"/>
                </a:lnTo>
                <a:cubicBezTo>
                  <a:pt x="832886" y="207636"/>
                  <a:pt x="831063" y="202277"/>
                  <a:pt x="832886" y="202277"/>
                </a:cubicBezTo>
                <a:lnTo>
                  <a:pt x="857762" y="202277"/>
                </a:lnTo>
                <a:lnTo>
                  <a:pt x="857762" y="198185"/>
                </a:lnTo>
                <a:lnTo>
                  <a:pt x="889801" y="198185"/>
                </a:lnTo>
                <a:lnTo>
                  <a:pt x="889801" y="194190"/>
                </a:lnTo>
                <a:lnTo>
                  <a:pt x="916500" y="194190"/>
                </a:lnTo>
                <a:lnTo>
                  <a:pt x="916500" y="190195"/>
                </a:lnTo>
                <a:lnTo>
                  <a:pt x="937860" y="190195"/>
                </a:lnTo>
                <a:lnTo>
                  <a:pt x="937860" y="187564"/>
                </a:lnTo>
                <a:lnTo>
                  <a:pt x="966383" y="187564"/>
                </a:lnTo>
                <a:lnTo>
                  <a:pt x="966383" y="182205"/>
                </a:lnTo>
                <a:lnTo>
                  <a:pt x="991258" y="182205"/>
                </a:lnTo>
                <a:lnTo>
                  <a:pt x="991258" y="174118"/>
                </a:lnTo>
                <a:lnTo>
                  <a:pt x="1003761" y="174118"/>
                </a:lnTo>
                <a:lnTo>
                  <a:pt x="1003761" y="166031"/>
                </a:lnTo>
                <a:lnTo>
                  <a:pt x="1016264" y="166031"/>
                </a:lnTo>
                <a:lnTo>
                  <a:pt x="1016264" y="160672"/>
                </a:lnTo>
                <a:lnTo>
                  <a:pt x="1028767" y="160672"/>
                </a:lnTo>
                <a:lnTo>
                  <a:pt x="1028767" y="156580"/>
                </a:lnTo>
                <a:lnTo>
                  <a:pt x="1050127" y="156580"/>
                </a:lnTo>
                <a:lnTo>
                  <a:pt x="1050127" y="152585"/>
                </a:lnTo>
                <a:lnTo>
                  <a:pt x="1069663" y="152585"/>
                </a:lnTo>
                <a:lnTo>
                  <a:pt x="1069663" y="148590"/>
                </a:lnTo>
                <a:lnTo>
                  <a:pt x="1087506" y="148590"/>
                </a:lnTo>
                <a:lnTo>
                  <a:pt x="1087506" y="145959"/>
                </a:lnTo>
                <a:lnTo>
                  <a:pt x="1112382" y="145959"/>
                </a:lnTo>
                <a:lnTo>
                  <a:pt x="1112382" y="141867"/>
                </a:lnTo>
                <a:lnTo>
                  <a:pt x="1139081" y="141867"/>
                </a:lnTo>
                <a:lnTo>
                  <a:pt x="1139081" y="137872"/>
                </a:lnTo>
                <a:lnTo>
                  <a:pt x="1183623" y="137872"/>
                </a:lnTo>
                <a:lnTo>
                  <a:pt x="1183623" y="133877"/>
                </a:lnTo>
                <a:lnTo>
                  <a:pt x="1194303" y="133877"/>
                </a:lnTo>
                <a:lnTo>
                  <a:pt x="1194303" y="129882"/>
                </a:lnTo>
                <a:lnTo>
                  <a:pt x="1208499" y="129882"/>
                </a:lnTo>
                <a:lnTo>
                  <a:pt x="1208499" y="124523"/>
                </a:lnTo>
                <a:lnTo>
                  <a:pt x="1221002" y="124523"/>
                </a:lnTo>
                <a:cubicBezTo>
                  <a:pt x="1221002" y="124523"/>
                  <a:pt x="1219179" y="121892"/>
                  <a:pt x="1221002" y="121892"/>
                </a:cubicBezTo>
                <a:lnTo>
                  <a:pt x="1260074" y="121892"/>
                </a:lnTo>
                <a:lnTo>
                  <a:pt x="1260074" y="117898"/>
                </a:lnTo>
                <a:lnTo>
                  <a:pt x="1279610" y="117898"/>
                </a:lnTo>
                <a:cubicBezTo>
                  <a:pt x="1279610" y="117898"/>
                  <a:pt x="1277787" y="113903"/>
                  <a:pt x="1279610" y="113903"/>
                </a:cubicBezTo>
                <a:lnTo>
                  <a:pt x="1290290" y="113903"/>
                </a:lnTo>
                <a:lnTo>
                  <a:pt x="1290290" y="109908"/>
                </a:lnTo>
                <a:lnTo>
                  <a:pt x="1311649" y="109908"/>
                </a:lnTo>
                <a:lnTo>
                  <a:pt x="1311649" y="105913"/>
                </a:lnTo>
                <a:lnTo>
                  <a:pt x="1322329" y="105913"/>
                </a:lnTo>
                <a:cubicBezTo>
                  <a:pt x="1322329" y="105913"/>
                  <a:pt x="1320505" y="101821"/>
                  <a:pt x="1322329" y="101821"/>
                </a:cubicBezTo>
                <a:lnTo>
                  <a:pt x="1338349" y="101821"/>
                </a:lnTo>
                <a:lnTo>
                  <a:pt x="1338349" y="100457"/>
                </a:lnTo>
                <a:lnTo>
                  <a:pt x="1349028" y="100457"/>
                </a:lnTo>
                <a:lnTo>
                  <a:pt x="1349028" y="96462"/>
                </a:lnTo>
                <a:lnTo>
                  <a:pt x="1423786" y="96462"/>
                </a:lnTo>
                <a:lnTo>
                  <a:pt x="1423786" y="89739"/>
                </a:lnTo>
                <a:lnTo>
                  <a:pt x="1443322" y="89739"/>
                </a:lnTo>
                <a:lnTo>
                  <a:pt x="1443322" y="84380"/>
                </a:lnTo>
                <a:lnTo>
                  <a:pt x="1473538" y="84380"/>
                </a:lnTo>
                <a:lnTo>
                  <a:pt x="1473538" y="79021"/>
                </a:lnTo>
                <a:lnTo>
                  <a:pt x="1477054" y="79021"/>
                </a:lnTo>
                <a:lnTo>
                  <a:pt x="1477054" y="74928"/>
                </a:lnTo>
                <a:lnTo>
                  <a:pt x="1526936" y="74928"/>
                </a:lnTo>
                <a:lnTo>
                  <a:pt x="1526936" y="70933"/>
                </a:lnTo>
                <a:lnTo>
                  <a:pt x="1532276" y="70933"/>
                </a:lnTo>
                <a:cubicBezTo>
                  <a:pt x="1532276" y="70933"/>
                  <a:pt x="1528760" y="66939"/>
                  <a:pt x="1532276" y="66939"/>
                </a:cubicBezTo>
                <a:lnTo>
                  <a:pt x="1564315" y="66939"/>
                </a:lnTo>
                <a:lnTo>
                  <a:pt x="1564315" y="64308"/>
                </a:lnTo>
                <a:lnTo>
                  <a:pt x="1598178" y="64308"/>
                </a:lnTo>
                <a:lnTo>
                  <a:pt x="1598178" y="60313"/>
                </a:lnTo>
                <a:lnTo>
                  <a:pt x="1628393" y="60313"/>
                </a:lnTo>
                <a:cubicBezTo>
                  <a:pt x="1628393" y="60313"/>
                  <a:pt x="1626570" y="54954"/>
                  <a:pt x="1628393" y="54954"/>
                </a:cubicBezTo>
                <a:lnTo>
                  <a:pt x="1635557" y="54954"/>
                </a:lnTo>
                <a:lnTo>
                  <a:pt x="1635557" y="50959"/>
                </a:lnTo>
                <a:lnTo>
                  <a:pt x="1642720" y="50959"/>
                </a:lnTo>
                <a:lnTo>
                  <a:pt x="1642720" y="46964"/>
                </a:lnTo>
                <a:lnTo>
                  <a:pt x="1658739" y="46964"/>
                </a:lnTo>
                <a:lnTo>
                  <a:pt x="1658739" y="38877"/>
                </a:lnTo>
                <a:lnTo>
                  <a:pt x="1678275" y="38877"/>
                </a:lnTo>
                <a:lnTo>
                  <a:pt x="1678275" y="32154"/>
                </a:lnTo>
                <a:lnTo>
                  <a:pt x="1683615" y="32154"/>
                </a:lnTo>
                <a:lnTo>
                  <a:pt x="1683615" y="26795"/>
                </a:lnTo>
                <a:lnTo>
                  <a:pt x="1729851" y="26795"/>
                </a:lnTo>
                <a:lnTo>
                  <a:pt x="1729851" y="18708"/>
                </a:lnTo>
                <a:lnTo>
                  <a:pt x="1781426" y="18708"/>
                </a:lnTo>
                <a:lnTo>
                  <a:pt x="1781426" y="13349"/>
                </a:lnTo>
                <a:lnTo>
                  <a:pt x="1792106" y="13349"/>
                </a:lnTo>
                <a:lnTo>
                  <a:pt x="1792106" y="7990"/>
                </a:lnTo>
                <a:lnTo>
                  <a:pt x="1793929" y="7990"/>
                </a:lnTo>
                <a:lnTo>
                  <a:pt x="1793929" y="0"/>
                </a:lnTo>
                <a:lnTo>
                  <a:pt x="261" y="2631"/>
                </a:lnTo>
              </a:path>
            </a:pathLst>
          </a:custGeom>
          <a:solidFill>
            <a:schemeClr val="accent4">
              <a:lumMod val="75000"/>
            </a:schemeClr>
          </a:solidFill>
          <a:ln w="13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68" name="Freeform: Shape 530">
            <a:extLst>
              <a:ext uri="{FF2B5EF4-FFF2-40B4-BE49-F238E27FC236}">
                <a16:creationId xmlns:a16="http://schemas.microsoft.com/office/drawing/2014/main" id="{AD8A0F98-6F18-7133-86CF-6D84FBD1F5C8}"/>
              </a:ext>
            </a:extLst>
          </p:cNvPr>
          <p:cNvSpPr/>
          <p:nvPr/>
        </p:nvSpPr>
        <p:spPr>
          <a:xfrm>
            <a:off x="10938802" y="4950179"/>
            <a:ext cx="292389" cy="396857"/>
          </a:xfrm>
          <a:custGeom>
            <a:avLst/>
            <a:gdLst>
              <a:gd name="connsiteX0" fmla="*/ 0 w 292389"/>
              <a:gd name="connsiteY0" fmla="*/ 396857 h 396857"/>
              <a:gd name="connsiteX1" fmla="*/ 0 w 292389"/>
              <a:gd name="connsiteY1" fmla="*/ 392862 h 396857"/>
              <a:gd name="connsiteX2" fmla="*/ 7163 w 292389"/>
              <a:gd name="connsiteY2" fmla="*/ 392862 h 396857"/>
              <a:gd name="connsiteX3" fmla="*/ 7163 w 292389"/>
              <a:gd name="connsiteY3" fmla="*/ 391498 h 396857"/>
              <a:gd name="connsiteX4" fmla="*/ 17843 w 292389"/>
              <a:gd name="connsiteY4" fmla="*/ 391498 h 396857"/>
              <a:gd name="connsiteX5" fmla="*/ 17843 w 292389"/>
              <a:gd name="connsiteY5" fmla="*/ 386139 h 396857"/>
              <a:gd name="connsiteX6" fmla="*/ 25006 w 292389"/>
              <a:gd name="connsiteY6" fmla="*/ 386139 h 396857"/>
              <a:gd name="connsiteX7" fmla="*/ 25006 w 292389"/>
              <a:gd name="connsiteY7" fmla="*/ 378052 h 396857"/>
              <a:gd name="connsiteX8" fmla="*/ 32169 w 292389"/>
              <a:gd name="connsiteY8" fmla="*/ 378052 h 396857"/>
              <a:gd name="connsiteX9" fmla="*/ 32169 w 292389"/>
              <a:gd name="connsiteY9" fmla="*/ 373960 h 396857"/>
              <a:gd name="connsiteX10" fmla="*/ 35686 w 292389"/>
              <a:gd name="connsiteY10" fmla="*/ 373960 h 396857"/>
              <a:gd name="connsiteX11" fmla="*/ 35686 w 292389"/>
              <a:gd name="connsiteY11" fmla="*/ 369867 h 396857"/>
              <a:gd name="connsiteX12" fmla="*/ 42849 w 292389"/>
              <a:gd name="connsiteY12" fmla="*/ 369867 h 396857"/>
              <a:gd name="connsiteX13" fmla="*/ 42849 w 292389"/>
              <a:gd name="connsiteY13" fmla="*/ 365872 h 396857"/>
              <a:gd name="connsiteX14" fmla="*/ 51705 w 292389"/>
              <a:gd name="connsiteY14" fmla="*/ 365872 h 396857"/>
              <a:gd name="connsiteX15" fmla="*/ 51705 w 292389"/>
              <a:gd name="connsiteY15" fmla="*/ 361780 h 396857"/>
              <a:gd name="connsiteX16" fmla="*/ 64208 w 292389"/>
              <a:gd name="connsiteY16" fmla="*/ 361780 h 396857"/>
              <a:gd name="connsiteX17" fmla="*/ 64208 w 292389"/>
              <a:gd name="connsiteY17" fmla="*/ 357785 h 396857"/>
              <a:gd name="connsiteX18" fmla="*/ 73065 w 292389"/>
              <a:gd name="connsiteY18" fmla="*/ 357785 h 396857"/>
              <a:gd name="connsiteX19" fmla="*/ 73065 w 292389"/>
              <a:gd name="connsiteY19" fmla="*/ 355154 h 396857"/>
              <a:gd name="connsiteX20" fmla="*/ 90907 w 292389"/>
              <a:gd name="connsiteY20" fmla="*/ 355154 h 396857"/>
              <a:gd name="connsiteX21" fmla="*/ 90907 w 292389"/>
              <a:gd name="connsiteY21" fmla="*/ 349796 h 396857"/>
              <a:gd name="connsiteX22" fmla="*/ 114090 w 292389"/>
              <a:gd name="connsiteY22" fmla="*/ 349796 h 396857"/>
              <a:gd name="connsiteX23" fmla="*/ 114090 w 292389"/>
              <a:gd name="connsiteY23" fmla="*/ 333719 h 396857"/>
              <a:gd name="connsiteX24" fmla="*/ 119430 w 292389"/>
              <a:gd name="connsiteY24" fmla="*/ 333719 h 396857"/>
              <a:gd name="connsiteX25" fmla="*/ 119430 w 292389"/>
              <a:gd name="connsiteY25" fmla="*/ 329724 h 396857"/>
              <a:gd name="connsiteX26" fmla="*/ 126594 w 292389"/>
              <a:gd name="connsiteY26" fmla="*/ 329724 h 396857"/>
              <a:gd name="connsiteX27" fmla="*/ 126594 w 292389"/>
              <a:gd name="connsiteY27" fmla="*/ 321636 h 396857"/>
              <a:gd name="connsiteX28" fmla="*/ 133757 w 292389"/>
              <a:gd name="connsiteY28" fmla="*/ 321636 h 396857"/>
              <a:gd name="connsiteX29" fmla="*/ 133757 w 292389"/>
              <a:gd name="connsiteY29" fmla="*/ 302929 h 396857"/>
              <a:gd name="connsiteX30" fmla="*/ 146260 w 292389"/>
              <a:gd name="connsiteY30" fmla="*/ 302929 h 396857"/>
              <a:gd name="connsiteX31" fmla="*/ 146260 w 292389"/>
              <a:gd name="connsiteY31" fmla="*/ 294842 h 396857"/>
              <a:gd name="connsiteX32" fmla="*/ 164103 w 292389"/>
              <a:gd name="connsiteY32" fmla="*/ 294842 h 396857"/>
              <a:gd name="connsiteX33" fmla="*/ 164103 w 292389"/>
              <a:gd name="connsiteY33" fmla="*/ 289483 h 396857"/>
              <a:gd name="connsiteX34" fmla="*/ 183769 w 292389"/>
              <a:gd name="connsiteY34" fmla="*/ 289483 h 396857"/>
              <a:gd name="connsiteX35" fmla="*/ 183769 w 292389"/>
              <a:gd name="connsiteY35" fmla="*/ 276036 h 396857"/>
              <a:gd name="connsiteX36" fmla="*/ 190802 w 292389"/>
              <a:gd name="connsiteY36" fmla="*/ 276036 h 396857"/>
              <a:gd name="connsiteX37" fmla="*/ 190802 w 292389"/>
              <a:gd name="connsiteY37" fmla="*/ 273406 h 396857"/>
              <a:gd name="connsiteX38" fmla="*/ 197965 w 292389"/>
              <a:gd name="connsiteY38" fmla="*/ 273406 h 396857"/>
              <a:gd name="connsiteX39" fmla="*/ 197965 w 292389"/>
              <a:gd name="connsiteY39" fmla="*/ 201011 h 396857"/>
              <a:gd name="connsiteX40" fmla="*/ 208645 w 292389"/>
              <a:gd name="connsiteY40" fmla="*/ 201011 h 396857"/>
              <a:gd name="connsiteX41" fmla="*/ 208645 w 292389"/>
              <a:gd name="connsiteY41" fmla="*/ 190293 h 396857"/>
              <a:gd name="connsiteX42" fmla="*/ 217501 w 292389"/>
              <a:gd name="connsiteY42" fmla="*/ 190293 h 396857"/>
              <a:gd name="connsiteX43" fmla="*/ 217501 w 292389"/>
              <a:gd name="connsiteY43" fmla="*/ 178211 h 396857"/>
              <a:gd name="connsiteX44" fmla="*/ 224664 w 292389"/>
              <a:gd name="connsiteY44" fmla="*/ 178211 h 396857"/>
              <a:gd name="connsiteX45" fmla="*/ 224664 w 292389"/>
              <a:gd name="connsiteY45" fmla="*/ 174216 h 396857"/>
              <a:gd name="connsiteX46" fmla="*/ 230004 w 292389"/>
              <a:gd name="connsiteY46" fmla="*/ 174216 h 396857"/>
              <a:gd name="connsiteX47" fmla="*/ 230004 w 292389"/>
              <a:gd name="connsiteY47" fmla="*/ 152780 h 396857"/>
              <a:gd name="connsiteX48" fmla="*/ 260350 w 292389"/>
              <a:gd name="connsiteY48" fmla="*/ 152780 h 396857"/>
              <a:gd name="connsiteX49" fmla="*/ 260350 w 292389"/>
              <a:gd name="connsiteY49" fmla="*/ 71031 h 396857"/>
              <a:gd name="connsiteX50" fmla="*/ 272853 w 292389"/>
              <a:gd name="connsiteY50" fmla="*/ 71031 h 396857"/>
              <a:gd name="connsiteX51" fmla="*/ 272853 w 292389"/>
              <a:gd name="connsiteY51" fmla="*/ 9354 h 396857"/>
              <a:gd name="connsiteX52" fmla="*/ 279886 w 292389"/>
              <a:gd name="connsiteY52" fmla="*/ 9354 h 396857"/>
              <a:gd name="connsiteX53" fmla="*/ 279886 w 292389"/>
              <a:gd name="connsiteY53" fmla="*/ 0 h 396857"/>
              <a:gd name="connsiteX54" fmla="*/ 292389 w 292389"/>
              <a:gd name="connsiteY54" fmla="*/ 0 h 396857"/>
              <a:gd name="connsiteX55" fmla="*/ 292389 w 292389"/>
              <a:gd name="connsiteY55" fmla="*/ 396760 h 396857"/>
              <a:gd name="connsiteX56" fmla="*/ 260 w 292389"/>
              <a:gd name="connsiteY56" fmla="*/ 396760 h 3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92389" h="396857">
                <a:moveTo>
                  <a:pt x="0" y="396857"/>
                </a:moveTo>
                <a:lnTo>
                  <a:pt x="0" y="392862"/>
                </a:lnTo>
                <a:lnTo>
                  <a:pt x="7163" y="392862"/>
                </a:lnTo>
                <a:lnTo>
                  <a:pt x="7163" y="391498"/>
                </a:lnTo>
                <a:lnTo>
                  <a:pt x="17843" y="391498"/>
                </a:lnTo>
                <a:lnTo>
                  <a:pt x="17843" y="386139"/>
                </a:lnTo>
                <a:lnTo>
                  <a:pt x="25006" y="386139"/>
                </a:lnTo>
                <a:cubicBezTo>
                  <a:pt x="25006" y="386139"/>
                  <a:pt x="23183" y="378052"/>
                  <a:pt x="25006" y="378052"/>
                </a:cubicBezTo>
                <a:lnTo>
                  <a:pt x="32169" y="378052"/>
                </a:lnTo>
                <a:lnTo>
                  <a:pt x="32169" y="373960"/>
                </a:lnTo>
                <a:lnTo>
                  <a:pt x="35686" y="373960"/>
                </a:lnTo>
                <a:lnTo>
                  <a:pt x="35686" y="369867"/>
                </a:lnTo>
                <a:lnTo>
                  <a:pt x="42849" y="369867"/>
                </a:lnTo>
                <a:lnTo>
                  <a:pt x="42849" y="365872"/>
                </a:lnTo>
                <a:lnTo>
                  <a:pt x="51705" y="365872"/>
                </a:lnTo>
                <a:lnTo>
                  <a:pt x="51705" y="361780"/>
                </a:lnTo>
                <a:lnTo>
                  <a:pt x="64208" y="361780"/>
                </a:lnTo>
                <a:cubicBezTo>
                  <a:pt x="64208" y="361780"/>
                  <a:pt x="62385" y="357785"/>
                  <a:pt x="64208" y="357785"/>
                </a:cubicBezTo>
                <a:lnTo>
                  <a:pt x="73065" y="357785"/>
                </a:lnTo>
                <a:lnTo>
                  <a:pt x="73065" y="355154"/>
                </a:lnTo>
                <a:lnTo>
                  <a:pt x="90907" y="355154"/>
                </a:lnTo>
                <a:lnTo>
                  <a:pt x="90907" y="349796"/>
                </a:lnTo>
                <a:lnTo>
                  <a:pt x="114090" y="349796"/>
                </a:lnTo>
                <a:lnTo>
                  <a:pt x="114090" y="333719"/>
                </a:lnTo>
                <a:lnTo>
                  <a:pt x="119430" y="333719"/>
                </a:lnTo>
                <a:lnTo>
                  <a:pt x="119430" y="329724"/>
                </a:lnTo>
                <a:lnTo>
                  <a:pt x="126594" y="329724"/>
                </a:lnTo>
                <a:lnTo>
                  <a:pt x="126594" y="321636"/>
                </a:lnTo>
                <a:lnTo>
                  <a:pt x="133757" y="321636"/>
                </a:lnTo>
                <a:lnTo>
                  <a:pt x="133757" y="302929"/>
                </a:lnTo>
                <a:lnTo>
                  <a:pt x="146260" y="302929"/>
                </a:lnTo>
                <a:lnTo>
                  <a:pt x="146260" y="294842"/>
                </a:lnTo>
                <a:lnTo>
                  <a:pt x="164103" y="294842"/>
                </a:lnTo>
                <a:lnTo>
                  <a:pt x="164103" y="289483"/>
                </a:lnTo>
                <a:lnTo>
                  <a:pt x="183769" y="289483"/>
                </a:lnTo>
                <a:lnTo>
                  <a:pt x="183769" y="276036"/>
                </a:lnTo>
                <a:lnTo>
                  <a:pt x="190802" y="276036"/>
                </a:lnTo>
                <a:cubicBezTo>
                  <a:pt x="190802" y="276036"/>
                  <a:pt x="189109" y="273406"/>
                  <a:pt x="190802" y="273406"/>
                </a:cubicBezTo>
                <a:lnTo>
                  <a:pt x="197965" y="273406"/>
                </a:lnTo>
                <a:lnTo>
                  <a:pt x="197965" y="201011"/>
                </a:lnTo>
                <a:lnTo>
                  <a:pt x="208645" y="201011"/>
                </a:lnTo>
                <a:lnTo>
                  <a:pt x="208645" y="190293"/>
                </a:lnTo>
                <a:lnTo>
                  <a:pt x="217501" y="190293"/>
                </a:lnTo>
                <a:lnTo>
                  <a:pt x="217501" y="178211"/>
                </a:lnTo>
                <a:lnTo>
                  <a:pt x="224664" y="178211"/>
                </a:lnTo>
                <a:lnTo>
                  <a:pt x="224664" y="174216"/>
                </a:lnTo>
                <a:lnTo>
                  <a:pt x="230004" y="174216"/>
                </a:lnTo>
                <a:lnTo>
                  <a:pt x="230004" y="152780"/>
                </a:lnTo>
                <a:lnTo>
                  <a:pt x="260350" y="152780"/>
                </a:lnTo>
                <a:lnTo>
                  <a:pt x="260350" y="71031"/>
                </a:lnTo>
                <a:lnTo>
                  <a:pt x="272853" y="71031"/>
                </a:lnTo>
                <a:lnTo>
                  <a:pt x="272853" y="9354"/>
                </a:lnTo>
                <a:lnTo>
                  <a:pt x="279886" y="9354"/>
                </a:lnTo>
                <a:lnTo>
                  <a:pt x="279886" y="0"/>
                </a:lnTo>
                <a:lnTo>
                  <a:pt x="292389" y="0"/>
                </a:lnTo>
                <a:lnTo>
                  <a:pt x="292389" y="396760"/>
                </a:lnTo>
                <a:lnTo>
                  <a:pt x="260" y="396760"/>
                </a:lnTo>
              </a:path>
            </a:pathLst>
          </a:custGeom>
          <a:solidFill>
            <a:schemeClr val="accent4">
              <a:lumMod val="75000"/>
            </a:schemeClr>
          </a:solidFill>
          <a:ln w="13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69" name="TextBox 2668">
            <a:extLst>
              <a:ext uri="{FF2B5EF4-FFF2-40B4-BE49-F238E27FC236}">
                <a16:creationId xmlns:a16="http://schemas.microsoft.com/office/drawing/2014/main" id="{B8EA203D-FF1E-BF93-5C72-046E957F0A48}"/>
              </a:ext>
            </a:extLst>
          </p:cNvPr>
          <p:cNvSpPr txBox="1"/>
          <p:nvPr/>
        </p:nvSpPr>
        <p:spPr>
          <a:xfrm rot="16200000">
            <a:off x="5874131" y="5026319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Spleen Volume (%)</a:t>
            </a:r>
          </a:p>
        </p:txBody>
      </p:sp>
      <p:grpSp>
        <p:nvGrpSpPr>
          <p:cNvPr id="2670" name="Group 2669">
            <a:extLst>
              <a:ext uri="{FF2B5EF4-FFF2-40B4-BE49-F238E27FC236}">
                <a16:creationId xmlns:a16="http://schemas.microsoft.com/office/drawing/2014/main" id="{B72D57F6-2674-4269-B05A-4D55BC3408B2}"/>
              </a:ext>
            </a:extLst>
          </p:cNvPr>
          <p:cNvGrpSpPr/>
          <p:nvPr/>
        </p:nvGrpSpPr>
        <p:grpSpPr>
          <a:xfrm>
            <a:off x="7409146" y="4333421"/>
            <a:ext cx="1458041" cy="271869"/>
            <a:chOff x="1639591" y="1731994"/>
            <a:chExt cx="1458041" cy="271869"/>
          </a:xfrm>
        </p:grpSpPr>
        <p:sp>
          <p:nvSpPr>
            <p:cNvPr id="2671" name="TextBox 2670">
              <a:extLst>
                <a:ext uri="{FF2B5EF4-FFF2-40B4-BE49-F238E27FC236}">
                  <a16:creationId xmlns:a16="http://schemas.microsoft.com/office/drawing/2014/main" id="{8828A664-F9CB-D19C-8B8C-5DB4F042DF37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MMB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(n=184)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RUX (n=204)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672" name="Straight Connector 2671">
              <a:extLst>
                <a:ext uri="{FF2B5EF4-FFF2-40B4-BE49-F238E27FC236}">
                  <a16:creationId xmlns:a16="http://schemas.microsoft.com/office/drawing/2014/main" id="{17982840-81B0-94B5-FC6E-BF1226A8BAD4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3" name="Straight Connector 2672">
              <a:extLst>
                <a:ext uri="{FF2B5EF4-FFF2-40B4-BE49-F238E27FC236}">
                  <a16:creationId xmlns:a16="http://schemas.microsoft.com/office/drawing/2014/main" id="{81687015-4FB8-47FC-8FBC-6273F3638278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74" name="TextBox 2673">
            <a:extLst>
              <a:ext uri="{FF2B5EF4-FFF2-40B4-BE49-F238E27FC236}">
                <a16:creationId xmlns:a16="http://schemas.microsoft.com/office/drawing/2014/main" id="{47AD31FD-62FB-4EB8-20E8-F89DA8EA0683}"/>
              </a:ext>
            </a:extLst>
          </p:cNvPr>
          <p:cNvSpPr txBox="1"/>
          <p:nvPr/>
        </p:nvSpPr>
        <p:spPr>
          <a:xfrm>
            <a:off x="8264892" y="5882388"/>
            <a:ext cx="1691045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Individual Patients</a:t>
            </a:r>
          </a:p>
        </p:txBody>
      </p:sp>
      <p:sp>
        <p:nvSpPr>
          <p:cNvPr id="2675" name="TextBox 2674">
            <a:extLst>
              <a:ext uri="{FF2B5EF4-FFF2-40B4-BE49-F238E27FC236}">
                <a16:creationId xmlns:a16="http://schemas.microsoft.com/office/drawing/2014/main" id="{AAF1B637-6417-1B7E-4C33-0A09A8AC0847}"/>
              </a:ext>
            </a:extLst>
          </p:cNvPr>
          <p:cNvSpPr txBox="1"/>
          <p:nvPr/>
        </p:nvSpPr>
        <p:spPr>
          <a:xfrm>
            <a:off x="10384779" y="5645296"/>
            <a:ext cx="784668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35% decrease</a:t>
            </a:r>
          </a:p>
        </p:txBody>
      </p:sp>
      <p:sp>
        <p:nvSpPr>
          <p:cNvPr id="2676" name="TextBox 2675">
            <a:extLst>
              <a:ext uri="{FF2B5EF4-FFF2-40B4-BE49-F238E27FC236}">
                <a16:creationId xmlns:a16="http://schemas.microsoft.com/office/drawing/2014/main" id="{60AE6DAF-5B3B-98B0-CCBA-C903A4AC4B5A}"/>
              </a:ext>
            </a:extLst>
          </p:cNvPr>
          <p:cNvSpPr txBox="1"/>
          <p:nvPr/>
        </p:nvSpPr>
        <p:spPr>
          <a:xfrm>
            <a:off x="8934612" y="6051317"/>
            <a:ext cx="454991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SSR</a:t>
            </a:r>
          </a:p>
        </p:txBody>
      </p:sp>
      <p:grpSp>
        <p:nvGrpSpPr>
          <p:cNvPr id="2677" name="Group 2676">
            <a:extLst>
              <a:ext uri="{FF2B5EF4-FFF2-40B4-BE49-F238E27FC236}">
                <a16:creationId xmlns:a16="http://schemas.microsoft.com/office/drawing/2014/main" id="{5A505829-F754-C767-123F-59EE843633BE}"/>
              </a:ext>
            </a:extLst>
          </p:cNvPr>
          <p:cNvGrpSpPr/>
          <p:nvPr/>
        </p:nvGrpSpPr>
        <p:grpSpPr>
          <a:xfrm>
            <a:off x="7770035" y="6139907"/>
            <a:ext cx="2784144" cy="234856"/>
            <a:chOff x="8717507" y="4126377"/>
            <a:chExt cx="2784144" cy="234856"/>
          </a:xfrm>
        </p:grpSpPr>
        <p:sp>
          <p:nvSpPr>
            <p:cNvPr id="2678" name="TextBox 2677">
              <a:extLst>
                <a:ext uri="{FF2B5EF4-FFF2-40B4-BE49-F238E27FC236}">
                  <a16:creationId xmlns:a16="http://schemas.microsoft.com/office/drawing/2014/main" id="{F6B85CEB-83E7-29A4-F501-9FDEFE5AC965}"/>
                </a:ext>
              </a:extLst>
            </p:cNvPr>
            <p:cNvSpPr txBox="1"/>
            <p:nvPr/>
          </p:nvSpPr>
          <p:spPr>
            <a:xfrm>
              <a:off x="8717507" y="4126377"/>
              <a:ext cx="83506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26.5% (57 of 215)</a:t>
              </a:r>
            </a:p>
          </p:txBody>
        </p:sp>
        <p:sp>
          <p:nvSpPr>
            <p:cNvPr id="2679" name="TextBox 2678">
              <a:extLst>
                <a:ext uri="{FF2B5EF4-FFF2-40B4-BE49-F238E27FC236}">
                  <a16:creationId xmlns:a16="http://schemas.microsoft.com/office/drawing/2014/main" id="{CE94C487-3B9E-8359-5A79-DA2178C3CC89}"/>
                </a:ext>
              </a:extLst>
            </p:cNvPr>
            <p:cNvSpPr txBox="1"/>
            <p:nvPr/>
          </p:nvSpPr>
          <p:spPr>
            <a:xfrm>
              <a:off x="10666586" y="4126377"/>
              <a:ext cx="83506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29.0% (63 of 217)</a:t>
              </a:r>
            </a:p>
          </p:txBody>
        </p:sp>
        <p:sp>
          <p:nvSpPr>
            <p:cNvPr id="2680" name="TextBox 2679">
              <a:extLst>
                <a:ext uri="{FF2B5EF4-FFF2-40B4-BE49-F238E27FC236}">
                  <a16:creationId xmlns:a16="http://schemas.microsoft.com/office/drawing/2014/main" id="{6A8830E6-E689-DCA0-163C-CF96358EF5BD}"/>
                </a:ext>
              </a:extLst>
            </p:cNvPr>
            <p:cNvSpPr txBox="1"/>
            <p:nvPr/>
          </p:nvSpPr>
          <p:spPr>
            <a:xfrm>
              <a:off x="8717507" y="4238122"/>
              <a:ext cx="2784144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Proportion difference of 0.09 (95% CI, 0.02 to 0.16) </a:t>
              </a:r>
              <a:r>
                <a:rPr kumimoji="0" lang="en-US" sz="80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=0.011</a:t>
              </a:r>
            </a:p>
          </p:txBody>
        </p:sp>
      </p:grpSp>
      <p:grpSp>
        <p:nvGrpSpPr>
          <p:cNvPr id="2681" name="Group 2680">
            <a:extLst>
              <a:ext uri="{FF2B5EF4-FFF2-40B4-BE49-F238E27FC236}">
                <a16:creationId xmlns:a16="http://schemas.microsoft.com/office/drawing/2014/main" id="{762BF86A-ABD3-7EE6-7DA6-D2D9901A147C}"/>
              </a:ext>
            </a:extLst>
          </p:cNvPr>
          <p:cNvGrpSpPr/>
          <p:nvPr/>
        </p:nvGrpSpPr>
        <p:grpSpPr>
          <a:xfrm>
            <a:off x="6330061" y="1871837"/>
            <a:ext cx="2548876" cy="1817053"/>
            <a:chOff x="6442027" y="1565959"/>
            <a:chExt cx="2548876" cy="1817053"/>
          </a:xfrm>
        </p:grpSpPr>
        <p:sp>
          <p:nvSpPr>
            <p:cNvPr id="2682" name="TextBox 2681">
              <a:extLst>
                <a:ext uri="{FF2B5EF4-FFF2-40B4-BE49-F238E27FC236}">
                  <a16:creationId xmlns:a16="http://schemas.microsoft.com/office/drawing/2014/main" id="{A578C1EF-F3E7-16BF-F1A3-B59F6EF6ECEA}"/>
                </a:ext>
              </a:extLst>
            </p:cNvPr>
            <p:cNvSpPr txBox="1"/>
            <p:nvPr/>
          </p:nvSpPr>
          <p:spPr>
            <a:xfrm>
              <a:off x="6442027" y="156595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2683" name="TextBox 2682">
              <a:extLst>
                <a:ext uri="{FF2B5EF4-FFF2-40B4-BE49-F238E27FC236}">
                  <a16:creationId xmlns:a16="http://schemas.microsoft.com/office/drawing/2014/main" id="{76B250CE-3DAE-FEA3-C244-720EA416E394}"/>
                </a:ext>
              </a:extLst>
            </p:cNvPr>
            <p:cNvSpPr txBox="1"/>
            <p:nvPr/>
          </p:nvSpPr>
          <p:spPr>
            <a:xfrm>
              <a:off x="6442027" y="177788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2684" name="TextBox 2683">
              <a:extLst>
                <a:ext uri="{FF2B5EF4-FFF2-40B4-BE49-F238E27FC236}">
                  <a16:creationId xmlns:a16="http://schemas.microsoft.com/office/drawing/2014/main" id="{27C8A899-183F-A490-C0B3-CFD6C872A61C}"/>
                </a:ext>
              </a:extLst>
            </p:cNvPr>
            <p:cNvSpPr txBox="1"/>
            <p:nvPr/>
          </p:nvSpPr>
          <p:spPr>
            <a:xfrm>
              <a:off x="6442027" y="198981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685" name="TextBox 2684">
              <a:extLst>
                <a:ext uri="{FF2B5EF4-FFF2-40B4-BE49-F238E27FC236}">
                  <a16:creationId xmlns:a16="http://schemas.microsoft.com/office/drawing/2014/main" id="{4770BA86-1884-011A-A3E7-E99AB1F79DD8}"/>
                </a:ext>
              </a:extLst>
            </p:cNvPr>
            <p:cNvSpPr txBox="1"/>
            <p:nvPr/>
          </p:nvSpPr>
          <p:spPr>
            <a:xfrm>
              <a:off x="6442027" y="2201751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686" name="TextBox 2685">
              <a:extLst>
                <a:ext uri="{FF2B5EF4-FFF2-40B4-BE49-F238E27FC236}">
                  <a16:creationId xmlns:a16="http://schemas.microsoft.com/office/drawing/2014/main" id="{D224D6D2-8FC7-0DC3-41EB-86BEE5967339}"/>
                </a:ext>
              </a:extLst>
            </p:cNvPr>
            <p:cNvSpPr txBox="1"/>
            <p:nvPr/>
          </p:nvSpPr>
          <p:spPr>
            <a:xfrm>
              <a:off x="6551478" y="2413682"/>
              <a:ext cx="8628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87" name="TextBox 2686">
              <a:extLst>
                <a:ext uri="{FF2B5EF4-FFF2-40B4-BE49-F238E27FC236}">
                  <a16:creationId xmlns:a16="http://schemas.microsoft.com/office/drawing/2014/main" id="{F41FD463-933C-9740-A083-F1F2670C7904}"/>
                </a:ext>
              </a:extLst>
            </p:cNvPr>
            <p:cNvSpPr txBox="1"/>
            <p:nvPr/>
          </p:nvSpPr>
          <p:spPr>
            <a:xfrm>
              <a:off x="6442027" y="2625613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–20</a:t>
              </a:r>
            </a:p>
          </p:txBody>
        </p:sp>
        <p:sp>
          <p:nvSpPr>
            <p:cNvPr id="2688" name="TextBox 2687">
              <a:extLst>
                <a:ext uri="{FF2B5EF4-FFF2-40B4-BE49-F238E27FC236}">
                  <a16:creationId xmlns:a16="http://schemas.microsoft.com/office/drawing/2014/main" id="{734E354C-7266-D4D1-E53A-E8B92BCC6067}"/>
                </a:ext>
              </a:extLst>
            </p:cNvPr>
            <p:cNvSpPr txBox="1"/>
            <p:nvPr/>
          </p:nvSpPr>
          <p:spPr>
            <a:xfrm>
              <a:off x="6442027" y="2834255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–40</a:t>
              </a:r>
            </a:p>
          </p:txBody>
        </p:sp>
        <p:sp>
          <p:nvSpPr>
            <p:cNvPr id="2689" name="TextBox 2688">
              <a:extLst>
                <a:ext uri="{FF2B5EF4-FFF2-40B4-BE49-F238E27FC236}">
                  <a16:creationId xmlns:a16="http://schemas.microsoft.com/office/drawing/2014/main" id="{B1333F1E-2673-4B64-6C7F-44904F276994}"/>
                </a:ext>
              </a:extLst>
            </p:cNvPr>
            <p:cNvSpPr txBox="1"/>
            <p:nvPr/>
          </p:nvSpPr>
          <p:spPr>
            <a:xfrm>
              <a:off x="6442027" y="304947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–60</a:t>
              </a:r>
            </a:p>
          </p:txBody>
        </p:sp>
        <p:sp>
          <p:nvSpPr>
            <p:cNvPr id="2690" name="TextBox 2689">
              <a:extLst>
                <a:ext uri="{FF2B5EF4-FFF2-40B4-BE49-F238E27FC236}">
                  <a16:creationId xmlns:a16="http://schemas.microsoft.com/office/drawing/2014/main" id="{9CCE265E-0B3E-A1A0-3097-F3E14A6C9D59}"/>
                </a:ext>
              </a:extLst>
            </p:cNvPr>
            <p:cNvSpPr txBox="1"/>
            <p:nvPr/>
          </p:nvSpPr>
          <p:spPr>
            <a:xfrm>
              <a:off x="6442027" y="3259901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–80</a:t>
              </a:r>
            </a:p>
          </p:txBody>
        </p:sp>
        <p:grpSp>
          <p:nvGrpSpPr>
            <p:cNvPr id="2691" name="Group 2690">
              <a:extLst>
                <a:ext uri="{FF2B5EF4-FFF2-40B4-BE49-F238E27FC236}">
                  <a16:creationId xmlns:a16="http://schemas.microsoft.com/office/drawing/2014/main" id="{77E8DE41-F55D-D783-D4F7-14351A546252}"/>
                </a:ext>
              </a:extLst>
            </p:cNvPr>
            <p:cNvGrpSpPr/>
            <p:nvPr/>
          </p:nvGrpSpPr>
          <p:grpSpPr>
            <a:xfrm>
              <a:off x="6648852" y="1622509"/>
              <a:ext cx="2342051" cy="1701629"/>
              <a:chOff x="1339221" y="1723909"/>
              <a:chExt cx="4126325" cy="1701629"/>
            </a:xfrm>
          </p:grpSpPr>
          <p:cxnSp>
            <p:nvCxnSpPr>
              <p:cNvPr id="2692" name="Straight Connector 2691">
                <a:extLst>
                  <a:ext uri="{FF2B5EF4-FFF2-40B4-BE49-F238E27FC236}">
                    <a16:creationId xmlns:a16="http://schemas.microsoft.com/office/drawing/2014/main" id="{FEDDF28D-77BD-061F-88B1-968C218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548" y="1723909"/>
                <a:ext cx="0" cy="17007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3" name="Straight Connector 2692">
                <a:extLst>
                  <a:ext uri="{FF2B5EF4-FFF2-40B4-BE49-F238E27FC236}">
                    <a16:creationId xmlns:a16="http://schemas.microsoft.com/office/drawing/2014/main" id="{1C93A8CB-2432-4155-36C8-522E88AF33A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3" y="169807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4" name="Straight Connector 2693">
                <a:extLst>
                  <a:ext uri="{FF2B5EF4-FFF2-40B4-BE49-F238E27FC236}">
                    <a16:creationId xmlns:a16="http://schemas.microsoft.com/office/drawing/2014/main" id="{0E967C2A-751D-E3A7-19DD-41D3EBE32D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3" y="339810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5" name="Straight Connector 2694">
                <a:extLst>
                  <a:ext uri="{FF2B5EF4-FFF2-40B4-BE49-F238E27FC236}">
                    <a16:creationId xmlns:a16="http://schemas.microsoft.com/office/drawing/2014/main" id="{D4634493-1CCA-4895-5964-E338E43738D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191051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6" name="Straight Connector 2695">
                <a:extLst>
                  <a:ext uri="{FF2B5EF4-FFF2-40B4-BE49-F238E27FC236}">
                    <a16:creationId xmlns:a16="http://schemas.microsoft.com/office/drawing/2014/main" id="{362D5280-6FE3-B411-5114-FBA3852F4B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1253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7" name="Straight Connector 2696">
                <a:extLst>
                  <a:ext uri="{FF2B5EF4-FFF2-40B4-BE49-F238E27FC236}">
                    <a16:creationId xmlns:a16="http://schemas.microsoft.com/office/drawing/2014/main" id="{D6926654-4011-B12A-7631-DA2D95773C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33727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8" name="Straight Connector 2697">
                <a:extLst>
                  <a:ext uri="{FF2B5EF4-FFF2-40B4-BE49-F238E27FC236}">
                    <a16:creationId xmlns:a16="http://schemas.microsoft.com/office/drawing/2014/main" id="{D63751E3-1DBC-2BC4-2E7A-C774FCA1C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1602" y="2576637"/>
                <a:ext cx="412394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9" name="Straight Connector 2698">
                <a:extLst>
                  <a:ext uri="{FF2B5EF4-FFF2-40B4-BE49-F238E27FC236}">
                    <a16:creationId xmlns:a16="http://schemas.microsoft.com/office/drawing/2014/main" id="{6B66524F-33BB-9411-7564-E5014BAB49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76113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0" name="Straight Connector 2699">
                <a:extLst>
                  <a:ext uri="{FF2B5EF4-FFF2-40B4-BE49-F238E27FC236}">
                    <a16:creationId xmlns:a16="http://schemas.microsoft.com/office/drawing/2014/main" id="{AD13C3E3-0477-0007-A96C-D6D1B379E4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97306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1" name="Straight Connector 2700">
                <a:extLst>
                  <a:ext uri="{FF2B5EF4-FFF2-40B4-BE49-F238E27FC236}">
                    <a16:creationId xmlns:a16="http://schemas.microsoft.com/office/drawing/2014/main" id="{7F251833-96CA-05D5-9088-EE22CA97A8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18551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2" name="Straight Connector 2701">
                <a:extLst>
                  <a:ext uri="{FF2B5EF4-FFF2-40B4-BE49-F238E27FC236}">
                    <a16:creationId xmlns:a16="http://schemas.microsoft.com/office/drawing/2014/main" id="{3ACBB07A-E03D-F0E1-C75D-2773C6232C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467" y="2946217"/>
                <a:ext cx="4069079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03" name="TextBox 2702">
            <a:extLst>
              <a:ext uri="{FF2B5EF4-FFF2-40B4-BE49-F238E27FC236}">
                <a16:creationId xmlns:a16="http://schemas.microsoft.com/office/drawing/2014/main" id="{EF6305DE-68F9-2ED0-1A19-552186220793}"/>
              </a:ext>
            </a:extLst>
          </p:cNvPr>
          <p:cNvSpPr txBox="1"/>
          <p:nvPr/>
        </p:nvSpPr>
        <p:spPr>
          <a:xfrm>
            <a:off x="6570525" y="3617149"/>
            <a:ext cx="23084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</a:t>
            </a:r>
          </a:p>
        </p:txBody>
      </p:sp>
      <p:grpSp>
        <p:nvGrpSpPr>
          <p:cNvPr id="2704" name="Group 2703">
            <a:extLst>
              <a:ext uri="{FF2B5EF4-FFF2-40B4-BE49-F238E27FC236}">
                <a16:creationId xmlns:a16="http://schemas.microsoft.com/office/drawing/2014/main" id="{474A6264-CFC7-2813-28A6-2EA103435543}"/>
              </a:ext>
            </a:extLst>
          </p:cNvPr>
          <p:cNvGrpSpPr/>
          <p:nvPr/>
        </p:nvGrpSpPr>
        <p:grpSpPr>
          <a:xfrm>
            <a:off x="9196746" y="1871837"/>
            <a:ext cx="2548876" cy="1817053"/>
            <a:chOff x="9308712" y="1565959"/>
            <a:chExt cx="2548876" cy="1817053"/>
          </a:xfrm>
        </p:grpSpPr>
        <p:sp>
          <p:nvSpPr>
            <p:cNvPr id="2705" name="TextBox 2704">
              <a:extLst>
                <a:ext uri="{FF2B5EF4-FFF2-40B4-BE49-F238E27FC236}">
                  <a16:creationId xmlns:a16="http://schemas.microsoft.com/office/drawing/2014/main" id="{322DF856-83AD-766F-2DF1-5C0DA3398BD0}"/>
                </a:ext>
              </a:extLst>
            </p:cNvPr>
            <p:cNvSpPr txBox="1"/>
            <p:nvPr/>
          </p:nvSpPr>
          <p:spPr>
            <a:xfrm>
              <a:off x="9308712" y="156595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2706" name="TextBox 2705">
              <a:extLst>
                <a:ext uri="{FF2B5EF4-FFF2-40B4-BE49-F238E27FC236}">
                  <a16:creationId xmlns:a16="http://schemas.microsoft.com/office/drawing/2014/main" id="{ADBA8E3D-77D9-4662-0B39-86DAC7C1AA94}"/>
                </a:ext>
              </a:extLst>
            </p:cNvPr>
            <p:cNvSpPr txBox="1"/>
            <p:nvPr/>
          </p:nvSpPr>
          <p:spPr>
            <a:xfrm>
              <a:off x="9308712" y="177788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2707" name="TextBox 2706">
              <a:extLst>
                <a:ext uri="{FF2B5EF4-FFF2-40B4-BE49-F238E27FC236}">
                  <a16:creationId xmlns:a16="http://schemas.microsoft.com/office/drawing/2014/main" id="{D7958873-AAE5-9EB6-26DA-6AE3576DB040}"/>
                </a:ext>
              </a:extLst>
            </p:cNvPr>
            <p:cNvSpPr txBox="1"/>
            <p:nvPr/>
          </p:nvSpPr>
          <p:spPr>
            <a:xfrm>
              <a:off x="9308712" y="198981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708" name="TextBox 2707">
              <a:extLst>
                <a:ext uri="{FF2B5EF4-FFF2-40B4-BE49-F238E27FC236}">
                  <a16:creationId xmlns:a16="http://schemas.microsoft.com/office/drawing/2014/main" id="{7F63C55C-29E3-2D82-C82E-737CDAEF68CC}"/>
                </a:ext>
              </a:extLst>
            </p:cNvPr>
            <p:cNvSpPr txBox="1"/>
            <p:nvPr/>
          </p:nvSpPr>
          <p:spPr>
            <a:xfrm>
              <a:off x="9308712" y="2201751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709" name="TextBox 2708">
              <a:extLst>
                <a:ext uri="{FF2B5EF4-FFF2-40B4-BE49-F238E27FC236}">
                  <a16:creationId xmlns:a16="http://schemas.microsoft.com/office/drawing/2014/main" id="{23596A62-F637-6F1A-7AF4-BC8D0CA5EB82}"/>
                </a:ext>
              </a:extLst>
            </p:cNvPr>
            <p:cNvSpPr txBox="1"/>
            <p:nvPr/>
          </p:nvSpPr>
          <p:spPr>
            <a:xfrm>
              <a:off x="9418163" y="2417094"/>
              <a:ext cx="8628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710" name="TextBox 2709">
              <a:extLst>
                <a:ext uri="{FF2B5EF4-FFF2-40B4-BE49-F238E27FC236}">
                  <a16:creationId xmlns:a16="http://schemas.microsoft.com/office/drawing/2014/main" id="{25132F2F-4F83-CC0C-5AC7-BCC969F3F782}"/>
                </a:ext>
              </a:extLst>
            </p:cNvPr>
            <p:cNvSpPr txBox="1"/>
            <p:nvPr/>
          </p:nvSpPr>
          <p:spPr>
            <a:xfrm>
              <a:off x="9308712" y="2625613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–20</a:t>
              </a:r>
            </a:p>
          </p:txBody>
        </p:sp>
        <p:sp>
          <p:nvSpPr>
            <p:cNvPr id="2711" name="TextBox 2710">
              <a:extLst>
                <a:ext uri="{FF2B5EF4-FFF2-40B4-BE49-F238E27FC236}">
                  <a16:creationId xmlns:a16="http://schemas.microsoft.com/office/drawing/2014/main" id="{68A49288-6B7E-84F2-FDB9-7E6F28AF9DF5}"/>
                </a:ext>
              </a:extLst>
            </p:cNvPr>
            <p:cNvSpPr txBox="1"/>
            <p:nvPr/>
          </p:nvSpPr>
          <p:spPr>
            <a:xfrm>
              <a:off x="9308712" y="2834255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–40</a:t>
              </a:r>
            </a:p>
          </p:txBody>
        </p:sp>
        <p:sp>
          <p:nvSpPr>
            <p:cNvPr id="2712" name="TextBox 2711">
              <a:extLst>
                <a:ext uri="{FF2B5EF4-FFF2-40B4-BE49-F238E27FC236}">
                  <a16:creationId xmlns:a16="http://schemas.microsoft.com/office/drawing/2014/main" id="{81CB8688-0CE9-E4CD-4EC3-A93117D810E1}"/>
                </a:ext>
              </a:extLst>
            </p:cNvPr>
            <p:cNvSpPr txBox="1"/>
            <p:nvPr/>
          </p:nvSpPr>
          <p:spPr>
            <a:xfrm>
              <a:off x="9308712" y="304947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–60</a:t>
              </a:r>
            </a:p>
          </p:txBody>
        </p:sp>
        <p:sp>
          <p:nvSpPr>
            <p:cNvPr id="2713" name="TextBox 2712">
              <a:extLst>
                <a:ext uri="{FF2B5EF4-FFF2-40B4-BE49-F238E27FC236}">
                  <a16:creationId xmlns:a16="http://schemas.microsoft.com/office/drawing/2014/main" id="{CF434403-6F30-ACFC-0505-4E8CB43DC665}"/>
                </a:ext>
              </a:extLst>
            </p:cNvPr>
            <p:cNvSpPr txBox="1"/>
            <p:nvPr/>
          </p:nvSpPr>
          <p:spPr>
            <a:xfrm>
              <a:off x="9308712" y="3259901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–80</a:t>
              </a:r>
            </a:p>
          </p:txBody>
        </p:sp>
        <p:grpSp>
          <p:nvGrpSpPr>
            <p:cNvPr id="2714" name="Group 2713">
              <a:extLst>
                <a:ext uri="{FF2B5EF4-FFF2-40B4-BE49-F238E27FC236}">
                  <a16:creationId xmlns:a16="http://schemas.microsoft.com/office/drawing/2014/main" id="{C55CCCC3-F064-3CF6-308D-B25B6804CBE6}"/>
                </a:ext>
              </a:extLst>
            </p:cNvPr>
            <p:cNvGrpSpPr/>
            <p:nvPr/>
          </p:nvGrpSpPr>
          <p:grpSpPr>
            <a:xfrm>
              <a:off x="9515537" y="1622509"/>
              <a:ext cx="2342051" cy="1701629"/>
              <a:chOff x="1339221" y="1723909"/>
              <a:chExt cx="4126325" cy="1701629"/>
            </a:xfrm>
          </p:grpSpPr>
          <p:cxnSp>
            <p:nvCxnSpPr>
              <p:cNvPr id="2715" name="Straight Connector 2714">
                <a:extLst>
                  <a:ext uri="{FF2B5EF4-FFF2-40B4-BE49-F238E27FC236}">
                    <a16:creationId xmlns:a16="http://schemas.microsoft.com/office/drawing/2014/main" id="{BAACEC4A-E776-31F0-A052-E720F8BE8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548" y="1723909"/>
                <a:ext cx="0" cy="17007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6" name="Straight Connector 2715">
                <a:extLst>
                  <a:ext uri="{FF2B5EF4-FFF2-40B4-BE49-F238E27FC236}">
                    <a16:creationId xmlns:a16="http://schemas.microsoft.com/office/drawing/2014/main" id="{8407F9EE-A1D9-45E1-6FDF-9943BBE29A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3" y="169807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7" name="Straight Connector 2716">
                <a:extLst>
                  <a:ext uri="{FF2B5EF4-FFF2-40B4-BE49-F238E27FC236}">
                    <a16:creationId xmlns:a16="http://schemas.microsoft.com/office/drawing/2014/main" id="{C33358D3-2F52-BB6A-B237-1144DFED5F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033" y="339810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8" name="Straight Connector 2717">
                <a:extLst>
                  <a:ext uri="{FF2B5EF4-FFF2-40B4-BE49-F238E27FC236}">
                    <a16:creationId xmlns:a16="http://schemas.microsoft.com/office/drawing/2014/main" id="{89136CC3-E185-BF32-B5ED-B5FC446986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191051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9" name="Straight Connector 2718">
                <a:extLst>
                  <a:ext uri="{FF2B5EF4-FFF2-40B4-BE49-F238E27FC236}">
                    <a16:creationId xmlns:a16="http://schemas.microsoft.com/office/drawing/2014/main" id="{E4B5C2FC-EDB7-FFBC-86A3-DD2B7CF21B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1253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0" name="Straight Connector 2719">
                <a:extLst>
                  <a:ext uri="{FF2B5EF4-FFF2-40B4-BE49-F238E27FC236}">
                    <a16:creationId xmlns:a16="http://schemas.microsoft.com/office/drawing/2014/main" id="{B2D92DA4-600E-9F66-F322-19BD477C88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33727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1" name="Straight Connector 2720">
                <a:extLst>
                  <a:ext uri="{FF2B5EF4-FFF2-40B4-BE49-F238E27FC236}">
                    <a16:creationId xmlns:a16="http://schemas.microsoft.com/office/drawing/2014/main" id="{651C422C-F831-5BE4-698E-BB3BCCB9EC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1601" y="2580049"/>
                <a:ext cx="412394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2" name="Straight Connector 2721">
                <a:extLst>
                  <a:ext uri="{FF2B5EF4-FFF2-40B4-BE49-F238E27FC236}">
                    <a16:creationId xmlns:a16="http://schemas.microsoft.com/office/drawing/2014/main" id="{C7FFABA5-B532-710D-01FC-10832ABF3B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76113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3" name="Straight Connector 2722">
                <a:extLst>
                  <a:ext uri="{FF2B5EF4-FFF2-40B4-BE49-F238E27FC236}">
                    <a16:creationId xmlns:a16="http://schemas.microsoft.com/office/drawing/2014/main" id="{4E618C5A-C3EF-87A6-BB78-C7B85C2EB38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297306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4" name="Straight Connector 2723">
                <a:extLst>
                  <a:ext uri="{FF2B5EF4-FFF2-40B4-BE49-F238E27FC236}">
                    <a16:creationId xmlns:a16="http://schemas.microsoft.com/office/drawing/2014/main" id="{00C91548-58BE-4A2B-C768-14F26FED46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6653" y="318551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5" name="Straight Connector 2724">
                <a:extLst>
                  <a:ext uri="{FF2B5EF4-FFF2-40B4-BE49-F238E27FC236}">
                    <a16:creationId xmlns:a16="http://schemas.microsoft.com/office/drawing/2014/main" id="{95909607-DB31-A2CF-040C-A98A60E7A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467" y="2953041"/>
                <a:ext cx="4069079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26" name="TextBox 2725">
            <a:extLst>
              <a:ext uri="{FF2B5EF4-FFF2-40B4-BE49-F238E27FC236}">
                <a16:creationId xmlns:a16="http://schemas.microsoft.com/office/drawing/2014/main" id="{C21D68E6-5575-E806-3EE5-C54AE15A0153}"/>
              </a:ext>
            </a:extLst>
          </p:cNvPr>
          <p:cNvSpPr txBox="1"/>
          <p:nvPr/>
        </p:nvSpPr>
        <p:spPr>
          <a:xfrm>
            <a:off x="9437210" y="3617149"/>
            <a:ext cx="23346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</a:t>
            </a:r>
          </a:p>
        </p:txBody>
      </p:sp>
      <p:sp>
        <p:nvSpPr>
          <p:cNvPr id="2727" name="TextBox 2726">
            <a:extLst>
              <a:ext uri="{FF2B5EF4-FFF2-40B4-BE49-F238E27FC236}">
                <a16:creationId xmlns:a16="http://schemas.microsoft.com/office/drawing/2014/main" id="{EFED1A99-CAAA-3AD7-F626-6AD0BECCB049}"/>
              </a:ext>
            </a:extLst>
          </p:cNvPr>
          <p:cNvSpPr txBox="1"/>
          <p:nvPr/>
        </p:nvSpPr>
        <p:spPr>
          <a:xfrm>
            <a:off x="6570525" y="1802657"/>
            <a:ext cx="23084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Fedratinib 400 mg</a:t>
            </a:r>
          </a:p>
        </p:txBody>
      </p:sp>
      <p:sp>
        <p:nvSpPr>
          <p:cNvPr id="2728" name="TextBox 2727">
            <a:extLst>
              <a:ext uri="{FF2B5EF4-FFF2-40B4-BE49-F238E27FC236}">
                <a16:creationId xmlns:a16="http://schemas.microsoft.com/office/drawing/2014/main" id="{75A516DD-BC61-F450-E3BC-5BA88E85DDA2}"/>
              </a:ext>
            </a:extLst>
          </p:cNvPr>
          <p:cNvSpPr txBox="1"/>
          <p:nvPr/>
        </p:nvSpPr>
        <p:spPr>
          <a:xfrm>
            <a:off x="4578944" y="5402104"/>
            <a:ext cx="784668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35% decrease</a:t>
            </a:r>
          </a:p>
        </p:txBody>
      </p:sp>
      <p:sp>
        <p:nvSpPr>
          <p:cNvPr id="2729" name="TextBox 2728">
            <a:extLst>
              <a:ext uri="{FF2B5EF4-FFF2-40B4-BE49-F238E27FC236}">
                <a16:creationId xmlns:a16="http://schemas.microsoft.com/office/drawing/2014/main" id="{FAC466AC-EB42-5D8D-63E0-6C45C9D02944}"/>
              </a:ext>
            </a:extLst>
          </p:cNvPr>
          <p:cNvSpPr txBox="1"/>
          <p:nvPr/>
        </p:nvSpPr>
        <p:spPr>
          <a:xfrm>
            <a:off x="4578944" y="3204104"/>
            <a:ext cx="784668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35% decrease</a:t>
            </a:r>
          </a:p>
        </p:txBody>
      </p:sp>
      <p:grpSp>
        <p:nvGrpSpPr>
          <p:cNvPr id="2730" name="Group 2729">
            <a:extLst>
              <a:ext uri="{FF2B5EF4-FFF2-40B4-BE49-F238E27FC236}">
                <a16:creationId xmlns:a16="http://schemas.microsoft.com/office/drawing/2014/main" id="{9936073F-89DF-C9EB-6E73-3C751629E256}"/>
              </a:ext>
            </a:extLst>
          </p:cNvPr>
          <p:cNvGrpSpPr/>
          <p:nvPr/>
        </p:nvGrpSpPr>
        <p:grpSpPr>
          <a:xfrm>
            <a:off x="6821842" y="4270112"/>
            <a:ext cx="4413259" cy="1815727"/>
            <a:chOff x="6933808" y="3964234"/>
            <a:chExt cx="4413259" cy="1815727"/>
          </a:xfrm>
        </p:grpSpPr>
        <p:sp>
          <p:nvSpPr>
            <p:cNvPr id="2731" name="TextBox 2730">
              <a:extLst>
                <a:ext uri="{FF2B5EF4-FFF2-40B4-BE49-F238E27FC236}">
                  <a16:creationId xmlns:a16="http://schemas.microsoft.com/office/drawing/2014/main" id="{39201531-B14E-50CA-30A9-7314156A8318}"/>
                </a:ext>
              </a:extLst>
            </p:cNvPr>
            <p:cNvSpPr txBox="1"/>
            <p:nvPr/>
          </p:nvSpPr>
          <p:spPr>
            <a:xfrm>
              <a:off x="6998333" y="3964234"/>
              <a:ext cx="2028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150</a:t>
              </a:r>
            </a:p>
          </p:txBody>
        </p:sp>
        <p:sp>
          <p:nvSpPr>
            <p:cNvPr id="2732" name="TextBox 2731">
              <a:extLst>
                <a:ext uri="{FF2B5EF4-FFF2-40B4-BE49-F238E27FC236}">
                  <a16:creationId xmlns:a16="http://schemas.microsoft.com/office/drawing/2014/main" id="{1E6B7F16-D45E-9352-F887-C5D414F1C504}"/>
                </a:ext>
              </a:extLst>
            </p:cNvPr>
            <p:cNvSpPr txBox="1"/>
            <p:nvPr/>
          </p:nvSpPr>
          <p:spPr>
            <a:xfrm>
              <a:off x="7049185" y="4637724"/>
              <a:ext cx="15202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2733" name="TextBox 2732">
              <a:extLst>
                <a:ext uri="{FF2B5EF4-FFF2-40B4-BE49-F238E27FC236}">
                  <a16:creationId xmlns:a16="http://schemas.microsoft.com/office/drawing/2014/main" id="{DB1FA144-EF4B-53A7-5BB4-B08B1607F57E}"/>
                </a:ext>
              </a:extLst>
            </p:cNvPr>
            <p:cNvSpPr txBox="1"/>
            <p:nvPr/>
          </p:nvSpPr>
          <p:spPr>
            <a:xfrm>
              <a:off x="6933808" y="5656850"/>
              <a:ext cx="267403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–100</a:t>
              </a:r>
            </a:p>
          </p:txBody>
        </p:sp>
        <p:grpSp>
          <p:nvGrpSpPr>
            <p:cNvPr id="2734" name="Group 2733">
              <a:extLst>
                <a:ext uri="{FF2B5EF4-FFF2-40B4-BE49-F238E27FC236}">
                  <a16:creationId xmlns:a16="http://schemas.microsoft.com/office/drawing/2014/main" id="{6B5FA216-DE62-4DC6-C351-F23EC9DFF3DD}"/>
                </a:ext>
              </a:extLst>
            </p:cNvPr>
            <p:cNvGrpSpPr/>
            <p:nvPr/>
          </p:nvGrpSpPr>
          <p:grpSpPr>
            <a:xfrm>
              <a:off x="7220742" y="4019727"/>
              <a:ext cx="4126325" cy="1695054"/>
              <a:chOff x="6654214" y="4069422"/>
              <a:chExt cx="4126325" cy="1695054"/>
            </a:xfrm>
          </p:grpSpPr>
          <p:cxnSp>
            <p:nvCxnSpPr>
              <p:cNvPr id="2738" name="Straight Connector 2737">
                <a:extLst>
                  <a:ext uri="{FF2B5EF4-FFF2-40B4-BE49-F238E27FC236}">
                    <a16:creationId xmlns:a16="http://schemas.microsoft.com/office/drawing/2014/main" id="{869C6853-A9D6-62D0-7110-D6EA18021E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542" y="4073826"/>
                <a:ext cx="0" cy="169065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9" name="Straight Connector 2738">
                <a:extLst>
                  <a:ext uri="{FF2B5EF4-FFF2-40B4-BE49-F238E27FC236}">
                    <a16:creationId xmlns:a16="http://schemas.microsoft.com/office/drawing/2014/main" id="{7511CF61-CED8-18C4-A0A8-C0A49791748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4027" y="404199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0" name="Straight Connector 2739">
                <a:extLst>
                  <a:ext uri="{FF2B5EF4-FFF2-40B4-BE49-F238E27FC236}">
                    <a16:creationId xmlns:a16="http://schemas.microsoft.com/office/drawing/2014/main" id="{887D9FB9-9837-E629-6862-0B94FCE0A2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4027" y="573704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1" name="Straight Connector 2740">
                <a:extLst>
                  <a:ext uri="{FF2B5EF4-FFF2-40B4-BE49-F238E27FC236}">
                    <a16:creationId xmlns:a16="http://schemas.microsoft.com/office/drawing/2014/main" id="{24904B70-32B4-8B4B-C12A-A5E84D3251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43802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2" name="Straight Connector 2741">
                <a:extLst>
                  <a:ext uri="{FF2B5EF4-FFF2-40B4-BE49-F238E27FC236}">
                    <a16:creationId xmlns:a16="http://schemas.microsoft.com/office/drawing/2014/main" id="{E3FD2828-ED92-5439-7F17-0F98E02319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47215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3" name="Straight Connector 2742">
                <a:extLst>
                  <a:ext uri="{FF2B5EF4-FFF2-40B4-BE49-F238E27FC236}">
                    <a16:creationId xmlns:a16="http://schemas.microsoft.com/office/drawing/2014/main" id="{1413964E-15B4-4AE3-A12A-E46AC1032E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1459" y="5325420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4" name="Straight Connector 2743">
                <a:extLst>
                  <a:ext uri="{FF2B5EF4-FFF2-40B4-BE49-F238E27FC236}">
                    <a16:creationId xmlns:a16="http://schemas.microsoft.com/office/drawing/2014/main" id="{E94C05E6-B1C0-3E48-5F44-EEB6BA4AC7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6595" y="5088046"/>
                <a:ext cx="412394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5" name="Straight Connector 2744">
                <a:extLst>
                  <a:ext uri="{FF2B5EF4-FFF2-40B4-BE49-F238E27FC236}">
                    <a16:creationId xmlns:a16="http://schemas.microsoft.com/office/drawing/2014/main" id="{39D4C903-B6FF-966E-4F7C-8050795FEB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539791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35" name="TextBox 2734">
              <a:extLst>
                <a:ext uri="{FF2B5EF4-FFF2-40B4-BE49-F238E27FC236}">
                  <a16:creationId xmlns:a16="http://schemas.microsoft.com/office/drawing/2014/main" id="{29423A84-54D6-B5B9-D522-E96875F046C2}"/>
                </a:ext>
              </a:extLst>
            </p:cNvPr>
            <p:cNvSpPr txBox="1"/>
            <p:nvPr/>
          </p:nvSpPr>
          <p:spPr>
            <a:xfrm>
              <a:off x="7049185" y="4983014"/>
              <a:ext cx="15202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736" name="TextBox 2735">
              <a:extLst>
                <a:ext uri="{FF2B5EF4-FFF2-40B4-BE49-F238E27FC236}">
                  <a16:creationId xmlns:a16="http://schemas.microsoft.com/office/drawing/2014/main" id="{683BE7AB-6821-A0A0-3732-84CD37131D9A}"/>
                </a:ext>
              </a:extLst>
            </p:cNvPr>
            <p:cNvSpPr txBox="1"/>
            <p:nvPr/>
          </p:nvSpPr>
          <p:spPr>
            <a:xfrm>
              <a:off x="6992815" y="5314100"/>
              <a:ext cx="20839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–50</a:t>
              </a:r>
            </a:p>
          </p:txBody>
        </p:sp>
        <p:sp>
          <p:nvSpPr>
            <p:cNvPr id="2737" name="TextBox 2736">
              <a:extLst>
                <a:ext uri="{FF2B5EF4-FFF2-40B4-BE49-F238E27FC236}">
                  <a16:creationId xmlns:a16="http://schemas.microsoft.com/office/drawing/2014/main" id="{A8711CAA-BE6E-FA1C-0918-173838731C74}"/>
                </a:ext>
              </a:extLst>
            </p:cNvPr>
            <p:cNvSpPr txBox="1"/>
            <p:nvPr/>
          </p:nvSpPr>
          <p:spPr>
            <a:xfrm>
              <a:off x="6998333" y="4299510"/>
              <a:ext cx="2028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87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32" y="356405"/>
            <a:ext cx="9516680" cy="754370"/>
          </a:xfrm>
        </p:spPr>
        <p:txBody>
          <a:bodyPr>
            <a:noAutofit/>
          </a:bodyPr>
          <a:lstStyle/>
          <a:p>
            <a:r>
              <a:rPr lang="en-CA" sz="3600" dirty="0">
                <a:latin typeface="+mn-lt"/>
              </a:rPr>
              <a:t>JAK inhibitors Effect on Total Symptom Score in </a:t>
            </a:r>
            <a:r>
              <a:rPr lang="en-CA" sz="3600" dirty="0" err="1">
                <a:latin typeface="+mn-lt"/>
              </a:rPr>
              <a:t>JAKi</a:t>
            </a:r>
            <a:r>
              <a:rPr lang="en-CA" sz="3600" dirty="0">
                <a:latin typeface="+mn-lt"/>
              </a:rPr>
              <a:t>-naïve patients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CE5562-FBFF-309F-3B8A-A339D161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52" y="6306367"/>
            <a:ext cx="12136545" cy="673354"/>
          </a:xfrm>
        </p:spPr>
        <p:txBody>
          <a:bodyPr/>
          <a:lstStyle/>
          <a:p>
            <a:pPr algn="l"/>
            <a:r>
              <a:rPr lang="en-US" sz="1000" dirty="0">
                <a:solidFill>
                  <a:schemeClr val="tx1"/>
                </a:solidFill>
              </a:rPr>
              <a:t>1. Adapted from </a:t>
            </a:r>
            <a:r>
              <a:rPr lang="da-DK" sz="1000" dirty="0">
                <a:solidFill>
                  <a:schemeClr val="tx1"/>
                </a:solidFill>
              </a:rPr>
              <a:t>Vertovsek S, et al. </a:t>
            </a:r>
            <a:r>
              <a:rPr lang="da-DK" sz="1000" i="1" dirty="0">
                <a:solidFill>
                  <a:schemeClr val="tx1"/>
                </a:solidFill>
              </a:rPr>
              <a:t>N Engl J Med</a:t>
            </a:r>
            <a:r>
              <a:rPr lang="da-DK" sz="1000" dirty="0">
                <a:solidFill>
                  <a:schemeClr val="tx1"/>
                </a:solidFill>
              </a:rPr>
              <a:t>. 2012;366(9):799-807; </a:t>
            </a:r>
            <a:r>
              <a:rPr lang="en-GB" sz="1000" dirty="0">
                <a:solidFill>
                  <a:schemeClr val="tx1"/>
                </a:solidFill>
              </a:rPr>
              <a:t>2. </a:t>
            </a:r>
            <a:r>
              <a:rPr lang="en-US" sz="1000" dirty="0">
                <a:solidFill>
                  <a:schemeClr val="tx1"/>
                </a:solidFill>
              </a:rPr>
              <a:t>Adapted from </a:t>
            </a:r>
            <a:r>
              <a:rPr lang="it-IT" sz="1000" dirty="0">
                <a:solidFill>
                  <a:schemeClr val="tx1"/>
                </a:solidFill>
              </a:rPr>
              <a:t>Pardanani A, et al. </a:t>
            </a:r>
            <a:r>
              <a:rPr lang="it-IT" sz="1000" i="1" dirty="0">
                <a:solidFill>
                  <a:schemeClr val="tx1"/>
                </a:solidFill>
              </a:rPr>
              <a:t>JAMA Oncol</a:t>
            </a:r>
            <a:r>
              <a:rPr lang="it-IT" sz="1000" dirty="0">
                <a:solidFill>
                  <a:schemeClr val="tx1"/>
                </a:solidFill>
              </a:rPr>
              <a:t>. 2015;1(5):643-651</a:t>
            </a:r>
            <a:r>
              <a:rPr lang="en-GB" sz="1000" dirty="0">
                <a:solidFill>
                  <a:schemeClr val="tx1"/>
                </a:solidFill>
              </a:rPr>
              <a:t>; 3. </a:t>
            </a:r>
            <a:r>
              <a:rPr lang="en-US" sz="1000" dirty="0">
                <a:solidFill>
                  <a:schemeClr val="tx1"/>
                </a:solidFill>
              </a:rPr>
              <a:t>Adapted from </a:t>
            </a:r>
            <a:r>
              <a:rPr lang="en-US" sz="1000" kern="0" dirty="0">
                <a:solidFill>
                  <a:schemeClr val="tx1"/>
                </a:solidFill>
              </a:rPr>
              <a:t>Mesa R, et al. </a:t>
            </a:r>
            <a:r>
              <a:rPr lang="en-US" sz="1000" i="1" kern="0" dirty="0">
                <a:solidFill>
                  <a:schemeClr val="tx1"/>
                </a:solidFill>
              </a:rPr>
              <a:t>Lancet Hematol</a:t>
            </a:r>
            <a:r>
              <a:rPr lang="en-US" sz="1000" kern="0" dirty="0">
                <a:solidFill>
                  <a:schemeClr val="tx1"/>
                </a:solidFill>
              </a:rPr>
              <a:t>. 2017;4(5):e225-e236; 4. Adapted</a:t>
            </a:r>
            <a:r>
              <a:rPr lang="en-US" sz="1000" dirty="0">
                <a:solidFill>
                  <a:schemeClr val="tx1"/>
                </a:solidFill>
              </a:rPr>
              <a:t> from </a:t>
            </a:r>
            <a:r>
              <a:rPr lang="en-US" sz="1000" kern="0" dirty="0">
                <a:solidFill>
                  <a:schemeClr val="tx1"/>
                </a:solidFill>
              </a:rPr>
              <a:t>Mesa RA, et al. </a:t>
            </a:r>
            <a:r>
              <a:rPr lang="en-US" sz="1000" i="1" kern="0" dirty="0">
                <a:solidFill>
                  <a:schemeClr val="tx1"/>
                </a:solidFill>
              </a:rPr>
              <a:t>J Clin Oncol. </a:t>
            </a:r>
            <a:r>
              <a:rPr lang="en-US" sz="1000" kern="0" dirty="0">
                <a:solidFill>
                  <a:schemeClr val="tx1"/>
                </a:solidFill>
              </a:rPr>
              <a:t>2017;35(34):3844.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82" name="TextBox 681">
            <a:extLst>
              <a:ext uri="{FF2B5EF4-FFF2-40B4-BE49-F238E27FC236}">
                <a16:creationId xmlns:a16="http://schemas.microsoft.com/office/drawing/2014/main" id="{33102395-3176-8B1B-2FB3-ABAED402520E}"/>
              </a:ext>
            </a:extLst>
          </p:cNvPr>
          <p:cNvSpPr txBox="1"/>
          <p:nvPr/>
        </p:nvSpPr>
        <p:spPr>
          <a:xfrm>
            <a:off x="2814870" y="1146323"/>
            <a:ext cx="1150956" cy="518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Ruxolitinib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COMFORT1</a:t>
            </a:r>
          </a:p>
        </p:txBody>
      </p:sp>
      <p:sp>
        <p:nvSpPr>
          <p:cNvPr id="683" name="TextBox 682">
            <a:extLst>
              <a:ext uri="{FF2B5EF4-FFF2-40B4-BE49-F238E27FC236}">
                <a16:creationId xmlns:a16="http://schemas.microsoft.com/office/drawing/2014/main" id="{24FA9FF8-C677-948F-AB17-409468953DED}"/>
              </a:ext>
            </a:extLst>
          </p:cNvPr>
          <p:cNvSpPr txBox="1"/>
          <p:nvPr/>
        </p:nvSpPr>
        <p:spPr>
          <a:xfrm>
            <a:off x="2645499" y="3721028"/>
            <a:ext cx="148969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Pacritinib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3,a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</a:t>
            </a:r>
          </a:p>
        </p:txBody>
      </p:sp>
      <p:sp>
        <p:nvSpPr>
          <p:cNvPr id="684" name="TextBox 683">
            <a:extLst>
              <a:ext uri="{FF2B5EF4-FFF2-40B4-BE49-F238E27FC236}">
                <a16:creationId xmlns:a16="http://schemas.microsoft.com/office/drawing/2014/main" id="{1F0984AC-2610-91A4-BC60-4CCB455ED3BC}"/>
              </a:ext>
            </a:extLst>
          </p:cNvPr>
          <p:cNvSpPr txBox="1"/>
          <p:nvPr/>
        </p:nvSpPr>
        <p:spPr>
          <a:xfrm>
            <a:off x="8618483" y="1146323"/>
            <a:ext cx="113652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Fedratinib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JAKARTA </a:t>
            </a:r>
          </a:p>
        </p:txBody>
      </p:sp>
      <p:sp>
        <p:nvSpPr>
          <p:cNvPr id="685" name="TextBox 684">
            <a:extLst>
              <a:ext uri="{FF2B5EF4-FFF2-40B4-BE49-F238E27FC236}">
                <a16:creationId xmlns:a16="http://schemas.microsoft.com/office/drawing/2014/main" id="{25F4F33F-9745-9671-6CC5-64A7AEC59114}"/>
              </a:ext>
            </a:extLst>
          </p:cNvPr>
          <p:cNvSpPr txBox="1"/>
          <p:nvPr/>
        </p:nvSpPr>
        <p:spPr>
          <a:xfrm>
            <a:off x="8441899" y="3721028"/>
            <a:ext cx="148969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Momelotinib</a:t>
            </a:r>
            <a:r>
              <a:rPr lang="en-US" sz="1600" b="1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5E441C-9DD5-7BAC-935D-FEFDE4D4BD8A}"/>
              </a:ext>
            </a:extLst>
          </p:cNvPr>
          <p:cNvGrpSpPr/>
          <p:nvPr/>
        </p:nvGrpSpPr>
        <p:grpSpPr>
          <a:xfrm>
            <a:off x="9600190" y="1768704"/>
            <a:ext cx="2200238" cy="1694765"/>
            <a:chOff x="9600190" y="1618278"/>
            <a:chExt cx="2200238" cy="1694765"/>
          </a:xfrm>
          <a:solidFill>
            <a:schemeClr val="accent5"/>
          </a:solidFill>
        </p:grpSpPr>
        <p:sp>
          <p:nvSpPr>
            <p:cNvPr id="4" name="Freeform: Shape 1116">
              <a:extLst>
                <a:ext uri="{FF2B5EF4-FFF2-40B4-BE49-F238E27FC236}">
                  <a16:creationId xmlns:a16="http://schemas.microsoft.com/office/drawing/2014/main" id="{B9902B3C-571B-8443-0675-77DD59B3EED3}"/>
                </a:ext>
              </a:extLst>
            </p:cNvPr>
            <p:cNvSpPr/>
            <p:nvPr/>
          </p:nvSpPr>
          <p:spPr>
            <a:xfrm>
              <a:off x="9600190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1117">
              <a:extLst>
                <a:ext uri="{FF2B5EF4-FFF2-40B4-BE49-F238E27FC236}">
                  <a16:creationId xmlns:a16="http://schemas.microsoft.com/office/drawing/2014/main" id="{EB9AFD2F-A0B8-CA71-572B-80CBE0E74440}"/>
                </a:ext>
              </a:extLst>
            </p:cNvPr>
            <p:cNvSpPr/>
            <p:nvPr/>
          </p:nvSpPr>
          <p:spPr>
            <a:xfrm>
              <a:off x="9600190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9" name="Freeform: Shape 1118">
              <a:extLst>
                <a:ext uri="{FF2B5EF4-FFF2-40B4-BE49-F238E27FC236}">
                  <a16:creationId xmlns:a16="http://schemas.microsoft.com/office/drawing/2014/main" id="{9440CB28-4308-B56A-DD53-292AF4F4F3A2}"/>
                </a:ext>
              </a:extLst>
            </p:cNvPr>
            <p:cNvSpPr/>
            <p:nvPr/>
          </p:nvSpPr>
          <p:spPr>
            <a:xfrm>
              <a:off x="9632784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0" name="Freeform: Shape 1119">
              <a:extLst>
                <a:ext uri="{FF2B5EF4-FFF2-40B4-BE49-F238E27FC236}">
                  <a16:creationId xmlns:a16="http://schemas.microsoft.com/office/drawing/2014/main" id="{3880F7CA-CA6C-D02A-D238-6569CEBB34BD}"/>
                </a:ext>
              </a:extLst>
            </p:cNvPr>
            <p:cNvSpPr/>
            <p:nvPr/>
          </p:nvSpPr>
          <p:spPr>
            <a:xfrm>
              <a:off x="9632784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8" name="Freeform: Shape 1120">
              <a:extLst>
                <a:ext uri="{FF2B5EF4-FFF2-40B4-BE49-F238E27FC236}">
                  <a16:creationId xmlns:a16="http://schemas.microsoft.com/office/drawing/2014/main" id="{0971721A-9017-E3E9-1838-5C3BED914589}"/>
                </a:ext>
              </a:extLst>
            </p:cNvPr>
            <p:cNvSpPr/>
            <p:nvPr/>
          </p:nvSpPr>
          <p:spPr>
            <a:xfrm>
              <a:off x="9665211" y="2755601"/>
              <a:ext cx="21672" cy="557442"/>
            </a:xfrm>
            <a:custGeom>
              <a:avLst/>
              <a:gdLst>
                <a:gd name="connsiteX0" fmla="*/ 0 w 12477"/>
                <a:gd name="connsiteY0" fmla="*/ 0 h 369188"/>
                <a:gd name="connsiteX1" fmla="*/ 12478 w 12477"/>
                <a:gd name="connsiteY1" fmla="*/ 0 h 369188"/>
                <a:gd name="connsiteX2" fmla="*/ 12478 w 12477"/>
                <a:gd name="connsiteY2" fmla="*/ 369189 h 369188"/>
                <a:gd name="connsiteX3" fmla="*/ 0 w 12477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9188">
                  <a:moveTo>
                    <a:pt x="0" y="0"/>
                  </a:moveTo>
                  <a:lnTo>
                    <a:pt x="12478" y="0"/>
                  </a:lnTo>
                  <a:lnTo>
                    <a:pt x="12478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2" name="Freeform: Shape 1121">
              <a:extLst>
                <a:ext uri="{FF2B5EF4-FFF2-40B4-BE49-F238E27FC236}">
                  <a16:creationId xmlns:a16="http://schemas.microsoft.com/office/drawing/2014/main" id="{885D25B5-1EC6-1029-0FCE-C5BF6D45A192}"/>
                </a:ext>
              </a:extLst>
            </p:cNvPr>
            <p:cNvSpPr/>
            <p:nvPr/>
          </p:nvSpPr>
          <p:spPr>
            <a:xfrm>
              <a:off x="9665211" y="2755601"/>
              <a:ext cx="21672" cy="557442"/>
            </a:xfrm>
            <a:custGeom>
              <a:avLst/>
              <a:gdLst>
                <a:gd name="connsiteX0" fmla="*/ 0 w 12477"/>
                <a:gd name="connsiteY0" fmla="*/ 0 h 369188"/>
                <a:gd name="connsiteX1" fmla="*/ 12478 w 12477"/>
                <a:gd name="connsiteY1" fmla="*/ 0 h 369188"/>
                <a:gd name="connsiteX2" fmla="*/ 12478 w 12477"/>
                <a:gd name="connsiteY2" fmla="*/ 369189 h 369188"/>
                <a:gd name="connsiteX3" fmla="*/ 0 w 12477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9188">
                  <a:moveTo>
                    <a:pt x="0" y="0"/>
                  </a:moveTo>
                  <a:lnTo>
                    <a:pt x="12478" y="0"/>
                  </a:lnTo>
                  <a:lnTo>
                    <a:pt x="12478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3" name="Freeform: Shape 1122">
              <a:extLst>
                <a:ext uri="{FF2B5EF4-FFF2-40B4-BE49-F238E27FC236}">
                  <a16:creationId xmlns:a16="http://schemas.microsoft.com/office/drawing/2014/main" id="{51BA681D-A75A-154E-7BEE-309EA1D6A475}"/>
                </a:ext>
              </a:extLst>
            </p:cNvPr>
            <p:cNvSpPr/>
            <p:nvPr/>
          </p:nvSpPr>
          <p:spPr>
            <a:xfrm>
              <a:off x="9697803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4" name="Freeform: Shape 1123">
              <a:extLst>
                <a:ext uri="{FF2B5EF4-FFF2-40B4-BE49-F238E27FC236}">
                  <a16:creationId xmlns:a16="http://schemas.microsoft.com/office/drawing/2014/main" id="{1335E639-E909-B785-CE2B-844B28325FAD}"/>
                </a:ext>
              </a:extLst>
            </p:cNvPr>
            <p:cNvSpPr/>
            <p:nvPr/>
          </p:nvSpPr>
          <p:spPr>
            <a:xfrm>
              <a:off x="9697803" y="2755601"/>
              <a:ext cx="21837" cy="557442"/>
            </a:xfrm>
            <a:custGeom>
              <a:avLst/>
              <a:gdLst>
                <a:gd name="connsiteX0" fmla="*/ 0 w 12572"/>
                <a:gd name="connsiteY0" fmla="*/ 0 h 369188"/>
                <a:gd name="connsiteX1" fmla="*/ 12573 w 12572"/>
                <a:gd name="connsiteY1" fmla="*/ 0 h 369188"/>
                <a:gd name="connsiteX2" fmla="*/ 12573 w 12572"/>
                <a:gd name="connsiteY2" fmla="*/ 369189 h 369188"/>
                <a:gd name="connsiteX3" fmla="*/ 0 w 12572"/>
                <a:gd name="connsiteY3" fmla="*/ 369189 h 3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69188">
                  <a:moveTo>
                    <a:pt x="0" y="0"/>
                  </a:moveTo>
                  <a:lnTo>
                    <a:pt x="12573" y="0"/>
                  </a:lnTo>
                  <a:lnTo>
                    <a:pt x="12573" y="369189"/>
                  </a:lnTo>
                  <a:lnTo>
                    <a:pt x="0" y="36918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5" name="Freeform: Shape 1124">
              <a:extLst>
                <a:ext uri="{FF2B5EF4-FFF2-40B4-BE49-F238E27FC236}">
                  <a16:creationId xmlns:a16="http://schemas.microsoft.com/office/drawing/2014/main" id="{E192CB50-8C01-5647-87C8-48B32A941B39}"/>
                </a:ext>
              </a:extLst>
            </p:cNvPr>
            <p:cNvSpPr/>
            <p:nvPr/>
          </p:nvSpPr>
          <p:spPr>
            <a:xfrm>
              <a:off x="9730230" y="2755601"/>
              <a:ext cx="21837" cy="536302"/>
            </a:xfrm>
            <a:custGeom>
              <a:avLst/>
              <a:gdLst>
                <a:gd name="connsiteX0" fmla="*/ 0 w 12572"/>
                <a:gd name="connsiteY0" fmla="*/ 0 h 355187"/>
                <a:gd name="connsiteX1" fmla="*/ 12573 w 12572"/>
                <a:gd name="connsiteY1" fmla="*/ 0 h 355187"/>
                <a:gd name="connsiteX2" fmla="*/ 12573 w 12572"/>
                <a:gd name="connsiteY2" fmla="*/ 355187 h 355187"/>
                <a:gd name="connsiteX3" fmla="*/ 0 w 12572"/>
                <a:gd name="connsiteY3" fmla="*/ 355187 h 35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55187">
                  <a:moveTo>
                    <a:pt x="0" y="0"/>
                  </a:moveTo>
                  <a:lnTo>
                    <a:pt x="12573" y="0"/>
                  </a:lnTo>
                  <a:lnTo>
                    <a:pt x="12573" y="355187"/>
                  </a:lnTo>
                  <a:lnTo>
                    <a:pt x="0" y="35518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6" name="Freeform: Shape 1125">
              <a:extLst>
                <a:ext uri="{FF2B5EF4-FFF2-40B4-BE49-F238E27FC236}">
                  <a16:creationId xmlns:a16="http://schemas.microsoft.com/office/drawing/2014/main" id="{2BB14417-B913-805E-128B-048ACBFDA726}"/>
                </a:ext>
              </a:extLst>
            </p:cNvPr>
            <p:cNvSpPr/>
            <p:nvPr/>
          </p:nvSpPr>
          <p:spPr>
            <a:xfrm>
              <a:off x="9730230" y="2755601"/>
              <a:ext cx="21837" cy="536302"/>
            </a:xfrm>
            <a:custGeom>
              <a:avLst/>
              <a:gdLst>
                <a:gd name="connsiteX0" fmla="*/ 0 w 12572"/>
                <a:gd name="connsiteY0" fmla="*/ 0 h 355187"/>
                <a:gd name="connsiteX1" fmla="*/ 12573 w 12572"/>
                <a:gd name="connsiteY1" fmla="*/ 0 h 355187"/>
                <a:gd name="connsiteX2" fmla="*/ 12573 w 12572"/>
                <a:gd name="connsiteY2" fmla="*/ 355187 h 355187"/>
                <a:gd name="connsiteX3" fmla="*/ 0 w 12572"/>
                <a:gd name="connsiteY3" fmla="*/ 355187 h 35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55187">
                  <a:moveTo>
                    <a:pt x="0" y="0"/>
                  </a:moveTo>
                  <a:lnTo>
                    <a:pt x="12573" y="0"/>
                  </a:lnTo>
                  <a:lnTo>
                    <a:pt x="12573" y="355187"/>
                  </a:lnTo>
                  <a:lnTo>
                    <a:pt x="0" y="35518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7" name="Freeform: Shape 1126">
              <a:extLst>
                <a:ext uri="{FF2B5EF4-FFF2-40B4-BE49-F238E27FC236}">
                  <a16:creationId xmlns:a16="http://schemas.microsoft.com/office/drawing/2014/main" id="{95EE567A-2845-5127-2D3F-361BAC69F781}"/>
                </a:ext>
              </a:extLst>
            </p:cNvPr>
            <p:cNvSpPr/>
            <p:nvPr/>
          </p:nvSpPr>
          <p:spPr>
            <a:xfrm>
              <a:off x="9762822" y="2755601"/>
              <a:ext cx="21837" cy="509264"/>
            </a:xfrm>
            <a:custGeom>
              <a:avLst/>
              <a:gdLst>
                <a:gd name="connsiteX0" fmla="*/ 0 w 12572"/>
                <a:gd name="connsiteY0" fmla="*/ 0 h 337280"/>
                <a:gd name="connsiteX1" fmla="*/ 12573 w 12572"/>
                <a:gd name="connsiteY1" fmla="*/ 0 h 337280"/>
                <a:gd name="connsiteX2" fmla="*/ 12573 w 12572"/>
                <a:gd name="connsiteY2" fmla="*/ 337280 h 337280"/>
                <a:gd name="connsiteX3" fmla="*/ 0 w 12572"/>
                <a:gd name="connsiteY3" fmla="*/ 33728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7280">
                  <a:moveTo>
                    <a:pt x="0" y="0"/>
                  </a:moveTo>
                  <a:lnTo>
                    <a:pt x="12573" y="0"/>
                  </a:lnTo>
                  <a:lnTo>
                    <a:pt x="12573" y="337280"/>
                  </a:lnTo>
                  <a:lnTo>
                    <a:pt x="0" y="33728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8" name="Freeform: Shape 1127">
              <a:extLst>
                <a:ext uri="{FF2B5EF4-FFF2-40B4-BE49-F238E27FC236}">
                  <a16:creationId xmlns:a16="http://schemas.microsoft.com/office/drawing/2014/main" id="{ED27AE69-3C82-49CA-B5A3-5591CC9FABFD}"/>
                </a:ext>
              </a:extLst>
            </p:cNvPr>
            <p:cNvSpPr/>
            <p:nvPr/>
          </p:nvSpPr>
          <p:spPr>
            <a:xfrm>
              <a:off x="9762822" y="2755601"/>
              <a:ext cx="21837" cy="509264"/>
            </a:xfrm>
            <a:custGeom>
              <a:avLst/>
              <a:gdLst>
                <a:gd name="connsiteX0" fmla="*/ 0 w 12572"/>
                <a:gd name="connsiteY0" fmla="*/ 0 h 337280"/>
                <a:gd name="connsiteX1" fmla="*/ 12573 w 12572"/>
                <a:gd name="connsiteY1" fmla="*/ 0 h 337280"/>
                <a:gd name="connsiteX2" fmla="*/ 12573 w 12572"/>
                <a:gd name="connsiteY2" fmla="*/ 337280 h 337280"/>
                <a:gd name="connsiteX3" fmla="*/ 0 w 12572"/>
                <a:gd name="connsiteY3" fmla="*/ 33728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7280">
                  <a:moveTo>
                    <a:pt x="0" y="0"/>
                  </a:moveTo>
                  <a:lnTo>
                    <a:pt x="12573" y="0"/>
                  </a:lnTo>
                  <a:lnTo>
                    <a:pt x="12573" y="337280"/>
                  </a:lnTo>
                  <a:lnTo>
                    <a:pt x="0" y="33728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9" name="Freeform: Shape 1128">
              <a:extLst>
                <a:ext uri="{FF2B5EF4-FFF2-40B4-BE49-F238E27FC236}">
                  <a16:creationId xmlns:a16="http://schemas.microsoft.com/office/drawing/2014/main" id="{AFD5FDE1-990D-43E0-55E6-E1DA7DD7C4FE}"/>
                </a:ext>
              </a:extLst>
            </p:cNvPr>
            <p:cNvSpPr/>
            <p:nvPr/>
          </p:nvSpPr>
          <p:spPr>
            <a:xfrm>
              <a:off x="9795414" y="2755601"/>
              <a:ext cx="21837" cy="503943"/>
            </a:xfrm>
            <a:custGeom>
              <a:avLst/>
              <a:gdLst>
                <a:gd name="connsiteX0" fmla="*/ 0 w 12572"/>
                <a:gd name="connsiteY0" fmla="*/ 0 h 333756"/>
                <a:gd name="connsiteX1" fmla="*/ 12573 w 12572"/>
                <a:gd name="connsiteY1" fmla="*/ 0 h 333756"/>
                <a:gd name="connsiteX2" fmla="*/ 12573 w 12572"/>
                <a:gd name="connsiteY2" fmla="*/ 333756 h 333756"/>
                <a:gd name="connsiteX3" fmla="*/ 0 w 12572"/>
                <a:gd name="connsiteY3" fmla="*/ 333756 h 33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3756">
                  <a:moveTo>
                    <a:pt x="0" y="0"/>
                  </a:moveTo>
                  <a:lnTo>
                    <a:pt x="12573" y="0"/>
                  </a:lnTo>
                  <a:lnTo>
                    <a:pt x="12573" y="333756"/>
                  </a:lnTo>
                  <a:lnTo>
                    <a:pt x="0" y="3337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0" name="Freeform: Shape 1129">
              <a:extLst>
                <a:ext uri="{FF2B5EF4-FFF2-40B4-BE49-F238E27FC236}">
                  <a16:creationId xmlns:a16="http://schemas.microsoft.com/office/drawing/2014/main" id="{9D7F570A-7D0D-9702-ADCF-73CD49683C31}"/>
                </a:ext>
              </a:extLst>
            </p:cNvPr>
            <p:cNvSpPr/>
            <p:nvPr/>
          </p:nvSpPr>
          <p:spPr>
            <a:xfrm>
              <a:off x="9795414" y="2755601"/>
              <a:ext cx="21837" cy="503943"/>
            </a:xfrm>
            <a:custGeom>
              <a:avLst/>
              <a:gdLst>
                <a:gd name="connsiteX0" fmla="*/ 0 w 12572"/>
                <a:gd name="connsiteY0" fmla="*/ 0 h 333756"/>
                <a:gd name="connsiteX1" fmla="*/ 12573 w 12572"/>
                <a:gd name="connsiteY1" fmla="*/ 0 h 333756"/>
                <a:gd name="connsiteX2" fmla="*/ 12573 w 12572"/>
                <a:gd name="connsiteY2" fmla="*/ 333756 h 333756"/>
                <a:gd name="connsiteX3" fmla="*/ 0 w 12572"/>
                <a:gd name="connsiteY3" fmla="*/ 333756 h 33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3756">
                  <a:moveTo>
                    <a:pt x="0" y="0"/>
                  </a:moveTo>
                  <a:lnTo>
                    <a:pt x="12573" y="0"/>
                  </a:lnTo>
                  <a:lnTo>
                    <a:pt x="12573" y="333756"/>
                  </a:lnTo>
                  <a:lnTo>
                    <a:pt x="0" y="3337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1" name="Freeform: Shape 1130">
              <a:extLst>
                <a:ext uri="{FF2B5EF4-FFF2-40B4-BE49-F238E27FC236}">
                  <a16:creationId xmlns:a16="http://schemas.microsoft.com/office/drawing/2014/main" id="{FCDE72BA-D7D7-45D7-D232-A2884DC5D917}"/>
                </a:ext>
              </a:extLst>
            </p:cNvPr>
            <p:cNvSpPr/>
            <p:nvPr/>
          </p:nvSpPr>
          <p:spPr>
            <a:xfrm>
              <a:off x="9827841" y="2755601"/>
              <a:ext cx="21672" cy="501929"/>
            </a:xfrm>
            <a:custGeom>
              <a:avLst/>
              <a:gdLst>
                <a:gd name="connsiteX0" fmla="*/ 0 w 12477"/>
                <a:gd name="connsiteY0" fmla="*/ 0 h 332422"/>
                <a:gd name="connsiteX1" fmla="*/ 12478 w 12477"/>
                <a:gd name="connsiteY1" fmla="*/ 0 h 332422"/>
                <a:gd name="connsiteX2" fmla="*/ 12478 w 12477"/>
                <a:gd name="connsiteY2" fmla="*/ 332423 h 332422"/>
                <a:gd name="connsiteX3" fmla="*/ 0 w 12477"/>
                <a:gd name="connsiteY3" fmla="*/ 332423 h 3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32422">
                  <a:moveTo>
                    <a:pt x="0" y="0"/>
                  </a:moveTo>
                  <a:lnTo>
                    <a:pt x="12478" y="0"/>
                  </a:lnTo>
                  <a:lnTo>
                    <a:pt x="12478" y="332423"/>
                  </a:lnTo>
                  <a:lnTo>
                    <a:pt x="0" y="3324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2" name="Freeform: Shape 1131">
              <a:extLst>
                <a:ext uri="{FF2B5EF4-FFF2-40B4-BE49-F238E27FC236}">
                  <a16:creationId xmlns:a16="http://schemas.microsoft.com/office/drawing/2014/main" id="{D16757F0-381D-09E2-C72E-08DCCDC96001}"/>
                </a:ext>
              </a:extLst>
            </p:cNvPr>
            <p:cNvSpPr/>
            <p:nvPr/>
          </p:nvSpPr>
          <p:spPr>
            <a:xfrm>
              <a:off x="9827841" y="2755601"/>
              <a:ext cx="21672" cy="501929"/>
            </a:xfrm>
            <a:custGeom>
              <a:avLst/>
              <a:gdLst>
                <a:gd name="connsiteX0" fmla="*/ 0 w 12477"/>
                <a:gd name="connsiteY0" fmla="*/ 0 h 332422"/>
                <a:gd name="connsiteX1" fmla="*/ 12478 w 12477"/>
                <a:gd name="connsiteY1" fmla="*/ 0 h 332422"/>
                <a:gd name="connsiteX2" fmla="*/ 12478 w 12477"/>
                <a:gd name="connsiteY2" fmla="*/ 332423 h 332422"/>
                <a:gd name="connsiteX3" fmla="*/ 0 w 12477"/>
                <a:gd name="connsiteY3" fmla="*/ 332423 h 3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32422">
                  <a:moveTo>
                    <a:pt x="0" y="0"/>
                  </a:moveTo>
                  <a:lnTo>
                    <a:pt x="12478" y="0"/>
                  </a:lnTo>
                  <a:lnTo>
                    <a:pt x="12478" y="332423"/>
                  </a:lnTo>
                  <a:lnTo>
                    <a:pt x="0" y="3324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3" name="Freeform: Shape 1132">
              <a:extLst>
                <a:ext uri="{FF2B5EF4-FFF2-40B4-BE49-F238E27FC236}">
                  <a16:creationId xmlns:a16="http://schemas.microsoft.com/office/drawing/2014/main" id="{ECF18814-8614-3624-F258-B29115EA73AC}"/>
                </a:ext>
              </a:extLst>
            </p:cNvPr>
            <p:cNvSpPr/>
            <p:nvPr/>
          </p:nvSpPr>
          <p:spPr>
            <a:xfrm>
              <a:off x="9860434" y="2755601"/>
              <a:ext cx="21672" cy="497902"/>
            </a:xfrm>
            <a:custGeom>
              <a:avLst/>
              <a:gdLst>
                <a:gd name="connsiteX0" fmla="*/ 0 w 12477"/>
                <a:gd name="connsiteY0" fmla="*/ 0 h 329755"/>
                <a:gd name="connsiteX1" fmla="*/ 12478 w 12477"/>
                <a:gd name="connsiteY1" fmla="*/ 0 h 329755"/>
                <a:gd name="connsiteX2" fmla="*/ 12478 w 12477"/>
                <a:gd name="connsiteY2" fmla="*/ 329756 h 329755"/>
                <a:gd name="connsiteX3" fmla="*/ 0 w 12477"/>
                <a:gd name="connsiteY3" fmla="*/ 329756 h 32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29755">
                  <a:moveTo>
                    <a:pt x="0" y="0"/>
                  </a:moveTo>
                  <a:lnTo>
                    <a:pt x="12478" y="0"/>
                  </a:lnTo>
                  <a:lnTo>
                    <a:pt x="12478" y="329756"/>
                  </a:lnTo>
                  <a:lnTo>
                    <a:pt x="0" y="3297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4" name="Freeform: Shape 1133">
              <a:extLst>
                <a:ext uri="{FF2B5EF4-FFF2-40B4-BE49-F238E27FC236}">
                  <a16:creationId xmlns:a16="http://schemas.microsoft.com/office/drawing/2014/main" id="{FD7108D7-DE78-F704-D59C-37FAEDD60A0A}"/>
                </a:ext>
              </a:extLst>
            </p:cNvPr>
            <p:cNvSpPr/>
            <p:nvPr/>
          </p:nvSpPr>
          <p:spPr>
            <a:xfrm>
              <a:off x="9860434" y="2755601"/>
              <a:ext cx="21672" cy="497902"/>
            </a:xfrm>
            <a:custGeom>
              <a:avLst/>
              <a:gdLst>
                <a:gd name="connsiteX0" fmla="*/ 0 w 12477"/>
                <a:gd name="connsiteY0" fmla="*/ 0 h 329755"/>
                <a:gd name="connsiteX1" fmla="*/ 12478 w 12477"/>
                <a:gd name="connsiteY1" fmla="*/ 0 h 329755"/>
                <a:gd name="connsiteX2" fmla="*/ 12478 w 12477"/>
                <a:gd name="connsiteY2" fmla="*/ 329756 h 329755"/>
                <a:gd name="connsiteX3" fmla="*/ 0 w 12477"/>
                <a:gd name="connsiteY3" fmla="*/ 329756 h 32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29755">
                  <a:moveTo>
                    <a:pt x="0" y="0"/>
                  </a:moveTo>
                  <a:lnTo>
                    <a:pt x="12478" y="0"/>
                  </a:lnTo>
                  <a:lnTo>
                    <a:pt x="12478" y="329756"/>
                  </a:lnTo>
                  <a:lnTo>
                    <a:pt x="0" y="3297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5" name="Freeform: Shape 1134">
              <a:extLst>
                <a:ext uri="{FF2B5EF4-FFF2-40B4-BE49-F238E27FC236}">
                  <a16:creationId xmlns:a16="http://schemas.microsoft.com/office/drawing/2014/main" id="{0B32077E-D2AD-0CED-FA55-BD3FD36CFC5F}"/>
                </a:ext>
              </a:extLst>
            </p:cNvPr>
            <p:cNvSpPr/>
            <p:nvPr/>
          </p:nvSpPr>
          <p:spPr>
            <a:xfrm>
              <a:off x="9892861" y="2755601"/>
              <a:ext cx="21672" cy="470864"/>
            </a:xfrm>
            <a:custGeom>
              <a:avLst/>
              <a:gdLst>
                <a:gd name="connsiteX0" fmla="*/ 0 w 12477"/>
                <a:gd name="connsiteY0" fmla="*/ 0 h 311848"/>
                <a:gd name="connsiteX1" fmla="*/ 12478 w 12477"/>
                <a:gd name="connsiteY1" fmla="*/ 0 h 311848"/>
                <a:gd name="connsiteX2" fmla="*/ 12478 w 12477"/>
                <a:gd name="connsiteY2" fmla="*/ 311849 h 311848"/>
                <a:gd name="connsiteX3" fmla="*/ 0 w 12477"/>
                <a:gd name="connsiteY3" fmla="*/ 311849 h 3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11848">
                  <a:moveTo>
                    <a:pt x="0" y="0"/>
                  </a:moveTo>
                  <a:lnTo>
                    <a:pt x="12478" y="0"/>
                  </a:lnTo>
                  <a:lnTo>
                    <a:pt x="12478" y="311849"/>
                  </a:lnTo>
                  <a:lnTo>
                    <a:pt x="0" y="31184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6" name="Freeform: Shape 1135">
              <a:extLst>
                <a:ext uri="{FF2B5EF4-FFF2-40B4-BE49-F238E27FC236}">
                  <a16:creationId xmlns:a16="http://schemas.microsoft.com/office/drawing/2014/main" id="{D54E034F-6D10-91EA-F80F-A7F47880AB2D}"/>
                </a:ext>
              </a:extLst>
            </p:cNvPr>
            <p:cNvSpPr/>
            <p:nvPr/>
          </p:nvSpPr>
          <p:spPr>
            <a:xfrm>
              <a:off x="9892861" y="2755601"/>
              <a:ext cx="21672" cy="470864"/>
            </a:xfrm>
            <a:custGeom>
              <a:avLst/>
              <a:gdLst>
                <a:gd name="connsiteX0" fmla="*/ 0 w 12477"/>
                <a:gd name="connsiteY0" fmla="*/ 0 h 311848"/>
                <a:gd name="connsiteX1" fmla="*/ 12478 w 12477"/>
                <a:gd name="connsiteY1" fmla="*/ 0 h 311848"/>
                <a:gd name="connsiteX2" fmla="*/ 12478 w 12477"/>
                <a:gd name="connsiteY2" fmla="*/ 311849 h 311848"/>
                <a:gd name="connsiteX3" fmla="*/ 0 w 12477"/>
                <a:gd name="connsiteY3" fmla="*/ 311849 h 3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11848">
                  <a:moveTo>
                    <a:pt x="0" y="0"/>
                  </a:moveTo>
                  <a:lnTo>
                    <a:pt x="12478" y="0"/>
                  </a:lnTo>
                  <a:lnTo>
                    <a:pt x="12478" y="311849"/>
                  </a:lnTo>
                  <a:lnTo>
                    <a:pt x="0" y="31184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7" name="Freeform: Shape 1136">
              <a:extLst>
                <a:ext uri="{FF2B5EF4-FFF2-40B4-BE49-F238E27FC236}">
                  <a16:creationId xmlns:a16="http://schemas.microsoft.com/office/drawing/2014/main" id="{311F91F7-E2F7-FAFC-995E-86D7456DEE55}"/>
                </a:ext>
              </a:extLst>
            </p:cNvPr>
            <p:cNvSpPr/>
            <p:nvPr/>
          </p:nvSpPr>
          <p:spPr>
            <a:xfrm>
              <a:off x="9925453" y="2755601"/>
              <a:ext cx="21837" cy="464967"/>
            </a:xfrm>
            <a:custGeom>
              <a:avLst/>
              <a:gdLst>
                <a:gd name="connsiteX0" fmla="*/ 0 w 12572"/>
                <a:gd name="connsiteY0" fmla="*/ 0 h 307943"/>
                <a:gd name="connsiteX1" fmla="*/ 12573 w 12572"/>
                <a:gd name="connsiteY1" fmla="*/ 0 h 307943"/>
                <a:gd name="connsiteX2" fmla="*/ 12573 w 12572"/>
                <a:gd name="connsiteY2" fmla="*/ 307943 h 307943"/>
                <a:gd name="connsiteX3" fmla="*/ 0 w 12572"/>
                <a:gd name="connsiteY3" fmla="*/ 307943 h 30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07943">
                  <a:moveTo>
                    <a:pt x="0" y="0"/>
                  </a:moveTo>
                  <a:lnTo>
                    <a:pt x="12573" y="0"/>
                  </a:lnTo>
                  <a:lnTo>
                    <a:pt x="12573" y="307943"/>
                  </a:lnTo>
                  <a:lnTo>
                    <a:pt x="0" y="3079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8" name="Freeform: Shape 1137">
              <a:extLst>
                <a:ext uri="{FF2B5EF4-FFF2-40B4-BE49-F238E27FC236}">
                  <a16:creationId xmlns:a16="http://schemas.microsoft.com/office/drawing/2014/main" id="{8AB3BB22-8CB7-198B-D73D-F311D6C88403}"/>
                </a:ext>
              </a:extLst>
            </p:cNvPr>
            <p:cNvSpPr/>
            <p:nvPr/>
          </p:nvSpPr>
          <p:spPr>
            <a:xfrm>
              <a:off x="9925453" y="2755601"/>
              <a:ext cx="21837" cy="464967"/>
            </a:xfrm>
            <a:custGeom>
              <a:avLst/>
              <a:gdLst>
                <a:gd name="connsiteX0" fmla="*/ 0 w 12572"/>
                <a:gd name="connsiteY0" fmla="*/ 0 h 307943"/>
                <a:gd name="connsiteX1" fmla="*/ 12573 w 12572"/>
                <a:gd name="connsiteY1" fmla="*/ 0 h 307943"/>
                <a:gd name="connsiteX2" fmla="*/ 12573 w 12572"/>
                <a:gd name="connsiteY2" fmla="*/ 307943 h 307943"/>
                <a:gd name="connsiteX3" fmla="*/ 0 w 12572"/>
                <a:gd name="connsiteY3" fmla="*/ 307943 h 30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07943">
                  <a:moveTo>
                    <a:pt x="0" y="0"/>
                  </a:moveTo>
                  <a:lnTo>
                    <a:pt x="12573" y="0"/>
                  </a:lnTo>
                  <a:lnTo>
                    <a:pt x="12573" y="307943"/>
                  </a:lnTo>
                  <a:lnTo>
                    <a:pt x="0" y="3079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9" name="Freeform: Shape 1138">
              <a:extLst>
                <a:ext uri="{FF2B5EF4-FFF2-40B4-BE49-F238E27FC236}">
                  <a16:creationId xmlns:a16="http://schemas.microsoft.com/office/drawing/2014/main" id="{74DF6242-A0CB-B1B5-D41C-50D293EB946F}"/>
                </a:ext>
              </a:extLst>
            </p:cNvPr>
            <p:cNvSpPr/>
            <p:nvPr/>
          </p:nvSpPr>
          <p:spPr>
            <a:xfrm>
              <a:off x="9957881" y="2755601"/>
              <a:ext cx="21672" cy="464967"/>
            </a:xfrm>
            <a:custGeom>
              <a:avLst/>
              <a:gdLst>
                <a:gd name="connsiteX0" fmla="*/ 0 w 12477"/>
                <a:gd name="connsiteY0" fmla="*/ 0 h 307943"/>
                <a:gd name="connsiteX1" fmla="*/ 12478 w 12477"/>
                <a:gd name="connsiteY1" fmla="*/ 0 h 307943"/>
                <a:gd name="connsiteX2" fmla="*/ 12478 w 12477"/>
                <a:gd name="connsiteY2" fmla="*/ 307943 h 307943"/>
                <a:gd name="connsiteX3" fmla="*/ 0 w 12477"/>
                <a:gd name="connsiteY3" fmla="*/ 307943 h 30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07943">
                  <a:moveTo>
                    <a:pt x="0" y="0"/>
                  </a:moveTo>
                  <a:lnTo>
                    <a:pt x="12478" y="0"/>
                  </a:lnTo>
                  <a:lnTo>
                    <a:pt x="12478" y="307943"/>
                  </a:lnTo>
                  <a:lnTo>
                    <a:pt x="0" y="3079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0" name="Freeform: Shape 1139">
              <a:extLst>
                <a:ext uri="{FF2B5EF4-FFF2-40B4-BE49-F238E27FC236}">
                  <a16:creationId xmlns:a16="http://schemas.microsoft.com/office/drawing/2014/main" id="{0993A19A-B551-91B7-1808-E4805810BF01}"/>
                </a:ext>
              </a:extLst>
            </p:cNvPr>
            <p:cNvSpPr/>
            <p:nvPr/>
          </p:nvSpPr>
          <p:spPr>
            <a:xfrm>
              <a:off x="9957881" y="2755601"/>
              <a:ext cx="21672" cy="464967"/>
            </a:xfrm>
            <a:custGeom>
              <a:avLst/>
              <a:gdLst>
                <a:gd name="connsiteX0" fmla="*/ 0 w 12477"/>
                <a:gd name="connsiteY0" fmla="*/ 0 h 307943"/>
                <a:gd name="connsiteX1" fmla="*/ 12478 w 12477"/>
                <a:gd name="connsiteY1" fmla="*/ 0 h 307943"/>
                <a:gd name="connsiteX2" fmla="*/ 12478 w 12477"/>
                <a:gd name="connsiteY2" fmla="*/ 307943 h 307943"/>
                <a:gd name="connsiteX3" fmla="*/ 0 w 12477"/>
                <a:gd name="connsiteY3" fmla="*/ 307943 h 30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07943">
                  <a:moveTo>
                    <a:pt x="0" y="0"/>
                  </a:moveTo>
                  <a:lnTo>
                    <a:pt x="12478" y="0"/>
                  </a:lnTo>
                  <a:lnTo>
                    <a:pt x="12478" y="307943"/>
                  </a:lnTo>
                  <a:lnTo>
                    <a:pt x="0" y="3079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1140">
              <a:extLst>
                <a:ext uri="{FF2B5EF4-FFF2-40B4-BE49-F238E27FC236}">
                  <a16:creationId xmlns:a16="http://schemas.microsoft.com/office/drawing/2014/main" id="{FB939059-343C-8F9C-F616-9D9060B2D83E}"/>
                </a:ext>
              </a:extLst>
            </p:cNvPr>
            <p:cNvSpPr/>
            <p:nvPr/>
          </p:nvSpPr>
          <p:spPr>
            <a:xfrm>
              <a:off x="9990473" y="2755601"/>
              <a:ext cx="21837" cy="460941"/>
            </a:xfrm>
            <a:custGeom>
              <a:avLst/>
              <a:gdLst>
                <a:gd name="connsiteX0" fmla="*/ 0 w 12572"/>
                <a:gd name="connsiteY0" fmla="*/ 0 h 305276"/>
                <a:gd name="connsiteX1" fmla="*/ 12573 w 12572"/>
                <a:gd name="connsiteY1" fmla="*/ 0 h 305276"/>
                <a:gd name="connsiteX2" fmla="*/ 12573 w 12572"/>
                <a:gd name="connsiteY2" fmla="*/ 305276 h 305276"/>
                <a:gd name="connsiteX3" fmla="*/ 0 w 12572"/>
                <a:gd name="connsiteY3" fmla="*/ 305276 h 30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05276">
                  <a:moveTo>
                    <a:pt x="0" y="0"/>
                  </a:moveTo>
                  <a:lnTo>
                    <a:pt x="12573" y="0"/>
                  </a:lnTo>
                  <a:lnTo>
                    <a:pt x="12573" y="305276"/>
                  </a:lnTo>
                  <a:lnTo>
                    <a:pt x="0" y="30527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1141">
              <a:extLst>
                <a:ext uri="{FF2B5EF4-FFF2-40B4-BE49-F238E27FC236}">
                  <a16:creationId xmlns:a16="http://schemas.microsoft.com/office/drawing/2014/main" id="{33F8200F-B5E6-78E7-4696-F8983CD43245}"/>
                </a:ext>
              </a:extLst>
            </p:cNvPr>
            <p:cNvSpPr/>
            <p:nvPr/>
          </p:nvSpPr>
          <p:spPr>
            <a:xfrm>
              <a:off x="9990473" y="2755601"/>
              <a:ext cx="21837" cy="460941"/>
            </a:xfrm>
            <a:custGeom>
              <a:avLst/>
              <a:gdLst>
                <a:gd name="connsiteX0" fmla="*/ 0 w 12572"/>
                <a:gd name="connsiteY0" fmla="*/ 0 h 305276"/>
                <a:gd name="connsiteX1" fmla="*/ 12573 w 12572"/>
                <a:gd name="connsiteY1" fmla="*/ 0 h 305276"/>
                <a:gd name="connsiteX2" fmla="*/ 12573 w 12572"/>
                <a:gd name="connsiteY2" fmla="*/ 305276 h 305276"/>
                <a:gd name="connsiteX3" fmla="*/ 0 w 12572"/>
                <a:gd name="connsiteY3" fmla="*/ 305276 h 30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05276">
                  <a:moveTo>
                    <a:pt x="0" y="0"/>
                  </a:moveTo>
                  <a:lnTo>
                    <a:pt x="12573" y="0"/>
                  </a:lnTo>
                  <a:lnTo>
                    <a:pt x="12573" y="305276"/>
                  </a:lnTo>
                  <a:lnTo>
                    <a:pt x="0" y="30527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1142">
              <a:extLst>
                <a:ext uri="{FF2B5EF4-FFF2-40B4-BE49-F238E27FC236}">
                  <a16:creationId xmlns:a16="http://schemas.microsoft.com/office/drawing/2014/main" id="{A08C3CC5-DCE5-818F-D0B8-826CECC79D80}"/>
                </a:ext>
              </a:extLst>
            </p:cNvPr>
            <p:cNvSpPr/>
            <p:nvPr/>
          </p:nvSpPr>
          <p:spPr>
            <a:xfrm>
              <a:off x="10022900" y="2755601"/>
              <a:ext cx="21672" cy="446415"/>
            </a:xfrm>
            <a:custGeom>
              <a:avLst/>
              <a:gdLst>
                <a:gd name="connsiteX0" fmla="*/ 0 w 12477"/>
                <a:gd name="connsiteY0" fmla="*/ 0 h 295656"/>
                <a:gd name="connsiteX1" fmla="*/ 12478 w 12477"/>
                <a:gd name="connsiteY1" fmla="*/ 0 h 295656"/>
                <a:gd name="connsiteX2" fmla="*/ 12478 w 12477"/>
                <a:gd name="connsiteY2" fmla="*/ 295656 h 295656"/>
                <a:gd name="connsiteX3" fmla="*/ 0 w 12477"/>
                <a:gd name="connsiteY3" fmla="*/ 295656 h 2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95656">
                  <a:moveTo>
                    <a:pt x="0" y="0"/>
                  </a:moveTo>
                  <a:lnTo>
                    <a:pt x="12478" y="0"/>
                  </a:lnTo>
                  <a:lnTo>
                    <a:pt x="12478" y="295656"/>
                  </a:lnTo>
                  <a:lnTo>
                    <a:pt x="0" y="2956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1143">
              <a:extLst>
                <a:ext uri="{FF2B5EF4-FFF2-40B4-BE49-F238E27FC236}">
                  <a16:creationId xmlns:a16="http://schemas.microsoft.com/office/drawing/2014/main" id="{44A64EAA-70F5-E1E9-BB04-6E91EF2A5A91}"/>
                </a:ext>
              </a:extLst>
            </p:cNvPr>
            <p:cNvSpPr/>
            <p:nvPr/>
          </p:nvSpPr>
          <p:spPr>
            <a:xfrm>
              <a:off x="10022900" y="2755601"/>
              <a:ext cx="21672" cy="446415"/>
            </a:xfrm>
            <a:custGeom>
              <a:avLst/>
              <a:gdLst>
                <a:gd name="connsiteX0" fmla="*/ 0 w 12477"/>
                <a:gd name="connsiteY0" fmla="*/ 0 h 295656"/>
                <a:gd name="connsiteX1" fmla="*/ 12478 w 12477"/>
                <a:gd name="connsiteY1" fmla="*/ 0 h 295656"/>
                <a:gd name="connsiteX2" fmla="*/ 12478 w 12477"/>
                <a:gd name="connsiteY2" fmla="*/ 295656 h 295656"/>
                <a:gd name="connsiteX3" fmla="*/ 0 w 12477"/>
                <a:gd name="connsiteY3" fmla="*/ 295656 h 2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95656">
                  <a:moveTo>
                    <a:pt x="0" y="0"/>
                  </a:moveTo>
                  <a:lnTo>
                    <a:pt x="12478" y="0"/>
                  </a:lnTo>
                  <a:lnTo>
                    <a:pt x="12478" y="295656"/>
                  </a:lnTo>
                  <a:lnTo>
                    <a:pt x="0" y="29565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1144">
              <a:extLst>
                <a:ext uri="{FF2B5EF4-FFF2-40B4-BE49-F238E27FC236}">
                  <a16:creationId xmlns:a16="http://schemas.microsoft.com/office/drawing/2014/main" id="{AD625B74-D691-6AA4-1A6D-CE413F93221E}"/>
                </a:ext>
              </a:extLst>
            </p:cNvPr>
            <p:cNvSpPr/>
            <p:nvPr/>
          </p:nvSpPr>
          <p:spPr>
            <a:xfrm>
              <a:off x="10055492" y="2755601"/>
              <a:ext cx="21837" cy="438505"/>
            </a:xfrm>
            <a:custGeom>
              <a:avLst/>
              <a:gdLst>
                <a:gd name="connsiteX0" fmla="*/ 0 w 12572"/>
                <a:gd name="connsiteY0" fmla="*/ 0 h 290417"/>
                <a:gd name="connsiteX1" fmla="*/ 12573 w 12572"/>
                <a:gd name="connsiteY1" fmla="*/ 0 h 290417"/>
                <a:gd name="connsiteX2" fmla="*/ 12573 w 12572"/>
                <a:gd name="connsiteY2" fmla="*/ 290417 h 290417"/>
                <a:gd name="connsiteX3" fmla="*/ 0 w 12572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90417">
                  <a:moveTo>
                    <a:pt x="0" y="0"/>
                  </a:moveTo>
                  <a:lnTo>
                    <a:pt x="12573" y="0"/>
                  </a:lnTo>
                  <a:lnTo>
                    <a:pt x="12573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1145">
              <a:extLst>
                <a:ext uri="{FF2B5EF4-FFF2-40B4-BE49-F238E27FC236}">
                  <a16:creationId xmlns:a16="http://schemas.microsoft.com/office/drawing/2014/main" id="{2225EC7F-7349-1908-E0CE-DB9C6E901FF6}"/>
                </a:ext>
              </a:extLst>
            </p:cNvPr>
            <p:cNvSpPr/>
            <p:nvPr/>
          </p:nvSpPr>
          <p:spPr>
            <a:xfrm>
              <a:off x="10055492" y="2755601"/>
              <a:ext cx="21837" cy="438505"/>
            </a:xfrm>
            <a:custGeom>
              <a:avLst/>
              <a:gdLst>
                <a:gd name="connsiteX0" fmla="*/ 0 w 12572"/>
                <a:gd name="connsiteY0" fmla="*/ 0 h 290417"/>
                <a:gd name="connsiteX1" fmla="*/ 12573 w 12572"/>
                <a:gd name="connsiteY1" fmla="*/ 0 h 290417"/>
                <a:gd name="connsiteX2" fmla="*/ 12573 w 12572"/>
                <a:gd name="connsiteY2" fmla="*/ 290417 h 290417"/>
                <a:gd name="connsiteX3" fmla="*/ 0 w 12572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90417">
                  <a:moveTo>
                    <a:pt x="0" y="0"/>
                  </a:moveTo>
                  <a:lnTo>
                    <a:pt x="12573" y="0"/>
                  </a:lnTo>
                  <a:lnTo>
                    <a:pt x="12573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1146">
              <a:extLst>
                <a:ext uri="{FF2B5EF4-FFF2-40B4-BE49-F238E27FC236}">
                  <a16:creationId xmlns:a16="http://schemas.microsoft.com/office/drawing/2014/main" id="{A0CC6029-00A2-6D6B-00CF-DD3524E06F5E}"/>
                </a:ext>
              </a:extLst>
            </p:cNvPr>
            <p:cNvSpPr/>
            <p:nvPr/>
          </p:nvSpPr>
          <p:spPr>
            <a:xfrm>
              <a:off x="10088085" y="2755601"/>
              <a:ext cx="21672" cy="432607"/>
            </a:xfrm>
            <a:custGeom>
              <a:avLst/>
              <a:gdLst>
                <a:gd name="connsiteX0" fmla="*/ 0 w 12477"/>
                <a:gd name="connsiteY0" fmla="*/ 0 h 286511"/>
                <a:gd name="connsiteX1" fmla="*/ 12478 w 12477"/>
                <a:gd name="connsiteY1" fmla="*/ 0 h 286511"/>
                <a:gd name="connsiteX2" fmla="*/ 12478 w 12477"/>
                <a:gd name="connsiteY2" fmla="*/ 286512 h 286511"/>
                <a:gd name="connsiteX3" fmla="*/ 0 w 12477"/>
                <a:gd name="connsiteY3" fmla="*/ 286512 h 28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6511">
                  <a:moveTo>
                    <a:pt x="0" y="0"/>
                  </a:moveTo>
                  <a:lnTo>
                    <a:pt x="12478" y="0"/>
                  </a:lnTo>
                  <a:lnTo>
                    <a:pt x="12478" y="286512"/>
                  </a:lnTo>
                  <a:lnTo>
                    <a:pt x="0" y="2865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8" name="Freeform: Shape 1147">
              <a:extLst>
                <a:ext uri="{FF2B5EF4-FFF2-40B4-BE49-F238E27FC236}">
                  <a16:creationId xmlns:a16="http://schemas.microsoft.com/office/drawing/2014/main" id="{AA735B58-E82B-03EC-59B5-F7078B70B09C}"/>
                </a:ext>
              </a:extLst>
            </p:cNvPr>
            <p:cNvSpPr/>
            <p:nvPr/>
          </p:nvSpPr>
          <p:spPr>
            <a:xfrm>
              <a:off x="10088085" y="2755601"/>
              <a:ext cx="21672" cy="432607"/>
            </a:xfrm>
            <a:custGeom>
              <a:avLst/>
              <a:gdLst>
                <a:gd name="connsiteX0" fmla="*/ 0 w 12477"/>
                <a:gd name="connsiteY0" fmla="*/ 0 h 286511"/>
                <a:gd name="connsiteX1" fmla="*/ 12478 w 12477"/>
                <a:gd name="connsiteY1" fmla="*/ 0 h 286511"/>
                <a:gd name="connsiteX2" fmla="*/ 12478 w 12477"/>
                <a:gd name="connsiteY2" fmla="*/ 286512 h 286511"/>
                <a:gd name="connsiteX3" fmla="*/ 0 w 12477"/>
                <a:gd name="connsiteY3" fmla="*/ 286512 h 28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6511">
                  <a:moveTo>
                    <a:pt x="0" y="0"/>
                  </a:moveTo>
                  <a:lnTo>
                    <a:pt x="12478" y="0"/>
                  </a:lnTo>
                  <a:lnTo>
                    <a:pt x="12478" y="286512"/>
                  </a:lnTo>
                  <a:lnTo>
                    <a:pt x="0" y="2865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1148">
              <a:extLst>
                <a:ext uri="{FF2B5EF4-FFF2-40B4-BE49-F238E27FC236}">
                  <a16:creationId xmlns:a16="http://schemas.microsoft.com/office/drawing/2014/main" id="{55D789E9-5093-D322-39CA-19C3B4F59444}"/>
                </a:ext>
              </a:extLst>
            </p:cNvPr>
            <p:cNvSpPr/>
            <p:nvPr/>
          </p:nvSpPr>
          <p:spPr>
            <a:xfrm>
              <a:off x="10120512" y="2755601"/>
              <a:ext cx="21672" cy="427286"/>
            </a:xfrm>
            <a:custGeom>
              <a:avLst/>
              <a:gdLst>
                <a:gd name="connsiteX0" fmla="*/ 0 w 12477"/>
                <a:gd name="connsiteY0" fmla="*/ 0 h 282987"/>
                <a:gd name="connsiteX1" fmla="*/ 12478 w 12477"/>
                <a:gd name="connsiteY1" fmla="*/ 0 h 282987"/>
                <a:gd name="connsiteX2" fmla="*/ 12478 w 12477"/>
                <a:gd name="connsiteY2" fmla="*/ 282988 h 282987"/>
                <a:gd name="connsiteX3" fmla="*/ 0 w 12477"/>
                <a:gd name="connsiteY3" fmla="*/ 282988 h 2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2987">
                  <a:moveTo>
                    <a:pt x="0" y="0"/>
                  </a:moveTo>
                  <a:lnTo>
                    <a:pt x="12478" y="0"/>
                  </a:lnTo>
                  <a:lnTo>
                    <a:pt x="12478" y="282988"/>
                  </a:lnTo>
                  <a:lnTo>
                    <a:pt x="0" y="28298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1149">
              <a:extLst>
                <a:ext uri="{FF2B5EF4-FFF2-40B4-BE49-F238E27FC236}">
                  <a16:creationId xmlns:a16="http://schemas.microsoft.com/office/drawing/2014/main" id="{4B10D437-99F2-7653-0436-3386AF90FE81}"/>
                </a:ext>
              </a:extLst>
            </p:cNvPr>
            <p:cNvSpPr/>
            <p:nvPr/>
          </p:nvSpPr>
          <p:spPr>
            <a:xfrm>
              <a:off x="10120512" y="2755601"/>
              <a:ext cx="21672" cy="427286"/>
            </a:xfrm>
            <a:custGeom>
              <a:avLst/>
              <a:gdLst>
                <a:gd name="connsiteX0" fmla="*/ 0 w 12477"/>
                <a:gd name="connsiteY0" fmla="*/ 0 h 282987"/>
                <a:gd name="connsiteX1" fmla="*/ 12478 w 12477"/>
                <a:gd name="connsiteY1" fmla="*/ 0 h 282987"/>
                <a:gd name="connsiteX2" fmla="*/ 12478 w 12477"/>
                <a:gd name="connsiteY2" fmla="*/ 282988 h 282987"/>
                <a:gd name="connsiteX3" fmla="*/ 0 w 12477"/>
                <a:gd name="connsiteY3" fmla="*/ 282988 h 2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2987">
                  <a:moveTo>
                    <a:pt x="0" y="0"/>
                  </a:moveTo>
                  <a:lnTo>
                    <a:pt x="12478" y="0"/>
                  </a:lnTo>
                  <a:lnTo>
                    <a:pt x="12478" y="282988"/>
                  </a:lnTo>
                  <a:lnTo>
                    <a:pt x="0" y="28298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1150">
              <a:extLst>
                <a:ext uri="{FF2B5EF4-FFF2-40B4-BE49-F238E27FC236}">
                  <a16:creationId xmlns:a16="http://schemas.microsoft.com/office/drawing/2014/main" id="{AFCBC317-0DFA-86EA-7328-0A9CDA03C09F}"/>
                </a:ext>
              </a:extLst>
            </p:cNvPr>
            <p:cNvSpPr/>
            <p:nvPr/>
          </p:nvSpPr>
          <p:spPr>
            <a:xfrm>
              <a:off x="10153104" y="2755601"/>
              <a:ext cx="21672" cy="415349"/>
            </a:xfrm>
            <a:custGeom>
              <a:avLst/>
              <a:gdLst>
                <a:gd name="connsiteX0" fmla="*/ 0 w 12477"/>
                <a:gd name="connsiteY0" fmla="*/ 0 h 275081"/>
                <a:gd name="connsiteX1" fmla="*/ 12478 w 12477"/>
                <a:gd name="connsiteY1" fmla="*/ 0 h 275081"/>
                <a:gd name="connsiteX2" fmla="*/ 12478 w 12477"/>
                <a:gd name="connsiteY2" fmla="*/ 275082 h 275081"/>
                <a:gd name="connsiteX3" fmla="*/ 0 w 12477"/>
                <a:gd name="connsiteY3" fmla="*/ 275082 h 27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75081">
                  <a:moveTo>
                    <a:pt x="0" y="0"/>
                  </a:moveTo>
                  <a:lnTo>
                    <a:pt x="12478" y="0"/>
                  </a:lnTo>
                  <a:lnTo>
                    <a:pt x="12478" y="275082"/>
                  </a:lnTo>
                  <a:lnTo>
                    <a:pt x="0" y="2750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1151">
              <a:extLst>
                <a:ext uri="{FF2B5EF4-FFF2-40B4-BE49-F238E27FC236}">
                  <a16:creationId xmlns:a16="http://schemas.microsoft.com/office/drawing/2014/main" id="{E683C61A-94F9-088F-D17A-0544E012CC60}"/>
                </a:ext>
              </a:extLst>
            </p:cNvPr>
            <p:cNvSpPr/>
            <p:nvPr/>
          </p:nvSpPr>
          <p:spPr>
            <a:xfrm>
              <a:off x="10153104" y="2755601"/>
              <a:ext cx="21672" cy="415349"/>
            </a:xfrm>
            <a:custGeom>
              <a:avLst/>
              <a:gdLst>
                <a:gd name="connsiteX0" fmla="*/ 0 w 12477"/>
                <a:gd name="connsiteY0" fmla="*/ 0 h 275081"/>
                <a:gd name="connsiteX1" fmla="*/ 12478 w 12477"/>
                <a:gd name="connsiteY1" fmla="*/ 0 h 275081"/>
                <a:gd name="connsiteX2" fmla="*/ 12478 w 12477"/>
                <a:gd name="connsiteY2" fmla="*/ 275082 h 275081"/>
                <a:gd name="connsiteX3" fmla="*/ 0 w 12477"/>
                <a:gd name="connsiteY3" fmla="*/ 275082 h 27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75081">
                  <a:moveTo>
                    <a:pt x="0" y="0"/>
                  </a:moveTo>
                  <a:lnTo>
                    <a:pt x="12478" y="0"/>
                  </a:lnTo>
                  <a:lnTo>
                    <a:pt x="12478" y="275082"/>
                  </a:lnTo>
                  <a:lnTo>
                    <a:pt x="0" y="2750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1152">
              <a:extLst>
                <a:ext uri="{FF2B5EF4-FFF2-40B4-BE49-F238E27FC236}">
                  <a16:creationId xmlns:a16="http://schemas.microsoft.com/office/drawing/2014/main" id="{AE8B1E2F-CBDA-A3B2-C49D-F9F750F13CBC}"/>
                </a:ext>
              </a:extLst>
            </p:cNvPr>
            <p:cNvSpPr/>
            <p:nvPr/>
          </p:nvSpPr>
          <p:spPr>
            <a:xfrm>
              <a:off x="10185531" y="2755601"/>
              <a:ext cx="21837" cy="408734"/>
            </a:xfrm>
            <a:custGeom>
              <a:avLst/>
              <a:gdLst>
                <a:gd name="connsiteX0" fmla="*/ 0 w 12572"/>
                <a:gd name="connsiteY0" fmla="*/ 0 h 270700"/>
                <a:gd name="connsiteX1" fmla="*/ 12573 w 12572"/>
                <a:gd name="connsiteY1" fmla="*/ 0 h 270700"/>
                <a:gd name="connsiteX2" fmla="*/ 12573 w 12572"/>
                <a:gd name="connsiteY2" fmla="*/ 270701 h 270700"/>
                <a:gd name="connsiteX3" fmla="*/ 0 w 12572"/>
                <a:gd name="connsiteY3" fmla="*/ 270701 h 2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70700">
                  <a:moveTo>
                    <a:pt x="0" y="0"/>
                  </a:moveTo>
                  <a:lnTo>
                    <a:pt x="12573" y="0"/>
                  </a:lnTo>
                  <a:lnTo>
                    <a:pt x="12573" y="270701"/>
                  </a:lnTo>
                  <a:lnTo>
                    <a:pt x="0" y="27070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1153">
              <a:extLst>
                <a:ext uri="{FF2B5EF4-FFF2-40B4-BE49-F238E27FC236}">
                  <a16:creationId xmlns:a16="http://schemas.microsoft.com/office/drawing/2014/main" id="{5CC48B85-0BA5-CDE5-CBF6-69E40A6A41C0}"/>
                </a:ext>
              </a:extLst>
            </p:cNvPr>
            <p:cNvSpPr/>
            <p:nvPr/>
          </p:nvSpPr>
          <p:spPr>
            <a:xfrm>
              <a:off x="10185531" y="2755601"/>
              <a:ext cx="21837" cy="408734"/>
            </a:xfrm>
            <a:custGeom>
              <a:avLst/>
              <a:gdLst>
                <a:gd name="connsiteX0" fmla="*/ 0 w 12572"/>
                <a:gd name="connsiteY0" fmla="*/ 0 h 270700"/>
                <a:gd name="connsiteX1" fmla="*/ 12573 w 12572"/>
                <a:gd name="connsiteY1" fmla="*/ 0 h 270700"/>
                <a:gd name="connsiteX2" fmla="*/ 12573 w 12572"/>
                <a:gd name="connsiteY2" fmla="*/ 270701 h 270700"/>
                <a:gd name="connsiteX3" fmla="*/ 0 w 12572"/>
                <a:gd name="connsiteY3" fmla="*/ 270701 h 2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70700">
                  <a:moveTo>
                    <a:pt x="0" y="0"/>
                  </a:moveTo>
                  <a:lnTo>
                    <a:pt x="12573" y="0"/>
                  </a:lnTo>
                  <a:lnTo>
                    <a:pt x="12573" y="270701"/>
                  </a:lnTo>
                  <a:lnTo>
                    <a:pt x="0" y="27070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1154">
              <a:extLst>
                <a:ext uri="{FF2B5EF4-FFF2-40B4-BE49-F238E27FC236}">
                  <a16:creationId xmlns:a16="http://schemas.microsoft.com/office/drawing/2014/main" id="{D633D88F-919B-5F11-D223-7F3F7FF50927}"/>
                </a:ext>
              </a:extLst>
            </p:cNvPr>
            <p:cNvSpPr/>
            <p:nvPr/>
          </p:nvSpPr>
          <p:spPr>
            <a:xfrm>
              <a:off x="10218123" y="2755601"/>
              <a:ext cx="21837" cy="405426"/>
            </a:xfrm>
            <a:custGeom>
              <a:avLst/>
              <a:gdLst>
                <a:gd name="connsiteX0" fmla="*/ 0 w 12572"/>
                <a:gd name="connsiteY0" fmla="*/ 0 h 268509"/>
                <a:gd name="connsiteX1" fmla="*/ 12573 w 12572"/>
                <a:gd name="connsiteY1" fmla="*/ 0 h 268509"/>
                <a:gd name="connsiteX2" fmla="*/ 12573 w 12572"/>
                <a:gd name="connsiteY2" fmla="*/ 268510 h 268509"/>
                <a:gd name="connsiteX3" fmla="*/ 0 w 12572"/>
                <a:gd name="connsiteY3" fmla="*/ 268510 h 26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8509">
                  <a:moveTo>
                    <a:pt x="0" y="0"/>
                  </a:moveTo>
                  <a:lnTo>
                    <a:pt x="12573" y="0"/>
                  </a:lnTo>
                  <a:lnTo>
                    <a:pt x="12573" y="268510"/>
                  </a:lnTo>
                  <a:lnTo>
                    <a:pt x="0" y="2685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1155">
              <a:extLst>
                <a:ext uri="{FF2B5EF4-FFF2-40B4-BE49-F238E27FC236}">
                  <a16:creationId xmlns:a16="http://schemas.microsoft.com/office/drawing/2014/main" id="{4E81F288-DC13-A11F-E48F-7168B74DBBFB}"/>
                </a:ext>
              </a:extLst>
            </p:cNvPr>
            <p:cNvSpPr/>
            <p:nvPr/>
          </p:nvSpPr>
          <p:spPr>
            <a:xfrm>
              <a:off x="10218123" y="2755601"/>
              <a:ext cx="21837" cy="405426"/>
            </a:xfrm>
            <a:custGeom>
              <a:avLst/>
              <a:gdLst>
                <a:gd name="connsiteX0" fmla="*/ 0 w 12572"/>
                <a:gd name="connsiteY0" fmla="*/ 0 h 268509"/>
                <a:gd name="connsiteX1" fmla="*/ 12573 w 12572"/>
                <a:gd name="connsiteY1" fmla="*/ 0 h 268509"/>
                <a:gd name="connsiteX2" fmla="*/ 12573 w 12572"/>
                <a:gd name="connsiteY2" fmla="*/ 268510 h 268509"/>
                <a:gd name="connsiteX3" fmla="*/ 0 w 12572"/>
                <a:gd name="connsiteY3" fmla="*/ 268510 h 26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8509">
                  <a:moveTo>
                    <a:pt x="0" y="0"/>
                  </a:moveTo>
                  <a:lnTo>
                    <a:pt x="12573" y="0"/>
                  </a:lnTo>
                  <a:lnTo>
                    <a:pt x="12573" y="268510"/>
                  </a:lnTo>
                  <a:lnTo>
                    <a:pt x="0" y="2685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1156">
              <a:extLst>
                <a:ext uri="{FF2B5EF4-FFF2-40B4-BE49-F238E27FC236}">
                  <a16:creationId xmlns:a16="http://schemas.microsoft.com/office/drawing/2014/main" id="{CD364CF5-1989-B42D-7D6D-53769BB1A663}"/>
                </a:ext>
              </a:extLst>
            </p:cNvPr>
            <p:cNvSpPr/>
            <p:nvPr/>
          </p:nvSpPr>
          <p:spPr>
            <a:xfrm>
              <a:off x="10250550" y="2755601"/>
              <a:ext cx="21837" cy="405426"/>
            </a:xfrm>
            <a:custGeom>
              <a:avLst/>
              <a:gdLst>
                <a:gd name="connsiteX0" fmla="*/ 0 w 12572"/>
                <a:gd name="connsiteY0" fmla="*/ 0 h 268509"/>
                <a:gd name="connsiteX1" fmla="*/ 12573 w 12572"/>
                <a:gd name="connsiteY1" fmla="*/ 0 h 268509"/>
                <a:gd name="connsiteX2" fmla="*/ 12573 w 12572"/>
                <a:gd name="connsiteY2" fmla="*/ 268510 h 268509"/>
                <a:gd name="connsiteX3" fmla="*/ 0 w 12572"/>
                <a:gd name="connsiteY3" fmla="*/ 268510 h 26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8509">
                  <a:moveTo>
                    <a:pt x="0" y="0"/>
                  </a:moveTo>
                  <a:lnTo>
                    <a:pt x="12573" y="0"/>
                  </a:lnTo>
                  <a:lnTo>
                    <a:pt x="12573" y="268510"/>
                  </a:lnTo>
                  <a:lnTo>
                    <a:pt x="0" y="2685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1157">
              <a:extLst>
                <a:ext uri="{FF2B5EF4-FFF2-40B4-BE49-F238E27FC236}">
                  <a16:creationId xmlns:a16="http://schemas.microsoft.com/office/drawing/2014/main" id="{03A8A490-7A5E-E1C6-BB26-8E66DBBEF25E}"/>
                </a:ext>
              </a:extLst>
            </p:cNvPr>
            <p:cNvSpPr/>
            <p:nvPr/>
          </p:nvSpPr>
          <p:spPr>
            <a:xfrm>
              <a:off x="10250550" y="2755601"/>
              <a:ext cx="21837" cy="405426"/>
            </a:xfrm>
            <a:custGeom>
              <a:avLst/>
              <a:gdLst>
                <a:gd name="connsiteX0" fmla="*/ 0 w 12572"/>
                <a:gd name="connsiteY0" fmla="*/ 0 h 268509"/>
                <a:gd name="connsiteX1" fmla="*/ 12573 w 12572"/>
                <a:gd name="connsiteY1" fmla="*/ 0 h 268509"/>
                <a:gd name="connsiteX2" fmla="*/ 12573 w 12572"/>
                <a:gd name="connsiteY2" fmla="*/ 268510 h 268509"/>
                <a:gd name="connsiteX3" fmla="*/ 0 w 12572"/>
                <a:gd name="connsiteY3" fmla="*/ 268510 h 26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8509">
                  <a:moveTo>
                    <a:pt x="0" y="0"/>
                  </a:moveTo>
                  <a:lnTo>
                    <a:pt x="12573" y="0"/>
                  </a:lnTo>
                  <a:lnTo>
                    <a:pt x="12573" y="268510"/>
                  </a:lnTo>
                  <a:lnTo>
                    <a:pt x="0" y="26851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1158">
              <a:extLst>
                <a:ext uri="{FF2B5EF4-FFF2-40B4-BE49-F238E27FC236}">
                  <a16:creationId xmlns:a16="http://schemas.microsoft.com/office/drawing/2014/main" id="{9BD4723D-66AE-64BA-7867-5D2B33224EE7}"/>
                </a:ext>
              </a:extLst>
            </p:cNvPr>
            <p:cNvSpPr/>
            <p:nvPr/>
          </p:nvSpPr>
          <p:spPr>
            <a:xfrm>
              <a:off x="10283142" y="2755601"/>
              <a:ext cx="21837" cy="401399"/>
            </a:xfrm>
            <a:custGeom>
              <a:avLst/>
              <a:gdLst>
                <a:gd name="connsiteX0" fmla="*/ 0 w 12572"/>
                <a:gd name="connsiteY0" fmla="*/ 0 h 265842"/>
                <a:gd name="connsiteX1" fmla="*/ 12573 w 12572"/>
                <a:gd name="connsiteY1" fmla="*/ 0 h 265842"/>
                <a:gd name="connsiteX2" fmla="*/ 12573 w 12572"/>
                <a:gd name="connsiteY2" fmla="*/ 265843 h 265842"/>
                <a:gd name="connsiteX3" fmla="*/ 0 w 12572"/>
                <a:gd name="connsiteY3" fmla="*/ 265843 h 26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5842">
                  <a:moveTo>
                    <a:pt x="0" y="0"/>
                  </a:moveTo>
                  <a:lnTo>
                    <a:pt x="12573" y="0"/>
                  </a:lnTo>
                  <a:lnTo>
                    <a:pt x="12573" y="265843"/>
                  </a:lnTo>
                  <a:lnTo>
                    <a:pt x="0" y="2658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0" name="Freeform: Shape 1159">
              <a:extLst>
                <a:ext uri="{FF2B5EF4-FFF2-40B4-BE49-F238E27FC236}">
                  <a16:creationId xmlns:a16="http://schemas.microsoft.com/office/drawing/2014/main" id="{F1E890D9-8EF3-4DAA-59C4-691C10F4CFA1}"/>
                </a:ext>
              </a:extLst>
            </p:cNvPr>
            <p:cNvSpPr/>
            <p:nvPr/>
          </p:nvSpPr>
          <p:spPr>
            <a:xfrm>
              <a:off x="10283142" y="2755601"/>
              <a:ext cx="21837" cy="401399"/>
            </a:xfrm>
            <a:custGeom>
              <a:avLst/>
              <a:gdLst>
                <a:gd name="connsiteX0" fmla="*/ 0 w 12572"/>
                <a:gd name="connsiteY0" fmla="*/ 0 h 265842"/>
                <a:gd name="connsiteX1" fmla="*/ 12573 w 12572"/>
                <a:gd name="connsiteY1" fmla="*/ 0 h 265842"/>
                <a:gd name="connsiteX2" fmla="*/ 12573 w 12572"/>
                <a:gd name="connsiteY2" fmla="*/ 265843 h 265842"/>
                <a:gd name="connsiteX3" fmla="*/ 0 w 12572"/>
                <a:gd name="connsiteY3" fmla="*/ 265843 h 26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65842">
                  <a:moveTo>
                    <a:pt x="0" y="0"/>
                  </a:moveTo>
                  <a:lnTo>
                    <a:pt x="12573" y="0"/>
                  </a:lnTo>
                  <a:lnTo>
                    <a:pt x="12573" y="265843"/>
                  </a:lnTo>
                  <a:lnTo>
                    <a:pt x="0" y="26584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1160">
              <a:extLst>
                <a:ext uri="{FF2B5EF4-FFF2-40B4-BE49-F238E27FC236}">
                  <a16:creationId xmlns:a16="http://schemas.microsoft.com/office/drawing/2014/main" id="{BA41371F-1DCB-1D40-7622-CCF50A39BE81}"/>
                </a:ext>
              </a:extLst>
            </p:cNvPr>
            <p:cNvSpPr/>
            <p:nvPr/>
          </p:nvSpPr>
          <p:spPr>
            <a:xfrm>
              <a:off x="10315569" y="2755601"/>
              <a:ext cx="21672" cy="370047"/>
            </a:xfrm>
            <a:custGeom>
              <a:avLst/>
              <a:gdLst>
                <a:gd name="connsiteX0" fmla="*/ 0 w 12477"/>
                <a:gd name="connsiteY0" fmla="*/ 0 h 245078"/>
                <a:gd name="connsiteX1" fmla="*/ 12478 w 12477"/>
                <a:gd name="connsiteY1" fmla="*/ 0 h 245078"/>
                <a:gd name="connsiteX2" fmla="*/ 12478 w 12477"/>
                <a:gd name="connsiteY2" fmla="*/ 245078 h 245078"/>
                <a:gd name="connsiteX3" fmla="*/ 0 w 12477"/>
                <a:gd name="connsiteY3" fmla="*/ 245078 h 24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5078">
                  <a:moveTo>
                    <a:pt x="0" y="0"/>
                  </a:moveTo>
                  <a:lnTo>
                    <a:pt x="12478" y="0"/>
                  </a:lnTo>
                  <a:lnTo>
                    <a:pt x="12478" y="245078"/>
                  </a:lnTo>
                  <a:lnTo>
                    <a:pt x="0" y="24507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1161">
              <a:extLst>
                <a:ext uri="{FF2B5EF4-FFF2-40B4-BE49-F238E27FC236}">
                  <a16:creationId xmlns:a16="http://schemas.microsoft.com/office/drawing/2014/main" id="{0F2B015D-C620-0842-2EB6-012B2C18A970}"/>
                </a:ext>
              </a:extLst>
            </p:cNvPr>
            <p:cNvSpPr/>
            <p:nvPr/>
          </p:nvSpPr>
          <p:spPr>
            <a:xfrm>
              <a:off x="10315569" y="2755601"/>
              <a:ext cx="21672" cy="370047"/>
            </a:xfrm>
            <a:custGeom>
              <a:avLst/>
              <a:gdLst>
                <a:gd name="connsiteX0" fmla="*/ 0 w 12477"/>
                <a:gd name="connsiteY0" fmla="*/ 0 h 245078"/>
                <a:gd name="connsiteX1" fmla="*/ 12478 w 12477"/>
                <a:gd name="connsiteY1" fmla="*/ 0 h 245078"/>
                <a:gd name="connsiteX2" fmla="*/ 12478 w 12477"/>
                <a:gd name="connsiteY2" fmla="*/ 245078 h 245078"/>
                <a:gd name="connsiteX3" fmla="*/ 0 w 12477"/>
                <a:gd name="connsiteY3" fmla="*/ 245078 h 24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5078">
                  <a:moveTo>
                    <a:pt x="0" y="0"/>
                  </a:moveTo>
                  <a:lnTo>
                    <a:pt x="12478" y="0"/>
                  </a:lnTo>
                  <a:lnTo>
                    <a:pt x="12478" y="245078"/>
                  </a:lnTo>
                  <a:lnTo>
                    <a:pt x="0" y="24507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1162">
              <a:extLst>
                <a:ext uri="{FF2B5EF4-FFF2-40B4-BE49-F238E27FC236}">
                  <a16:creationId xmlns:a16="http://schemas.microsoft.com/office/drawing/2014/main" id="{BB553B10-8F01-A6C2-60D2-C768EAE77554}"/>
                </a:ext>
              </a:extLst>
            </p:cNvPr>
            <p:cNvSpPr/>
            <p:nvPr/>
          </p:nvSpPr>
          <p:spPr>
            <a:xfrm>
              <a:off x="10348163" y="2755601"/>
              <a:ext cx="21672" cy="361704"/>
            </a:xfrm>
            <a:custGeom>
              <a:avLst/>
              <a:gdLst>
                <a:gd name="connsiteX0" fmla="*/ 0 w 12477"/>
                <a:gd name="connsiteY0" fmla="*/ 0 h 239553"/>
                <a:gd name="connsiteX1" fmla="*/ 12478 w 12477"/>
                <a:gd name="connsiteY1" fmla="*/ 0 h 239553"/>
                <a:gd name="connsiteX2" fmla="*/ 12478 w 12477"/>
                <a:gd name="connsiteY2" fmla="*/ 239554 h 239553"/>
                <a:gd name="connsiteX3" fmla="*/ 0 w 12477"/>
                <a:gd name="connsiteY3" fmla="*/ 239554 h 23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39553">
                  <a:moveTo>
                    <a:pt x="0" y="0"/>
                  </a:moveTo>
                  <a:lnTo>
                    <a:pt x="12478" y="0"/>
                  </a:lnTo>
                  <a:lnTo>
                    <a:pt x="12478" y="239554"/>
                  </a:lnTo>
                  <a:lnTo>
                    <a:pt x="0" y="23955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1163">
              <a:extLst>
                <a:ext uri="{FF2B5EF4-FFF2-40B4-BE49-F238E27FC236}">
                  <a16:creationId xmlns:a16="http://schemas.microsoft.com/office/drawing/2014/main" id="{DD2666A8-BF29-751A-39C2-794E6B68E6E5}"/>
                </a:ext>
              </a:extLst>
            </p:cNvPr>
            <p:cNvSpPr/>
            <p:nvPr/>
          </p:nvSpPr>
          <p:spPr>
            <a:xfrm>
              <a:off x="10348163" y="2755601"/>
              <a:ext cx="21672" cy="361704"/>
            </a:xfrm>
            <a:custGeom>
              <a:avLst/>
              <a:gdLst>
                <a:gd name="connsiteX0" fmla="*/ 0 w 12477"/>
                <a:gd name="connsiteY0" fmla="*/ 0 h 239553"/>
                <a:gd name="connsiteX1" fmla="*/ 12478 w 12477"/>
                <a:gd name="connsiteY1" fmla="*/ 0 h 239553"/>
                <a:gd name="connsiteX2" fmla="*/ 12478 w 12477"/>
                <a:gd name="connsiteY2" fmla="*/ 239554 h 239553"/>
                <a:gd name="connsiteX3" fmla="*/ 0 w 12477"/>
                <a:gd name="connsiteY3" fmla="*/ 239554 h 23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39553">
                  <a:moveTo>
                    <a:pt x="0" y="0"/>
                  </a:moveTo>
                  <a:lnTo>
                    <a:pt x="12478" y="0"/>
                  </a:lnTo>
                  <a:lnTo>
                    <a:pt x="12478" y="239554"/>
                  </a:lnTo>
                  <a:lnTo>
                    <a:pt x="0" y="23955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1164">
              <a:extLst>
                <a:ext uri="{FF2B5EF4-FFF2-40B4-BE49-F238E27FC236}">
                  <a16:creationId xmlns:a16="http://schemas.microsoft.com/office/drawing/2014/main" id="{86DD37BA-4358-8CBA-89CB-7BDDAE7EA699}"/>
                </a:ext>
              </a:extLst>
            </p:cNvPr>
            <p:cNvSpPr/>
            <p:nvPr/>
          </p:nvSpPr>
          <p:spPr>
            <a:xfrm>
              <a:off x="10380590" y="2755601"/>
              <a:ext cx="21837" cy="357821"/>
            </a:xfrm>
            <a:custGeom>
              <a:avLst/>
              <a:gdLst>
                <a:gd name="connsiteX0" fmla="*/ 0 w 12572"/>
                <a:gd name="connsiteY0" fmla="*/ 0 h 236981"/>
                <a:gd name="connsiteX1" fmla="*/ 12573 w 12572"/>
                <a:gd name="connsiteY1" fmla="*/ 0 h 236981"/>
                <a:gd name="connsiteX2" fmla="*/ 12573 w 12572"/>
                <a:gd name="connsiteY2" fmla="*/ 236982 h 236981"/>
                <a:gd name="connsiteX3" fmla="*/ 0 w 12572"/>
                <a:gd name="connsiteY3" fmla="*/ 236982 h 23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36981">
                  <a:moveTo>
                    <a:pt x="0" y="0"/>
                  </a:moveTo>
                  <a:lnTo>
                    <a:pt x="12573" y="0"/>
                  </a:lnTo>
                  <a:lnTo>
                    <a:pt x="12573" y="236982"/>
                  </a:lnTo>
                  <a:lnTo>
                    <a:pt x="0" y="2369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1165">
              <a:extLst>
                <a:ext uri="{FF2B5EF4-FFF2-40B4-BE49-F238E27FC236}">
                  <a16:creationId xmlns:a16="http://schemas.microsoft.com/office/drawing/2014/main" id="{C7F23285-869C-D929-9CE2-9FBB06A6641C}"/>
                </a:ext>
              </a:extLst>
            </p:cNvPr>
            <p:cNvSpPr/>
            <p:nvPr/>
          </p:nvSpPr>
          <p:spPr>
            <a:xfrm>
              <a:off x="10380590" y="2755601"/>
              <a:ext cx="21837" cy="357821"/>
            </a:xfrm>
            <a:custGeom>
              <a:avLst/>
              <a:gdLst>
                <a:gd name="connsiteX0" fmla="*/ 0 w 12572"/>
                <a:gd name="connsiteY0" fmla="*/ 0 h 236981"/>
                <a:gd name="connsiteX1" fmla="*/ 12573 w 12572"/>
                <a:gd name="connsiteY1" fmla="*/ 0 h 236981"/>
                <a:gd name="connsiteX2" fmla="*/ 12573 w 12572"/>
                <a:gd name="connsiteY2" fmla="*/ 236982 h 236981"/>
                <a:gd name="connsiteX3" fmla="*/ 0 w 12572"/>
                <a:gd name="connsiteY3" fmla="*/ 236982 h 23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36981">
                  <a:moveTo>
                    <a:pt x="0" y="0"/>
                  </a:moveTo>
                  <a:lnTo>
                    <a:pt x="12573" y="0"/>
                  </a:lnTo>
                  <a:lnTo>
                    <a:pt x="12573" y="236982"/>
                  </a:lnTo>
                  <a:lnTo>
                    <a:pt x="0" y="2369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1166">
              <a:extLst>
                <a:ext uri="{FF2B5EF4-FFF2-40B4-BE49-F238E27FC236}">
                  <a16:creationId xmlns:a16="http://schemas.microsoft.com/office/drawing/2014/main" id="{1862CAF7-3572-D261-C68C-9950EEF270E9}"/>
                </a:ext>
              </a:extLst>
            </p:cNvPr>
            <p:cNvSpPr/>
            <p:nvPr/>
          </p:nvSpPr>
          <p:spPr>
            <a:xfrm>
              <a:off x="10413182" y="2755601"/>
              <a:ext cx="21837" cy="343296"/>
            </a:xfrm>
            <a:custGeom>
              <a:avLst/>
              <a:gdLst>
                <a:gd name="connsiteX0" fmla="*/ 0 w 12572"/>
                <a:gd name="connsiteY0" fmla="*/ 0 h 227361"/>
                <a:gd name="connsiteX1" fmla="*/ 12573 w 12572"/>
                <a:gd name="connsiteY1" fmla="*/ 0 h 227361"/>
                <a:gd name="connsiteX2" fmla="*/ 12573 w 12572"/>
                <a:gd name="connsiteY2" fmla="*/ 227362 h 227361"/>
                <a:gd name="connsiteX3" fmla="*/ 0 w 12572"/>
                <a:gd name="connsiteY3" fmla="*/ 227362 h 2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27361">
                  <a:moveTo>
                    <a:pt x="0" y="0"/>
                  </a:moveTo>
                  <a:lnTo>
                    <a:pt x="12573" y="0"/>
                  </a:lnTo>
                  <a:lnTo>
                    <a:pt x="12573" y="227362"/>
                  </a:lnTo>
                  <a:lnTo>
                    <a:pt x="0" y="22736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1167">
              <a:extLst>
                <a:ext uri="{FF2B5EF4-FFF2-40B4-BE49-F238E27FC236}">
                  <a16:creationId xmlns:a16="http://schemas.microsoft.com/office/drawing/2014/main" id="{A05F86B5-C6B1-1BB6-B6D3-430A45E43DA2}"/>
                </a:ext>
              </a:extLst>
            </p:cNvPr>
            <p:cNvSpPr/>
            <p:nvPr/>
          </p:nvSpPr>
          <p:spPr>
            <a:xfrm>
              <a:off x="10413182" y="2755601"/>
              <a:ext cx="21837" cy="343296"/>
            </a:xfrm>
            <a:custGeom>
              <a:avLst/>
              <a:gdLst>
                <a:gd name="connsiteX0" fmla="*/ 0 w 12572"/>
                <a:gd name="connsiteY0" fmla="*/ 0 h 227361"/>
                <a:gd name="connsiteX1" fmla="*/ 12573 w 12572"/>
                <a:gd name="connsiteY1" fmla="*/ 0 h 227361"/>
                <a:gd name="connsiteX2" fmla="*/ 12573 w 12572"/>
                <a:gd name="connsiteY2" fmla="*/ 227362 h 227361"/>
                <a:gd name="connsiteX3" fmla="*/ 0 w 12572"/>
                <a:gd name="connsiteY3" fmla="*/ 227362 h 2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27361">
                  <a:moveTo>
                    <a:pt x="0" y="0"/>
                  </a:moveTo>
                  <a:lnTo>
                    <a:pt x="12573" y="0"/>
                  </a:lnTo>
                  <a:lnTo>
                    <a:pt x="12573" y="227362"/>
                  </a:lnTo>
                  <a:lnTo>
                    <a:pt x="0" y="22736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1168">
              <a:extLst>
                <a:ext uri="{FF2B5EF4-FFF2-40B4-BE49-F238E27FC236}">
                  <a16:creationId xmlns:a16="http://schemas.microsoft.com/office/drawing/2014/main" id="{7DC1708B-9E66-619F-6F4E-0682F045D347}"/>
                </a:ext>
              </a:extLst>
            </p:cNvPr>
            <p:cNvSpPr/>
            <p:nvPr/>
          </p:nvSpPr>
          <p:spPr>
            <a:xfrm>
              <a:off x="10445609" y="2755601"/>
              <a:ext cx="21672" cy="343296"/>
            </a:xfrm>
            <a:custGeom>
              <a:avLst/>
              <a:gdLst>
                <a:gd name="connsiteX0" fmla="*/ 0 w 12477"/>
                <a:gd name="connsiteY0" fmla="*/ 0 h 227361"/>
                <a:gd name="connsiteX1" fmla="*/ 12478 w 12477"/>
                <a:gd name="connsiteY1" fmla="*/ 0 h 227361"/>
                <a:gd name="connsiteX2" fmla="*/ 12478 w 12477"/>
                <a:gd name="connsiteY2" fmla="*/ 227362 h 227361"/>
                <a:gd name="connsiteX3" fmla="*/ 0 w 12477"/>
                <a:gd name="connsiteY3" fmla="*/ 227362 h 2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7361">
                  <a:moveTo>
                    <a:pt x="0" y="0"/>
                  </a:moveTo>
                  <a:lnTo>
                    <a:pt x="12478" y="0"/>
                  </a:lnTo>
                  <a:lnTo>
                    <a:pt x="12478" y="227362"/>
                  </a:lnTo>
                  <a:lnTo>
                    <a:pt x="0" y="22736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1169">
              <a:extLst>
                <a:ext uri="{FF2B5EF4-FFF2-40B4-BE49-F238E27FC236}">
                  <a16:creationId xmlns:a16="http://schemas.microsoft.com/office/drawing/2014/main" id="{81AD6041-ED38-B2A4-60D6-C3A36D9236FB}"/>
                </a:ext>
              </a:extLst>
            </p:cNvPr>
            <p:cNvSpPr/>
            <p:nvPr/>
          </p:nvSpPr>
          <p:spPr>
            <a:xfrm>
              <a:off x="10445609" y="2755601"/>
              <a:ext cx="21672" cy="343296"/>
            </a:xfrm>
            <a:custGeom>
              <a:avLst/>
              <a:gdLst>
                <a:gd name="connsiteX0" fmla="*/ 0 w 12477"/>
                <a:gd name="connsiteY0" fmla="*/ 0 h 227361"/>
                <a:gd name="connsiteX1" fmla="*/ 12478 w 12477"/>
                <a:gd name="connsiteY1" fmla="*/ 0 h 227361"/>
                <a:gd name="connsiteX2" fmla="*/ 12478 w 12477"/>
                <a:gd name="connsiteY2" fmla="*/ 227362 h 227361"/>
                <a:gd name="connsiteX3" fmla="*/ 0 w 12477"/>
                <a:gd name="connsiteY3" fmla="*/ 227362 h 2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7361">
                  <a:moveTo>
                    <a:pt x="0" y="0"/>
                  </a:moveTo>
                  <a:lnTo>
                    <a:pt x="12478" y="0"/>
                  </a:lnTo>
                  <a:lnTo>
                    <a:pt x="12478" y="227362"/>
                  </a:lnTo>
                  <a:lnTo>
                    <a:pt x="0" y="22736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1170">
              <a:extLst>
                <a:ext uri="{FF2B5EF4-FFF2-40B4-BE49-F238E27FC236}">
                  <a16:creationId xmlns:a16="http://schemas.microsoft.com/office/drawing/2014/main" id="{7BFF095A-D87A-10F8-5475-2588368015AE}"/>
                </a:ext>
              </a:extLst>
            </p:cNvPr>
            <p:cNvSpPr/>
            <p:nvPr/>
          </p:nvSpPr>
          <p:spPr>
            <a:xfrm>
              <a:off x="10478201" y="2755601"/>
              <a:ext cx="21672" cy="335385"/>
            </a:xfrm>
            <a:custGeom>
              <a:avLst/>
              <a:gdLst>
                <a:gd name="connsiteX0" fmla="*/ 0 w 12477"/>
                <a:gd name="connsiteY0" fmla="*/ 0 h 222122"/>
                <a:gd name="connsiteX1" fmla="*/ 12478 w 12477"/>
                <a:gd name="connsiteY1" fmla="*/ 0 h 222122"/>
                <a:gd name="connsiteX2" fmla="*/ 12478 w 12477"/>
                <a:gd name="connsiteY2" fmla="*/ 222123 h 222122"/>
                <a:gd name="connsiteX3" fmla="*/ 0 w 12477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2122">
                  <a:moveTo>
                    <a:pt x="0" y="0"/>
                  </a:moveTo>
                  <a:lnTo>
                    <a:pt x="12478" y="0"/>
                  </a:lnTo>
                  <a:lnTo>
                    <a:pt x="12478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1171">
              <a:extLst>
                <a:ext uri="{FF2B5EF4-FFF2-40B4-BE49-F238E27FC236}">
                  <a16:creationId xmlns:a16="http://schemas.microsoft.com/office/drawing/2014/main" id="{623895E7-460F-2E95-30C5-9235407638B6}"/>
                </a:ext>
              </a:extLst>
            </p:cNvPr>
            <p:cNvSpPr/>
            <p:nvPr/>
          </p:nvSpPr>
          <p:spPr>
            <a:xfrm>
              <a:off x="10478201" y="2755601"/>
              <a:ext cx="21672" cy="335385"/>
            </a:xfrm>
            <a:custGeom>
              <a:avLst/>
              <a:gdLst>
                <a:gd name="connsiteX0" fmla="*/ 0 w 12477"/>
                <a:gd name="connsiteY0" fmla="*/ 0 h 222122"/>
                <a:gd name="connsiteX1" fmla="*/ 12478 w 12477"/>
                <a:gd name="connsiteY1" fmla="*/ 0 h 222122"/>
                <a:gd name="connsiteX2" fmla="*/ 12478 w 12477"/>
                <a:gd name="connsiteY2" fmla="*/ 222123 h 222122"/>
                <a:gd name="connsiteX3" fmla="*/ 0 w 12477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2122">
                  <a:moveTo>
                    <a:pt x="0" y="0"/>
                  </a:moveTo>
                  <a:lnTo>
                    <a:pt x="12478" y="0"/>
                  </a:lnTo>
                  <a:lnTo>
                    <a:pt x="12478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1172">
              <a:extLst>
                <a:ext uri="{FF2B5EF4-FFF2-40B4-BE49-F238E27FC236}">
                  <a16:creationId xmlns:a16="http://schemas.microsoft.com/office/drawing/2014/main" id="{758139B5-81DA-6DB8-11DE-2B140A93DBC1}"/>
                </a:ext>
              </a:extLst>
            </p:cNvPr>
            <p:cNvSpPr/>
            <p:nvPr/>
          </p:nvSpPr>
          <p:spPr>
            <a:xfrm>
              <a:off x="10510628" y="2755601"/>
              <a:ext cx="21837" cy="335385"/>
            </a:xfrm>
            <a:custGeom>
              <a:avLst/>
              <a:gdLst>
                <a:gd name="connsiteX0" fmla="*/ 0 w 12572"/>
                <a:gd name="connsiteY0" fmla="*/ 0 h 222122"/>
                <a:gd name="connsiteX1" fmla="*/ 12573 w 12572"/>
                <a:gd name="connsiteY1" fmla="*/ 0 h 222122"/>
                <a:gd name="connsiteX2" fmla="*/ 12573 w 12572"/>
                <a:gd name="connsiteY2" fmla="*/ 222123 h 222122"/>
                <a:gd name="connsiteX3" fmla="*/ 0 w 12572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22122">
                  <a:moveTo>
                    <a:pt x="0" y="0"/>
                  </a:moveTo>
                  <a:lnTo>
                    <a:pt x="12573" y="0"/>
                  </a:lnTo>
                  <a:lnTo>
                    <a:pt x="12573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1173">
              <a:extLst>
                <a:ext uri="{FF2B5EF4-FFF2-40B4-BE49-F238E27FC236}">
                  <a16:creationId xmlns:a16="http://schemas.microsoft.com/office/drawing/2014/main" id="{893EE78A-2FB1-5786-F326-925769AD58A4}"/>
                </a:ext>
              </a:extLst>
            </p:cNvPr>
            <p:cNvSpPr/>
            <p:nvPr/>
          </p:nvSpPr>
          <p:spPr>
            <a:xfrm>
              <a:off x="10510628" y="2755601"/>
              <a:ext cx="21837" cy="335385"/>
            </a:xfrm>
            <a:custGeom>
              <a:avLst/>
              <a:gdLst>
                <a:gd name="connsiteX0" fmla="*/ 0 w 12572"/>
                <a:gd name="connsiteY0" fmla="*/ 0 h 222122"/>
                <a:gd name="connsiteX1" fmla="*/ 12573 w 12572"/>
                <a:gd name="connsiteY1" fmla="*/ 0 h 222122"/>
                <a:gd name="connsiteX2" fmla="*/ 12573 w 12572"/>
                <a:gd name="connsiteY2" fmla="*/ 222123 h 222122"/>
                <a:gd name="connsiteX3" fmla="*/ 0 w 12572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22122">
                  <a:moveTo>
                    <a:pt x="0" y="0"/>
                  </a:moveTo>
                  <a:lnTo>
                    <a:pt x="12573" y="0"/>
                  </a:lnTo>
                  <a:lnTo>
                    <a:pt x="12573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1174">
              <a:extLst>
                <a:ext uri="{FF2B5EF4-FFF2-40B4-BE49-F238E27FC236}">
                  <a16:creationId xmlns:a16="http://schemas.microsoft.com/office/drawing/2014/main" id="{E8A58C1C-417E-F261-BE5B-F1BD370395EE}"/>
                </a:ext>
              </a:extLst>
            </p:cNvPr>
            <p:cNvSpPr/>
            <p:nvPr/>
          </p:nvSpPr>
          <p:spPr>
            <a:xfrm>
              <a:off x="10543220" y="2755601"/>
              <a:ext cx="21672" cy="335385"/>
            </a:xfrm>
            <a:custGeom>
              <a:avLst/>
              <a:gdLst>
                <a:gd name="connsiteX0" fmla="*/ 0 w 12477"/>
                <a:gd name="connsiteY0" fmla="*/ 0 h 222122"/>
                <a:gd name="connsiteX1" fmla="*/ 12478 w 12477"/>
                <a:gd name="connsiteY1" fmla="*/ 0 h 222122"/>
                <a:gd name="connsiteX2" fmla="*/ 12478 w 12477"/>
                <a:gd name="connsiteY2" fmla="*/ 222123 h 222122"/>
                <a:gd name="connsiteX3" fmla="*/ 0 w 12477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2122">
                  <a:moveTo>
                    <a:pt x="0" y="0"/>
                  </a:moveTo>
                  <a:lnTo>
                    <a:pt x="12478" y="0"/>
                  </a:lnTo>
                  <a:lnTo>
                    <a:pt x="12478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1175">
              <a:extLst>
                <a:ext uri="{FF2B5EF4-FFF2-40B4-BE49-F238E27FC236}">
                  <a16:creationId xmlns:a16="http://schemas.microsoft.com/office/drawing/2014/main" id="{189BA1D7-855B-6EAE-E655-AC8A645DCB34}"/>
                </a:ext>
              </a:extLst>
            </p:cNvPr>
            <p:cNvSpPr/>
            <p:nvPr/>
          </p:nvSpPr>
          <p:spPr>
            <a:xfrm>
              <a:off x="10543220" y="2755601"/>
              <a:ext cx="21672" cy="335385"/>
            </a:xfrm>
            <a:custGeom>
              <a:avLst/>
              <a:gdLst>
                <a:gd name="connsiteX0" fmla="*/ 0 w 12477"/>
                <a:gd name="connsiteY0" fmla="*/ 0 h 222122"/>
                <a:gd name="connsiteX1" fmla="*/ 12478 w 12477"/>
                <a:gd name="connsiteY1" fmla="*/ 0 h 222122"/>
                <a:gd name="connsiteX2" fmla="*/ 12478 w 12477"/>
                <a:gd name="connsiteY2" fmla="*/ 222123 h 222122"/>
                <a:gd name="connsiteX3" fmla="*/ 0 w 12477"/>
                <a:gd name="connsiteY3" fmla="*/ 222123 h 2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2122">
                  <a:moveTo>
                    <a:pt x="0" y="0"/>
                  </a:moveTo>
                  <a:lnTo>
                    <a:pt x="12478" y="0"/>
                  </a:lnTo>
                  <a:lnTo>
                    <a:pt x="12478" y="222123"/>
                  </a:lnTo>
                  <a:lnTo>
                    <a:pt x="0" y="2221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1176">
              <a:extLst>
                <a:ext uri="{FF2B5EF4-FFF2-40B4-BE49-F238E27FC236}">
                  <a16:creationId xmlns:a16="http://schemas.microsoft.com/office/drawing/2014/main" id="{005CF0C3-B04E-74DF-A4B2-79752C9F3625}"/>
                </a:ext>
              </a:extLst>
            </p:cNvPr>
            <p:cNvSpPr/>
            <p:nvPr/>
          </p:nvSpPr>
          <p:spPr>
            <a:xfrm>
              <a:off x="10575647" y="2755601"/>
              <a:ext cx="21672" cy="317552"/>
            </a:xfrm>
            <a:custGeom>
              <a:avLst/>
              <a:gdLst>
                <a:gd name="connsiteX0" fmla="*/ 0 w 12477"/>
                <a:gd name="connsiteY0" fmla="*/ 0 h 210311"/>
                <a:gd name="connsiteX1" fmla="*/ 12478 w 12477"/>
                <a:gd name="connsiteY1" fmla="*/ 0 h 210311"/>
                <a:gd name="connsiteX2" fmla="*/ 12478 w 12477"/>
                <a:gd name="connsiteY2" fmla="*/ 210312 h 210311"/>
                <a:gd name="connsiteX3" fmla="*/ 0 w 12477"/>
                <a:gd name="connsiteY3" fmla="*/ 210312 h 21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10311">
                  <a:moveTo>
                    <a:pt x="0" y="0"/>
                  </a:moveTo>
                  <a:lnTo>
                    <a:pt x="12478" y="0"/>
                  </a:lnTo>
                  <a:lnTo>
                    <a:pt x="12478" y="210312"/>
                  </a:lnTo>
                  <a:lnTo>
                    <a:pt x="0" y="2103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8" name="Freeform: Shape 1177">
              <a:extLst>
                <a:ext uri="{FF2B5EF4-FFF2-40B4-BE49-F238E27FC236}">
                  <a16:creationId xmlns:a16="http://schemas.microsoft.com/office/drawing/2014/main" id="{518348F5-96B8-2B77-C4FB-31AA829F680B}"/>
                </a:ext>
              </a:extLst>
            </p:cNvPr>
            <p:cNvSpPr/>
            <p:nvPr/>
          </p:nvSpPr>
          <p:spPr>
            <a:xfrm>
              <a:off x="10575647" y="2755601"/>
              <a:ext cx="21672" cy="317552"/>
            </a:xfrm>
            <a:custGeom>
              <a:avLst/>
              <a:gdLst>
                <a:gd name="connsiteX0" fmla="*/ 0 w 12477"/>
                <a:gd name="connsiteY0" fmla="*/ 0 h 210311"/>
                <a:gd name="connsiteX1" fmla="*/ 12478 w 12477"/>
                <a:gd name="connsiteY1" fmla="*/ 0 h 210311"/>
                <a:gd name="connsiteX2" fmla="*/ 12478 w 12477"/>
                <a:gd name="connsiteY2" fmla="*/ 210312 h 210311"/>
                <a:gd name="connsiteX3" fmla="*/ 0 w 12477"/>
                <a:gd name="connsiteY3" fmla="*/ 210312 h 21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10311">
                  <a:moveTo>
                    <a:pt x="0" y="0"/>
                  </a:moveTo>
                  <a:lnTo>
                    <a:pt x="12478" y="0"/>
                  </a:lnTo>
                  <a:lnTo>
                    <a:pt x="12478" y="210312"/>
                  </a:lnTo>
                  <a:lnTo>
                    <a:pt x="0" y="2103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9" name="Freeform: Shape 1178">
              <a:extLst>
                <a:ext uri="{FF2B5EF4-FFF2-40B4-BE49-F238E27FC236}">
                  <a16:creationId xmlns:a16="http://schemas.microsoft.com/office/drawing/2014/main" id="{866BC0DE-0CB7-CBEA-D042-0A487E90DF05}"/>
                </a:ext>
              </a:extLst>
            </p:cNvPr>
            <p:cNvSpPr/>
            <p:nvPr/>
          </p:nvSpPr>
          <p:spPr>
            <a:xfrm>
              <a:off x="10608241" y="2755601"/>
              <a:ext cx="21672" cy="296268"/>
            </a:xfrm>
            <a:custGeom>
              <a:avLst/>
              <a:gdLst>
                <a:gd name="connsiteX0" fmla="*/ 0 w 12477"/>
                <a:gd name="connsiteY0" fmla="*/ 0 h 196215"/>
                <a:gd name="connsiteX1" fmla="*/ 12478 w 12477"/>
                <a:gd name="connsiteY1" fmla="*/ 0 h 196215"/>
                <a:gd name="connsiteX2" fmla="*/ 12478 w 12477"/>
                <a:gd name="connsiteY2" fmla="*/ 196215 h 196215"/>
                <a:gd name="connsiteX3" fmla="*/ 0 w 12477"/>
                <a:gd name="connsiteY3" fmla="*/ 196215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6215">
                  <a:moveTo>
                    <a:pt x="0" y="0"/>
                  </a:moveTo>
                  <a:lnTo>
                    <a:pt x="12478" y="0"/>
                  </a:lnTo>
                  <a:lnTo>
                    <a:pt x="12478" y="196215"/>
                  </a:lnTo>
                  <a:lnTo>
                    <a:pt x="0" y="19621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0" name="Freeform: Shape 1179">
              <a:extLst>
                <a:ext uri="{FF2B5EF4-FFF2-40B4-BE49-F238E27FC236}">
                  <a16:creationId xmlns:a16="http://schemas.microsoft.com/office/drawing/2014/main" id="{5D0BAFB1-ED1C-E4AA-E3B6-797076CC02AF}"/>
                </a:ext>
              </a:extLst>
            </p:cNvPr>
            <p:cNvSpPr/>
            <p:nvPr/>
          </p:nvSpPr>
          <p:spPr>
            <a:xfrm>
              <a:off x="10608241" y="2755601"/>
              <a:ext cx="21672" cy="296268"/>
            </a:xfrm>
            <a:custGeom>
              <a:avLst/>
              <a:gdLst>
                <a:gd name="connsiteX0" fmla="*/ 0 w 12477"/>
                <a:gd name="connsiteY0" fmla="*/ 0 h 196215"/>
                <a:gd name="connsiteX1" fmla="*/ 12478 w 12477"/>
                <a:gd name="connsiteY1" fmla="*/ 0 h 196215"/>
                <a:gd name="connsiteX2" fmla="*/ 12478 w 12477"/>
                <a:gd name="connsiteY2" fmla="*/ 196215 h 196215"/>
                <a:gd name="connsiteX3" fmla="*/ 0 w 12477"/>
                <a:gd name="connsiteY3" fmla="*/ 196215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6215">
                  <a:moveTo>
                    <a:pt x="0" y="0"/>
                  </a:moveTo>
                  <a:lnTo>
                    <a:pt x="12478" y="0"/>
                  </a:lnTo>
                  <a:lnTo>
                    <a:pt x="12478" y="196215"/>
                  </a:lnTo>
                  <a:lnTo>
                    <a:pt x="0" y="19621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1180">
              <a:extLst>
                <a:ext uri="{FF2B5EF4-FFF2-40B4-BE49-F238E27FC236}">
                  <a16:creationId xmlns:a16="http://schemas.microsoft.com/office/drawing/2014/main" id="{B43606A6-C79A-E9C7-CC30-FB9223577550}"/>
                </a:ext>
              </a:extLst>
            </p:cNvPr>
            <p:cNvSpPr/>
            <p:nvPr/>
          </p:nvSpPr>
          <p:spPr>
            <a:xfrm>
              <a:off x="10640668" y="2755601"/>
              <a:ext cx="21672" cy="289651"/>
            </a:xfrm>
            <a:custGeom>
              <a:avLst/>
              <a:gdLst>
                <a:gd name="connsiteX0" fmla="*/ 0 w 12477"/>
                <a:gd name="connsiteY0" fmla="*/ 0 h 191833"/>
                <a:gd name="connsiteX1" fmla="*/ 12478 w 12477"/>
                <a:gd name="connsiteY1" fmla="*/ 0 h 191833"/>
                <a:gd name="connsiteX2" fmla="*/ 12478 w 12477"/>
                <a:gd name="connsiteY2" fmla="*/ 191834 h 191833"/>
                <a:gd name="connsiteX3" fmla="*/ 0 w 12477"/>
                <a:gd name="connsiteY3" fmla="*/ 191834 h 19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833">
                  <a:moveTo>
                    <a:pt x="0" y="0"/>
                  </a:moveTo>
                  <a:lnTo>
                    <a:pt x="12478" y="0"/>
                  </a:lnTo>
                  <a:lnTo>
                    <a:pt x="12478" y="191834"/>
                  </a:lnTo>
                  <a:lnTo>
                    <a:pt x="0" y="19183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1181">
              <a:extLst>
                <a:ext uri="{FF2B5EF4-FFF2-40B4-BE49-F238E27FC236}">
                  <a16:creationId xmlns:a16="http://schemas.microsoft.com/office/drawing/2014/main" id="{80E94FB0-CEFC-1DBD-8DDA-B39AC2021551}"/>
                </a:ext>
              </a:extLst>
            </p:cNvPr>
            <p:cNvSpPr/>
            <p:nvPr/>
          </p:nvSpPr>
          <p:spPr>
            <a:xfrm>
              <a:off x="10640668" y="2755601"/>
              <a:ext cx="21672" cy="289651"/>
            </a:xfrm>
            <a:custGeom>
              <a:avLst/>
              <a:gdLst>
                <a:gd name="connsiteX0" fmla="*/ 0 w 12477"/>
                <a:gd name="connsiteY0" fmla="*/ 0 h 191833"/>
                <a:gd name="connsiteX1" fmla="*/ 12478 w 12477"/>
                <a:gd name="connsiteY1" fmla="*/ 0 h 191833"/>
                <a:gd name="connsiteX2" fmla="*/ 12478 w 12477"/>
                <a:gd name="connsiteY2" fmla="*/ 191834 h 191833"/>
                <a:gd name="connsiteX3" fmla="*/ 0 w 12477"/>
                <a:gd name="connsiteY3" fmla="*/ 191834 h 19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833">
                  <a:moveTo>
                    <a:pt x="0" y="0"/>
                  </a:moveTo>
                  <a:lnTo>
                    <a:pt x="12478" y="0"/>
                  </a:lnTo>
                  <a:lnTo>
                    <a:pt x="12478" y="191834"/>
                  </a:lnTo>
                  <a:lnTo>
                    <a:pt x="0" y="19183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1182">
              <a:extLst>
                <a:ext uri="{FF2B5EF4-FFF2-40B4-BE49-F238E27FC236}">
                  <a16:creationId xmlns:a16="http://schemas.microsoft.com/office/drawing/2014/main" id="{77325179-6204-9B5A-EF90-09EBD0107635}"/>
                </a:ext>
              </a:extLst>
            </p:cNvPr>
            <p:cNvSpPr/>
            <p:nvPr/>
          </p:nvSpPr>
          <p:spPr>
            <a:xfrm>
              <a:off x="10673260" y="2755601"/>
              <a:ext cx="21837" cy="277857"/>
            </a:xfrm>
            <a:custGeom>
              <a:avLst/>
              <a:gdLst>
                <a:gd name="connsiteX0" fmla="*/ 0 w 12572"/>
                <a:gd name="connsiteY0" fmla="*/ 0 h 184022"/>
                <a:gd name="connsiteX1" fmla="*/ 12573 w 12572"/>
                <a:gd name="connsiteY1" fmla="*/ 0 h 184022"/>
                <a:gd name="connsiteX2" fmla="*/ 12573 w 12572"/>
                <a:gd name="connsiteY2" fmla="*/ 184023 h 184022"/>
                <a:gd name="connsiteX3" fmla="*/ 0 w 12572"/>
                <a:gd name="connsiteY3" fmla="*/ 184023 h 18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84022">
                  <a:moveTo>
                    <a:pt x="0" y="0"/>
                  </a:moveTo>
                  <a:lnTo>
                    <a:pt x="12573" y="0"/>
                  </a:lnTo>
                  <a:lnTo>
                    <a:pt x="12573" y="184023"/>
                  </a:lnTo>
                  <a:lnTo>
                    <a:pt x="0" y="1840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1183">
              <a:extLst>
                <a:ext uri="{FF2B5EF4-FFF2-40B4-BE49-F238E27FC236}">
                  <a16:creationId xmlns:a16="http://schemas.microsoft.com/office/drawing/2014/main" id="{4E565188-0AD2-130C-6411-EECE7BB4BE5A}"/>
                </a:ext>
              </a:extLst>
            </p:cNvPr>
            <p:cNvSpPr/>
            <p:nvPr/>
          </p:nvSpPr>
          <p:spPr>
            <a:xfrm>
              <a:off x="10673260" y="2755601"/>
              <a:ext cx="21837" cy="277857"/>
            </a:xfrm>
            <a:custGeom>
              <a:avLst/>
              <a:gdLst>
                <a:gd name="connsiteX0" fmla="*/ 0 w 12572"/>
                <a:gd name="connsiteY0" fmla="*/ 0 h 184022"/>
                <a:gd name="connsiteX1" fmla="*/ 12573 w 12572"/>
                <a:gd name="connsiteY1" fmla="*/ 0 h 184022"/>
                <a:gd name="connsiteX2" fmla="*/ 12573 w 12572"/>
                <a:gd name="connsiteY2" fmla="*/ 184023 h 184022"/>
                <a:gd name="connsiteX3" fmla="*/ 0 w 12572"/>
                <a:gd name="connsiteY3" fmla="*/ 184023 h 18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84022">
                  <a:moveTo>
                    <a:pt x="0" y="0"/>
                  </a:moveTo>
                  <a:lnTo>
                    <a:pt x="12573" y="0"/>
                  </a:lnTo>
                  <a:lnTo>
                    <a:pt x="12573" y="184023"/>
                  </a:lnTo>
                  <a:lnTo>
                    <a:pt x="0" y="1840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1184">
              <a:extLst>
                <a:ext uri="{FF2B5EF4-FFF2-40B4-BE49-F238E27FC236}">
                  <a16:creationId xmlns:a16="http://schemas.microsoft.com/office/drawing/2014/main" id="{7E7B24BB-739D-D2DE-66F3-AAD2A732A05D}"/>
                </a:ext>
              </a:extLst>
            </p:cNvPr>
            <p:cNvSpPr/>
            <p:nvPr/>
          </p:nvSpPr>
          <p:spPr>
            <a:xfrm>
              <a:off x="10705687" y="2755601"/>
              <a:ext cx="21837" cy="260024"/>
            </a:xfrm>
            <a:custGeom>
              <a:avLst/>
              <a:gdLst>
                <a:gd name="connsiteX0" fmla="*/ 0 w 12572"/>
                <a:gd name="connsiteY0" fmla="*/ 0 h 172211"/>
                <a:gd name="connsiteX1" fmla="*/ 12573 w 12572"/>
                <a:gd name="connsiteY1" fmla="*/ 0 h 172211"/>
                <a:gd name="connsiteX2" fmla="*/ 12573 w 12572"/>
                <a:gd name="connsiteY2" fmla="*/ 172212 h 172211"/>
                <a:gd name="connsiteX3" fmla="*/ 0 w 12572"/>
                <a:gd name="connsiteY3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72211">
                  <a:moveTo>
                    <a:pt x="0" y="0"/>
                  </a:moveTo>
                  <a:lnTo>
                    <a:pt x="12573" y="0"/>
                  </a:lnTo>
                  <a:lnTo>
                    <a:pt x="12573" y="172212"/>
                  </a:lnTo>
                  <a:lnTo>
                    <a:pt x="0" y="1722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1185">
              <a:extLst>
                <a:ext uri="{FF2B5EF4-FFF2-40B4-BE49-F238E27FC236}">
                  <a16:creationId xmlns:a16="http://schemas.microsoft.com/office/drawing/2014/main" id="{86A8608C-2B28-7DC8-99CA-0CDE740B532D}"/>
                </a:ext>
              </a:extLst>
            </p:cNvPr>
            <p:cNvSpPr/>
            <p:nvPr/>
          </p:nvSpPr>
          <p:spPr>
            <a:xfrm>
              <a:off x="10705687" y="2755601"/>
              <a:ext cx="21837" cy="260024"/>
            </a:xfrm>
            <a:custGeom>
              <a:avLst/>
              <a:gdLst>
                <a:gd name="connsiteX0" fmla="*/ 0 w 12572"/>
                <a:gd name="connsiteY0" fmla="*/ 0 h 172211"/>
                <a:gd name="connsiteX1" fmla="*/ 12573 w 12572"/>
                <a:gd name="connsiteY1" fmla="*/ 0 h 172211"/>
                <a:gd name="connsiteX2" fmla="*/ 12573 w 12572"/>
                <a:gd name="connsiteY2" fmla="*/ 172212 h 172211"/>
                <a:gd name="connsiteX3" fmla="*/ 0 w 12572"/>
                <a:gd name="connsiteY3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72211">
                  <a:moveTo>
                    <a:pt x="0" y="0"/>
                  </a:moveTo>
                  <a:lnTo>
                    <a:pt x="12573" y="0"/>
                  </a:lnTo>
                  <a:lnTo>
                    <a:pt x="12573" y="172212"/>
                  </a:lnTo>
                  <a:lnTo>
                    <a:pt x="0" y="17221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1186">
              <a:extLst>
                <a:ext uri="{FF2B5EF4-FFF2-40B4-BE49-F238E27FC236}">
                  <a16:creationId xmlns:a16="http://schemas.microsoft.com/office/drawing/2014/main" id="{9CC22AD7-6DEE-397E-2AF0-5640879ECCDF}"/>
                </a:ext>
              </a:extLst>
            </p:cNvPr>
            <p:cNvSpPr/>
            <p:nvPr/>
          </p:nvSpPr>
          <p:spPr>
            <a:xfrm>
              <a:off x="10738279" y="2755601"/>
              <a:ext cx="21672" cy="250101"/>
            </a:xfrm>
            <a:custGeom>
              <a:avLst/>
              <a:gdLst>
                <a:gd name="connsiteX0" fmla="*/ 0 w 12477"/>
                <a:gd name="connsiteY0" fmla="*/ 0 h 165639"/>
                <a:gd name="connsiteX1" fmla="*/ 12478 w 12477"/>
                <a:gd name="connsiteY1" fmla="*/ 0 h 165639"/>
                <a:gd name="connsiteX2" fmla="*/ 12478 w 12477"/>
                <a:gd name="connsiteY2" fmla="*/ 165640 h 165639"/>
                <a:gd name="connsiteX3" fmla="*/ 0 w 12477"/>
                <a:gd name="connsiteY3" fmla="*/ 16564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65639">
                  <a:moveTo>
                    <a:pt x="0" y="0"/>
                  </a:moveTo>
                  <a:lnTo>
                    <a:pt x="12478" y="0"/>
                  </a:lnTo>
                  <a:lnTo>
                    <a:pt x="12478" y="165640"/>
                  </a:lnTo>
                  <a:lnTo>
                    <a:pt x="0" y="16564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1187">
              <a:extLst>
                <a:ext uri="{FF2B5EF4-FFF2-40B4-BE49-F238E27FC236}">
                  <a16:creationId xmlns:a16="http://schemas.microsoft.com/office/drawing/2014/main" id="{9F51D649-EE03-5E7D-0940-A42700254FB6}"/>
                </a:ext>
              </a:extLst>
            </p:cNvPr>
            <p:cNvSpPr/>
            <p:nvPr/>
          </p:nvSpPr>
          <p:spPr>
            <a:xfrm>
              <a:off x="10738279" y="2755601"/>
              <a:ext cx="21672" cy="250101"/>
            </a:xfrm>
            <a:custGeom>
              <a:avLst/>
              <a:gdLst>
                <a:gd name="connsiteX0" fmla="*/ 0 w 12477"/>
                <a:gd name="connsiteY0" fmla="*/ 0 h 165639"/>
                <a:gd name="connsiteX1" fmla="*/ 12478 w 12477"/>
                <a:gd name="connsiteY1" fmla="*/ 0 h 165639"/>
                <a:gd name="connsiteX2" fmla="*/ 12478 w 12477"/>
                <a:gd name="connsiteY2" fmla="*/ 165640 h 165639"/>
                <a:gd name="connsiteX3" fmla="*/ 0 w 12477"/>
                <a:gd name="connsiteY3" fmla="*/ 16564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65639">
                  <a:moveTo>
                    <a:pt x="0" y="0"/>
                  </a:moveTo>
                  <a:lnTo>
                    <a:pt x="12478" y="0"/>
                  </a:lnTo>
                  <a:lnTo>
                    <a:pt x="12478" y="165640"/>
                  </a:lnTo>
                  <a:lnTo>
                    <a:pt x="0" y="16564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1188">
              <a:extLst>
                <a:ext uri="{FF2B5EF4-FFF2-40B4-BE49-F238E27FC236}">
                  <a16:creationId xmlns:a16="http://schemas.microsoft.com/office/drawing/2014/main" id="{49A0A2EB-EDCB-878A-D31B-BEA88275E917}"/>
                </a:ext>
              </a:extLst>
            </p:cNvPr>
            <p:cNvSpPr/>
            <p:nvPr/>
          </p:nvSpPr>
          <p:spPr>
            <a:xfrm>
              <a:off x="10770706" y="2755601"/>
              <a:ext cx="21837" cy="250101"/>
            </a:xfrm>
            <a:custGeom>
              <a:avLst/>
              <a:gdLst>
                <a:gd name="connsiteX0" fmla="*/ 0 w 12572"/>
                <a:gd name="connsiteY0" fmla="*/ 0 h 165639"/>
                <a:gd name="connsiteX1" fmla="*/ 12573 w 12572"/>
                <a:gd name="connsiteY1" fmla="*/ 0 h 165639"/>
                <a:gd name="connsiteX2" fmla="*/ 12573 w 12572"/>
                <a:gd name="connsiteY2" fmla="*/ 165640 h 165639"/>
                <a:gd name="connsiteX3" fmla="*/ 0 w 12572"/>
                <a:gd name="connsiteY3" fmla="*/ 16564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5639">
                  <a:moveTo>
                    <a:pt x="0" y="0"/>
                  </a:moveTo>
                  <a:lnTo>
                    <a:pt x="12573" y="0"/>
                  </a:lnTo>
                  <a:lnTo>
                    <a:pt x="12573" y="165640"/>
                  </a:lnTo>
                  <a:lnTo>
                    <a:pt x="0" y="16564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1189">
              <a:extLst>
                <a:ext uri="{FF2B5EF4-FFF2-40B4-BE49-F238E27FC236}">
                  <a16:creationId xmlns:a16="http://schemas.microsoft.com/office/drawing/2014/main" id="{A62008E6-E1EF-05B5-E7D5-E74D5644639F}"/>
                </a:ext>
              </a:extLst>
            </p:cNvPr>
            <p:cNvSpPr/>
            <p:nvPr/>
          </p:nvSpPr>
          <p:spPr>
            <a:xfrm>
              <a:off x="10770706" y="2755601"/>
              <a:ext cx="21837" cy="250101"/>
            </a:xfrm>
            <a:custGeom>
              <a:avLst/>
              <a:gdLst>
                <a:gd name="connsiteX0" fmla="*/ 0 w 12572"/>
                <a:gd name="connsiteY0" fmla="*/ 0 h 165639"/>
                <a:gd name="connsiteX1" fmla="*/ 12573 w 12572"/>
                <a:gd name="connsiteY1" fmla="*/ 0 h 165639"/>
                <a:gd name="connsiteX2" fmla="*/ 12573 w 12572"/>
                <a:gd name="connsiteY2" fmla="*/ 165640 h 165639"/>
                <a:gd name="connsiteX3" fmla="*/ 0 w 12572"/>
                <a:gd name="connsiteY3" fmla="*/ 165640 h 1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5639">
                  <a:moveTo>
                    <a:pt x="0" y="0"/>
                  </a:moveTo>
                  <a:lnTo>
                    <a:pt x="12573" y="0"/>
                  </a:lnTo>
                  <a:lnTo>
                    <a:pt x="12573" y="165640"/>
                  </a:lnTo>
                  <a:lnTo>
                    <a:pt x="0" y="16564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1190">
              <a:extLst>
                <a:ext uri="{FF2B5EF4-FFF2-40B4-BE49-F238E27FC236}">
                  <a16:creationId xmlns:a16="http://schemas.microsoft.com/office/drawing/2014/main" id="{EDCF2F90-EA1E-A454-ABA8-EB94C7344176}"/>
                </a:ext>
              </a:extLst>
            </p:cNvPr>
            <p:cNvSpPr/>
            <p:nvPr/>
          </p:nvSpPr>
          <p:spPr>
            <a:xfrm>
              <a:off x="10803298" y="2755601"/>
              <a:ext cx="21837" cy="245787"/>
            </a:xfrm>
            <a:custGeom>
              <a:avLst/>
              <a:gdLst>
                <a:gd name="connsiteX0" fmla="*/ 0 w 12572"/>
                <a:gd name="connsiteY0" fmla="*/ 0 h 162782"/>
                <a:gd name="connsiteX1" fmla="*/ 12573 w 12572"/>
                <a:gd name="connsiteY1" fmla="*/ 0 h 162782"/>
                <a:gd name="connsiteX2" fmla="*/ 12573 w 12572"/>
                <a:gd name="connsiteY2" fmla="*/ 162782 h 162782"/>
                <a:gd name="connsiteX3" fmla="*/ 0 w 12572"/>
                <a:gd name="connsiteY3" fmla="*/ 162782 h 1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2782">
                  <a:moveTo>
                    <a:pt x="0" y="0"/>
                  </a:moveTo>
                  <a:lnTo>
                    <a:pt x="12573" y="0"/>
                  </a:lnTo>
                  <a:lnTo>
                    <a:pt x="12573" y="162782"/>
                  </a:lnTo>
                  <a:lnTo>
                    <a:pt x="0" y="1627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1191">
              <a:extLst>
                <a:ext uri="{FF2B5EF4-FFF2-40B4-BE49-F238E27FC236}">
                  <a16:creationId xmlns:a16="http://schemas.microsoft.com/office/drawing/2014/main" id="{D3ABAEDF-DF5A-FF93-F328-25B2134C5D70}"/>
                </a:ext>
              </a:extLst>
            </p:cNvPr>
            <p:cNvSpPr/>
            <p:nvPr/>
          </p:nvSpPr>
          <p:spPr>
            <a:xfrm>
              <a:off x="10803298" y="2755601"/>
              <a:ext cx="21837" cy="245787"/>
            </a:xfrm>
            <a:custGeom>
              <a:avLst/>
              <a:gdLst>
                <a:gd name="connsiteX0" fmla="*/ 0 w 12572"/>
                <a:gd name="connsiteY0" fmla="*/ 0 h 162782"/>
                <a:gd name="connsiteX1" fmla="*/ 12573 w 12572"/>
                <a:gd name="connsiteY1" fmla="*/ 0 h 162782"/>
                <a:gd name="connsiteX2" fmla="*/ 12573 w 12572"/>
                <a:gd name="connsiteY2" fmla="*/ 162782 h 162782"/>
                <a:gd name="connsiteX3" fmla="*/ 0 w 12572"/>
                <a:gd name="connsiteY3" fmla="*/ 162782 h 1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2782">
                  <a:moveTo>
                    <a:pt x="0" y="0"/>
                  </a:moveTo>
                  <a:lnTo>
                    <a:pt x="12573" y="0"/>
                  </a:lnTo>
                  <a:lnTo>
                    <a:pt x="12573" y="162782"/>
                  </a:lnTo>
                  <a:lnTo>
                    <a:pt x="0" y="16278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1192">
              <a:extLst>
                <a:ext uri="{FF2B5EF4-FFF2-40B4-BE49-F238E27FC236}">
                  <a16:creationId xmlns:a16="http://schemas.microsoft.com/office/drawing/2014/main" id="{9D9C9C24-F3E8-E47A-4ABD-EB236B29FB5F}"/>
                </a:ext>
              </a:extLst>
            </p:cNvPr>
            <p:cNvSpPr/>
            <p:nvPr/>
          </p:nvSpPr>
          <p:spPr>
            <a:xfrm>
              <a:off x="10835725" y="2755601"/>
              <a:ext cx="21837" cy="235432"/>
            </a:xfrm>
            <a:custGeom>
              <a:avLst/>
              <a:gdLst>
                <a:gd name="connsiteX0" fmla="*/ 0 w 12572"/>
                <a:gd name="connsiteY0" fmla="*/ 0 h 155924"/>
                <a:gd name="connsiteX1" fmla="*/ 12573 w 12572"/>
                <a:gd name="connsiteY1" fmla="*/ 0 h 155924"/>
                <a:gd name="connsiteX2" fmla="*/ 12573 w 12572"/>
                <a:gd name="connsiteY2" fmla="*/ 155924 h 155924"/>
                <a:gd name="connsiteX3" fmla="*/ 0 w 12572"/>
                <a:gd name="connsiteY3" fmla="*/ 155924 h 15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5924">
                  <a:moveTo>
                    <a:pt x="0" y="0"/>
                  </a:moveTo>
                  <a:lnTo>
                    <a:pt x="12573" y="0"/>
                  </a:lnTo>
                  <a:lnTo>
                    <a:pt x="12573" y="155924"/>
                  </a:lnTo>
                  <a:lnTo>
                    <a:pt x="0" y="15592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1193">
              <a:extLst>
                <a:ext uri="{FF2B5EF4-FFF2-40B4-BE49-F238E27FC236}">
                  <a16:creationId xmlns:a16="http://schemas.microsoft.com/office/drawing/2014/main" id="{74F4CADA-4E57-B7E6-08C4-B317AC0A1617}"/>
                </a:ext>
              </a:extLst>
            </p:cNvPr>
            <p:cNvSpPr/>
            <p:nvPr/>
          </p:nvSpPr>
          <p:spPr>
            <a:xfrm>
              <a:off x="10835725" y="2755601"/>
              <a:ext cx="21837" cy="235432"/>
            </a:xfrm>
            <a:custGeom>
              <a:avLst/>
              <a:gdLst>
                <a:gd name="connsiteX0" fmla="*/ 0 w 12572"/>
                <a:gd name="connsiteY0" fmla="*/ 0 h 155924"/>
                <a:gd name="connsiteX1" fmla="*/ 12573 w 12572"/>
                <a:gd name="connsiteY1" fmla="*/ 0 h 155924"/>
                <a:gd name="connsiteX2" fmla="*/ 12573 w 12572"/>
                <a:gd name="connsiteY2" fmla="*/ 155924 h 155924"/>
                <a:gd name="connsiteX3" fmla="*/ 0 w 12572"/>
                <a:gd name="connsiteY3" fmla="*/ 155924 h 15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5924">
                  <a:moveTo>
                    <a:pt x="0" y="0"/>
                  </a:moveTo>
                  <a:lnTo>
                    <a:pt x="12573" y="0"/>
                  </a:lnTo>
                  <a:lnTo>
                    <a:pt x="12573" y="155924"/>
                  </a:lnTo>
                  <a:lnTo>
                    <a:pt x="0" y="15592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1194">
              <a:extLst>
                <a:ext uri="{FF2B5EF4-FFF2-40B4-BE49-F238E27FC236}">
                  <a16:creationId xmlns:a16="http://schemas.microsoft.com/office/drawing/2014/main" id="{32D3DB4C-F683-D747-6DA2-45C550A2007F}"/>
                </a:ext>
              </a:extLst>
            </p:cNvPr>
            <p:cNvSpPr/>
            <p:nvPr/>
          </p:nvSpPr>
          <p:spPr>
            <a:xfrm>
              <a:off x="10868319" y="2755601"/>
              <a:ext cx="21837" cy="227521"/>
            </a:xfrm>
            <a:custGeom>
              <a:avLst/>
              <a:gdLst>
                <a:gd name="connsiteX0" fmla="*/ 0 w 12572"/>
                <a:gd name="connsiteY0" fmla="*/ 0 h 150685"/>
                <a:gd name="connsiteX1" fmla="*/ 12573 w 12572"/>
                <a:gd name="connsiteY1" fmla="*/ 0 h 150685"/>
                <a:gd name="connsiteX2" fmla="*/ 12573 w 12572"/>
                <a:gd name="connsiteY2" fmla="*/ 150686 h 150685"/>
                <a:gd name="connsiteX3" fmla="*/ 0 w 12572"/>
                <a:gd name="connsiteY3" fmla="*/ 150686 h 1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0685">
                  <a:moveTo>
                    <a:pt x="0" y="0"/>
                  </a:moveTo>
                  <a:lnTo>
                    <a:pt x="12573" y="0"/>
                  </a:lnTo>
                  <a:lnTo>
                    <a:pt x="12573" y="150686"/>
                  </a:lnTo>
                  <a:lnTo>
                    <a:pt x="0" y="1506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1195">
              <a:extLst>
                <a:ext uri="{FF2B5EF4-FFF2-40B4-BE49-F238E27FC236}">
                  <a16:creationId xmlns:a16="http://schemas.microsoft.com/office/drawing/2014/main" id="{7AC852E8-5A2F-76CD-41D9-D9C32B10F2B0}"/>
                </a:ext>
              </a:extLst>
            </p:cNvPr>
            <p:cNvSpPr/>
            <p:nvPr/>
          </p:nvSpPr>
          <p:spPr>
            <a:xfrm>
              <a:off x="10868319" y="2755601"/>
              <a:ext cx="21837" cy="227521"/>
            </a:xfrm>
            <a:custGeom>
              <a:avLst/>
              <a:gdLst>
                <a:gd name="connsiteX0" fmla="*/ 0 w 12572"/>
                <a:gd name="connsiteY0" fmla="*/ 0 h 150685"/>
                <a:gd name="connsiteX1" fmla="*/ 12573 w 12572"/>
                <a:gd name="connsiteY1" fmla="*/ 0 h 150685"/>
                <a:gd name="connsiteX2" fmla="*/ 12573 w 12572"/>
                <a:gd name="connsiteY2" fmla="*/ 150686 h 150685"/>
                <a:gd name="connsiteX3" fmla="*/ 0 w 12572"/>
                <a:gd name="connsiteY3" fmla="*/ 150686 h 1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0685">
                  <a:moveTo>
                    <a:pt x="0" y="0"/>
                  </a:moveTo>
                  <a:lnTo>
                    <a:pt x="12573" y="0"/>
                  </a:lnTo>
                  <a:lnTo>
                    <a:pt x="12573" y="150686"/>
                  </a:lnTo>
                  <a:lnTo>
                    <a:pt x="0" y="1506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1196">
              <a:extLst>
                <a:ext uri="{FF2B5EF4-FFF2-40B4-BE49-F238E27FC236}">
                  <a16:creationId xmlns:a16="http://schemas.microsoft.com/office/drawing/2014/main" id="{1CF93DD2-CA97-0FB1-BA8E-151300C1DA9E}"/>
                </a:ext>
              </a:extLst>
            </p:cNvPr>
            <p:cNvSpPr/>
            <p:nvPr/>
          </p:nvSpPr>
          <p:spPr>
            <a:xfrm>
              <a:off x="10900746" y="2755601"/>
              <a:ext cx="21672" cy="214865"/>
            </a:xfrm>
            <a:custGeom>
              <a:avLst/>
              <a:gdLst>
                <a:gd name="connsiteX0" fmla="*/ 0 w 12477"/>
                <a:gd name="connsiteY0" fmla="*/ 0 h 142303"/>
                <a:gd name="connsiteX1" fmla="*/ 12478 w 12477"/>
                <a:gd name="connsiteY1" fmla="*/ 0 h 142303"/>
                <a:gd name="connsiteX2" fmla="*/ 12478 w 12477"/>
                <a:gd name="connsiteY2" fmla="*/ 142304 h 142303"/>
                <a:gd name="connsiteX3" fmla="*/ 0 w 12477"/>
                <a:gd name="connsiteY3" fmla="*/ 14230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2303">
                  <a:moveTo>
                    <a:pt x="0" y="0"/>
                  </a:moveTo>
                  <a:lnTo>
                    <a:pt x="12478" y="0"/>
                  </a:lnTo>
                  <a:lnTo>
                    <a:pt x="12478" y="142304"/>
                  </a:lnTo>
                  <a:lnTo>
                    <a:pt x="0" y="14230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1197">
              <a:extLst>
                <a:ext uri="{FF2B5EF4-FFF2-40B4-BE49-F238E27FC236}">
                  <a16:creationId xmlns:a16="http://schemas.microsoft.com/office/drawing/2014/main" id="{B9037B83-FC1F-E3A0-8224-5F86537D820D}"/>
                </a:ext>
              </a:extLst>
            </p:cNvPr>
            <p:cNvSpPr/>
            <p:nvPr/>
          </p:nvSpPr>
          <p:spPr>
            <a:xfrm>
              <a:off x="10900911" y="2755601"/>
              <a:ext cx="21672" cy="214865"/>
            </a:xfrm>
            <a:custGeom>
              <a:avLst/>
              <a:gdLst>
                <a:gd name="connsiteX0" fmla="*/ 0 w 12477"/>
                <a:gd name="connsiteY0" fmla="*/ 0 h 142303"/>
                <a:gd name="connsiteX1" fmla="*/ 12478 w 12477"/>
                <a:gd name="connsiteY1" fmla="*/ 0 h 142303"/>
                <a:gd name="connsiteX2" fmla="*/ 12478 w 12477"/>
                <a:gd name="connsiteY2" fmla="*/ 142304 h 142303"/>
                <a:gd name="connsiteX3" fmla="*/ 0 w 12477"/>
                <a:gd name="connsiteY3" fmla="*/ 14230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2303">
                  <a:moveTo>
                    <a:pt x="0" y="0"/>
                  </a:moveTo>
                  <a:lnTo>
                    <a:pt x="12478" y="0"/>
                  </a:lnTo>
                  <a:lnTo>
                    <a:pt x="12478" y="142304"/>
                  </a:lnTo>
                  <a:lnTo>
                    <a:pt x="0" y="14230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1198">
              <a:extLst>
                <a:ext uri="{FF2B5EF4-FFF2-40B4-BE49-F238E27FC236}">
                  <a16:creationId xmlns:a16="http://schemas.microsoft.com/office/drawing/2014/main" id="{9C52EF0B-AF2F-811E-704F-E033523A7FC6}"/>
                </a:ext>
              </a:extLst>
            </p:cNvPr>
            <p:cNvSpPr/>
            <p:nvPr/>
          </p:nvSpPr>
          <p:spPr>
            <a:xfrm>
              <a:off x="10933338" y="2755601"/>
              <a:ext cx="21672" cy="210120"/>
            </a:xfrm>
            <a:custGeom>
              <a:avLst/>
              <a:gdLst>
                <a:gd name="connsiteX0" fmla="*/ 0 w 12477"/>
                <a:gd name="connsiteY0" fmla="*/ 0 h 139160"/>
                <a:gd name="connsiteX1" fmla="*/ 12478 w 12477"/>
                <a:gd name="connsiteY1" fmla="*/ 0 h 139160"/>
                <a:gd name="connsiteX2" fmla="*/ 12478 w 12477"/>
                <a:gd name="connsiteY2" fmla="*/ 139160 h 139160"/>
                <a:gd name="connsiteX3" fmla="*/ 0 w 12477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9160">
                  <a:moveTo>
                    <a:pt x="0" y="0"/>
                  </a:moveTo>
                  <a:lnTo>
                    <a:pt x="12478" y="0"/>
                  </a:lnTo>
                  <a:lnTo>
                    <a:pt x="12478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1199">
              <a:extLst>
                <a:ext uri="{FF2B5EF4-FFF2-40B4-BE49-F238E27FC236}">
                  <a16:creationId xmlns:a16="http://schemas.microsoft.com/office/drawing/2014/main" id="{C7DD19A5-D942-9171-DA9F-1E306489A378}"/>
                </a:ext>
              </a:extLst>
            </p:cNvPr>
            <p:cNvSpPr/>
            <p:nvPr/>
          </p:nvSpPr>
          <p:spPr>
            <a:xfrm>
              <a:off x="10933338" y="2755601"/>
              <a:ext cx="21672" cy="210120"/>
            </a:xfrm>
            <a:custGeom>
              <a:avLst/>
              <a:gdLst>
                <a:gd name="connsiteX0" fmla="*/ 0 w 12477"/>
                <a:gd name="connsiteY0" fmla="*/ 0 h 139160"/>
                <a:gd name="connsiteX1" fmla="*/ 12478 w 12477"/>
                <a:gd name="connsiteY1" fmla="*/ 0 h 139160"/>
                <a:gd name="connsiteX2" fmla="*/ 12478 w 12477"/>
                <a:gd name="connsiteY2" fmla="*/ 139160 h 139160"/>
                <a:gd name="connsiteX3" fmla="*/ 0 w 12477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9160">
                  <a:moveTo>
                    <a:pt x="0" y="0"/>
                  </a:moveTo>
                  <a:lnTo>
                    <a:pt x="12478" y="0"/>
                  </a:lnTo>
                  <a:lnTo>
                    <a:pt x="12478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1200">
              <a:extLst>
                <a:ext uri="{FF2B5EF4-FFF2-40B4-BE49-F238E27FC236}">
                  <a16:creationId xmlns:a16="http://schemas.microsoft.com/office/drawing/2014/main" id="{75ABC8BA-7439-CE56-C93B-5FBA9A582F50}"/>
                </a:ext>
              </a:extLst>
            </p:cNvPr>
            <p:cNvSpPr/>
            <p:nvPr/>
          </p:nvSpPr>
          <p:spPr>
            <a:xfrm>
              <a:off x="10965765" y="2755601"/>
              <a:ext cx="21837" cy="210120"/>
            </a:xfrm>
            <a:custGeom>
              <a:avLst/>
              <a:gdLst>
                <a:gd name="connsiteX0" fmla="*/ 0 w 12572"/>
                <a:gd name="connsiteY0" fmla="*/ 0 h 139160"/>
                <a:gd name="connsiteX1" fmla="*/ 12573 w 12572"/>
                <a:gd name="connsiteY1" fmla="*/ 0 h 139160"/>
                <a:gd name="connsiteX2" fmla="*/ 12573 w 12572"/>
                <a:gd name="connsiteY2" fmla="*/ 139160 h 139160"/>
                <a:gd name="connsiteX3" fmla="*/ 0 w 12572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39160">
                  <a:moveTo>
                    <a:pt x="0" y="0"/>
                  </a:moveTo>
                  <a:lnTo>
                    <a:pt x="12573" y="0"/>
                  </a:lnTo>
                  <a:lnTo>
                    <a:pt x="12573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1201">
              <a:extLst>
                <a:ext uri="{FF2B5EF4-FFF2-40B4-BE49-F238E27FC236}">
                  <a16:creationId xmlns:a16="http://schemas.microsoft.com/office/drawing/2014/main" id="{AD0F1C0A-3629-C07F-6A96-2DEF63B7BFFE}"/>
                </a:ext>
              </a:extLst>
            </p:cNvPr>
            <p:cNvSpPr/>
            <p:nvPr/>
          </p:nvSpPr>
          <p:spPr>
            <a:xfrm>
              <a:off x="10965765" y="2755601"/>
              <a:ext cx="21837" cy="210120"/>
            </a:xfrm>
            <a:custGeom>
              <a:avLst/>
              <a:gdLst>
                <a:gd name="connsiteX0" fmla="*/ 0 w 12572"/>
                <a:gd name="connsiteY0" fmla="*/ 0 h 139160"/>
                <a:gd name="connsiteX1" fmla="*/ 12573 w 12572"/>
                <a:gd name="connsiteY1" fmla="*/ 0 h 139160"/>
                <a:gd name="connsiteX2" fmla="*/ 12573 w 12572"/>
                <a:gd name="connsiteY2" fmla="*/ 139160 h 139160"/>
                <a:gd name="connsiteX3" fmla="*/ 0 w 12572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39160">
                  <a:moveTo>
                    <a:pt x="0" y="0"/>
                  </a:moveTo>
                  <a:lnTo>
                    <a:pt x="12573" y="0"/>
                  </a:lnTo>
                  <a:lnTo>
                    <a:pt x="12573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1202">
              <a:extLst>
                <a:ext uri="{FF2B5EF4-FFF2-40B4-BE49-F238E27FC236}">
                  <a16:creationId xmlns:a16="http://schemas.microsoft.com/office/drawing/2014/main" id="{1B1018E4-6F93-57AB-438E-74B18CABF529}"/>
                </a:ext>
              </a:extLst>
            </p:cNvPr>
            <p:cNvSpPr/>
            <p:nvPr/>
          </p:nvSpPr>
          <p:spPr>
            <a:xfrm>
              <a:off x="10998357" y="2755601"/>
              <a:ext cx="21672" cy="210120"/>
            </a:xfrm>
            <a:custGeom>
              <a:avLst/>
              <a:gdLst>
                <a:gd name="connsiteX0" fmla="*/ 0 w 12477"/>
                <a:gd name="connsiteY0" fmla="*/ 0 h 139160"/>
                <a:gd name="connsiteX1" fmla="*/ 12478 w 12477"/>
                <a:gd name="connsiteY1" fmla="*/ 0 h 139160"/>
                <a:gd name="connsiteX2" fmla="*/ 12478 w 12477"/>
                <a:gd name="connsiteY2" fmla="*/ 139160 h 139160"/>
                <a:gd name="connsiteX3" fmla="*/ 0 w 12477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9160">
                  <a:moveTo>
                    <a:pt x="0" y="0"/>
                  </a:moveTo>
                  <a:lnTo>
                    <a:pt x="12478" y="0"/>
                  </a:lnTo>
                  <a:lnTo>
                    <a:pt x="12478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1203">
              <a:extLst>
                <a:ext uri="{FF2B5EF4-FFF2-40B4-BE49-F238E27FC236}">
                  <a16:creationId xmlns:a16="http://schemas.microsoft.com/office/drawing/2014/main" id="{D03A4EBA-94AE-21F2-E403-F96182B6B70A}"/>
                </a:ext>
              </a:extLst>
            </p:cNvPr>
            <p:cNvSpPr/>
            <p:nvPr/>
          </p:nvSpPr>
          <p:spPr>
            <a:xfrm>
              <a:off x="10998357" y="2755601"/>
              <a:ext cx="21672" cy="210120"/>
            </a:xfrm>
            <a:custGeom>
              <a:avLst/>
              <a:gdLst>
                <a:gd name="connsiteX0" fmla="*/ 0 w 12477"/>
                <a:gd name="connsiteY0" fmla="*/ 0 h 139160"/>
                <a:gd name="connsiteX1" fmla="*/ 12478 w 12477"/>
                <a:gd name="connsiteY1" fmla="*/ 0 h 139160"/>
                <a:gd name="connsiteX2" fmla="*/ 12478 w 12477"/>
                <a:gd name="connsiteY2" fmla="*/ 139160 h 139160"/>
                <a:gd name="connsiteX3" fmla="*/ 0 w 12477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9160">
                  <a:moveTo>
                    <a:pt x="0" y="0"/>
                  </a:moveTo>
                  <a:lnTo>
                    <a:pt x="12478" y="0"/>
                  </a:lnTo>
                  <a:lnTo>
                    <a:pt x="12478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1204">
              <a:extLst>
                <a:ext uri="{FF2B5EF4-FFF2-40B4-BE49-F238E27FC236}">
                  <a16:creationId xmlns:a16="http://schemas.microsoft.com/office/drawing/2014/main" id="{F7777E7D-CCFD-14FB-DBE6-A751D5A0D636}"/>
                </a:ext>
              </a:extLst>
            </p:cNvPr>
            <p:cNvSpPr/>
            <p:nvPr/>
          </p:nvSpPr>
          <p:spPr>
            <a:xfrm>
              <a:off x="11030784" y="2755601"/>
              <a:ext cx="21837" cy="210120"/>
            </a:xfrm>
            <a:custGeom>
              <a:avLst/>
              <a:gdLst>
                <a:gd name="connsiteX0" fmla="*/ 0 w 12572"/>
                <a:gd name="connsiteY0" fmla="*/ 0 h 139160"/>
                <a:gd name="connsiteX1" fmla="*/ 12573 w 12572"/>
                <a:gd name="connsiteY1" fmla="*/ 0 h 139160"/>
                <a:gd name="connsiteX2" fmla="*/ 12573 w 12572"/>
                <a:gd name="connsiteY2" fmla="*/ 139160 h 139160"/>
                <a:gd name="connsiteX3" fmla="*/ 0 w 12572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39160">
                  <a:moveTo>
                    <a:pt x="0" y="0"/>
                  </a:moveTo>
                  <a:lnTo>
                    <a:pt x="12573" y="0"/>
                  </a:lnTo>
                  <a:lnTo>
                    <a:pt x="12573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1205">
              <a:extLst>
                <a:ext uri="{FF2B5EF4-FFF2-40B4-BE49-F238E27FC236}">
                  <a16:creationId xmlns:a16="http://schemas.microsoft.com/office/drawing/2014/main" id="{E32BDAE4-462D-12EA-F7B5-C30BEB790C3D}"/>
                </a:ext>
              </a:extLst>
            </p:cNvPr>
            <p:cNvSpPr/>
            <p:nvPr/>
          </p:nvSpPr>
          <p:spPr>
            <a:xfrm>
              <a:off x="11030784" y="2755601"/>
              <a:ext cx="21837" cy="210120"/>
            </a:xfrm>
            <a:custGeom>
              <a:avLst/>
              <a:gdLst>
                <a:gd name="connsiteX0" fmla="*/ 0 w 12572"/>
                <a:gd name="connsiteY0" fmla="*/ 0 h 139160"/>
                <a:gd name="connsiteX1" fmla="*/ 12573 w 12572"/>
                <a:gd name="connsiteY1" fmla="*/ 0 h 139160"/>
                <a:gd name="connsiteX2" fmla="*/ 12573 w 12572"/>
                <a:gd name="connsiteY2" fmla="*/ 139160 h 139160"/>
                <a:gd name="connsiteX3" fmla="*/ 0 w 12572"/>
                <a:gd name="connsiteY3" fmla="*/ 139160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39160">
                  <a:moveTo>
                    <a:pt x="0" y="0"/>
                  </a:moveTo>
                  <a:lnTo>
                    <a:pt x="12573" y="0"/>
                  </a:lnTo>
                  <a:lnTo>
                    <a:pt x="12573" y="139160"/>
                  </a:lnTo>
                  <a:lnTo>
                    <a:pt x="0" y="13916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1206">
              <a:extLst>
                <a:ext uri="{FF2B5EF4-FFF2-40B4-BE49-F238E27FC236}">
                  <a16:creationId xmlns:a16="http://schemas.microsoft.com/office/drawing/2014/main" id="{6C449309-13C7-9BBF-B786-CE309313CFD2}"/>
                </a:ext>
              </a:extLst>
            </p:cNvPr>
            <p:cNvSpPr/>
            <p:nvPr/>
          </p:nvSpPr>
          <p:spPr>
            <a:xfrm>
              <a:off x="11063376" y="2755601"/>
              <a:ext cx="21672" cy="181067"/>
            </a:xfrm>
            <a:custGeom>
              <a:avLst/>
              <a:gdLst>
                <a:gd name="connsiteX0" fmla="*/ 0 w 12477"/>
                <a:gd name="connsiteY0" fmla="*/ 0 h 119919"/>
                <a:gd name="connsiteX1" fmla="*/ 12478 w 12477"/>
                <a:gd name="connsiteY1" fmla="*/ 0 h 119919"/>
                <a:gd name="connsiteX2" fmla="*/ 12478 w 12477"/>
                <a:gd name="connsiteY2" fmla="*/ 119920 h 119919"/>
                <a:gd name="connsiteX3" fmla="*/ 0 w 12477"/>
                <a:gd name="connsiteY3" fmla="*/ 119920 h 11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9919">
                  <a:moveTo>
                    <a:pt x="0" y="0"/>
                  </a:moveTo>
                  <a:lnTo>
                    <a:pt x="12478" y="0"/>
                  </a:lnTo>
                  <a:lnTo>
                    <a:pt x="12478" y="119920"/>
                  </a:lnTo>
                  <a:lnTo>
                    <a:pt x="0" y="11992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3" name="Freeform: Shape 1207">
              <a:extLst>
                <a:ext uri="{FF2B5EF4-FFF2-40B4-BE49-F238E27FC236}">
                  <a16:creationId xmlns:a16="http://schemas.microsoft.com/office/drawing/2014/main" id="{708F1680-8F8B-6465-DB99-E91DE63615EB}"/>
                </a:ext>
              </a:extLst>
            </p:cNvPr>
            <p:cNvSpPr/>
            <p:nvPr/>
          </p:nvSpPr>
          <p:spPr>
            <a:xfrm>
              <a:off x="11063376" y="2755601"/>
              <a:ext cx="21672" cy="181067"/>
            </a:xfrm>
            <a:custGeom>
              <a:avLst/>
              <a:gdLst>
                <a:gd name="connsiteX0" fmla="*/ 0 w 12477"/>
                <a:gd name="connsiteY0" fmla="*/ 0 h 119919"/>
                <a:gd name="connsiteX1" fmla="*/ 12478 w 12477"/>
                <a:gd name="connsiteY1" fmla="*/ 0 h 119919"/>
                <a:gd name="connsiteX2" fmla="*/ 12478 w 12477"/>
                <a:gd name="connsiteY2" fmla="*/ 119920 h 119919"/>
                <a:gd name="connsiteX3" fmla="*/ 0 w 12477"/>
                <a:gd name="connsiteY3" fmla="*/ 119920 h 11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9919">
                  <a:moveTo>
                    <a:pt x="0" y="0"/>
                  </a:moveTo>
                  <a:lnTo>
                    <a:pt x="12478" y="0"/>
                  </a:lnTo>
                  <a:lnTo>
                    <a:pt x="12478" y="119920"/>
                  </a:lnTo>
                  <a:lnTo>
                    <a:pt x="0" y="11992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4" name="Freeform: Shape 1208">
              <a:extLst>
                <a:ext uri="{FF2B5EF4-FFF2-40B4-BE49-F238E27FC236}">
                  <a16:creationId xmlns:a16="http://schemas.microsoft.com/office/drawing/2014/main" id="{1539BC8B-39C8-D619-0B40-1E084962F0A8}"/>
                </a:ext>
              </a:extLst>
            </p:cNvPr>
            <p:cNvSpPr/>
            <p:nvPr/>
          </p:nvSpPr>
          <p:spPr>
            <a:xfrm>
              <a:off x="11095803" y="2755601"/>
              <a:ext cx="21837" cy="160789"/>
            </a:xfrm>
            <a:custGeom>
              <a:avLst/>
              <a:gdLst>
                <a:gd name="connsiteX0" fmla="*/ 0 w 12572"/>
                <a:gd name="connsiteY0" fmla="*/ 0 h 106489"/>
                <a:gd name="connsiteX1" fmla="*/ 12573 w 12572"/>
                <a:gd name="connsiteY1" fmla="*/ 0 h 106489"/>
                <a:gd name="connsiteX2" fmla="*/ 12573 w 12572"/>
                <a:gd name="connsiteY2" fmla="*/ 106490 h 106489"/>
                <a:gd name="connsiteX3" fmla="*/ 0 w 12572"/>
                <a:gd name="connsiteY3" fmla="*/ 106490 h 10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6489">
                  <a:moveTo>
                    <a:pt x="0" y="0"/>
                  </a:moveTo>
                  <a:lnTo>
                    <a:pt x="12573" y="0"/>
                  </a:lnTo>
                  <a:lnTo>
                    <a:pt x="12573" y="106490"/>
                  </a:lnTo>
                  <a:lnTo>
                    <a:pt x="0" y="10649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1209">
              <a:extLst>
                <a:ext uri="{FF2B5EF4-FFF2-40B4-BE49-F238E27FC236}">
                  <a16:creationId xmlns:a16="http://schemas.microsoft.com/office/drawing/2014/main" id="{08130BD6-3354-8B07-FD22-75B927267D97}"/>
                </a:ext>
              </a:extLst>
            </p:cNvPr>
            <p:cNvSpPr/>
            <p:nvPr/>
          </p:nvSpPr>
          <p:spPr>
            <a:xfrm>
              <a:off x="11095803" y="2755601"/>
              <a:ext cx="21837" cy="160789"/>
            </a:xfrm>
            <a:custGeom>
              <a:avLst/>
              <a:gdLst>
                <a:gd name="connsiteX0" fmla="*/ 0 w 12572"/>
                <a:gd name="connsiteY0" fmla="*/ 0 h 106489"/>
                <a:gd name="connsiteX1" fmla="*/ 12573 w 12572"/>
                <a:gd name="connsiteY1" fmla="*/ 0 h 106489"/>
                <a:gd name="connsiteX2" fmla="*/ 12573 w 12572"/>
                <a:gd name="connsiteY2" fmla="*/ 106490 h 106489"/>
                <a:gd name="connsiteX3" fmla="*/ 0 w 12572"/>
                <a:gd name="connsiteY3" fmla="*/ 106490 h 10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6489">
                  <a:moveTo>
                    <a:pt x="0" y="0"/>
                  </a:moveTo>
                  <a:lnTo>
                    <a:pt x="12573" y="0"/>
                  </a:lnTo>
                  <a:lnTo>
                    <a:pt x="12573" y="106490"/>
                  </a:lnTo>
                  <a:lnTo>
                    <a:pt x="0" y="10649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1210">
              <a:extLst>
                <a:ext uri="{FF2B5EF4-FFF2-40B4-BE49-F238E27FC236}">
                  <a16:creationId xmlns:a16="http://schemas.microsoft.com/office/drawing/2014/main" id="{EE2407DE-85D5-C27E-7033-EB873446F9FE}"/>
                </a:ext>
              </a:extLst>
            </p:cNvPr>
            <p:cNvSpPr/>
            <p:nvPr/>
          </p:nvSpPr>
          <p:spPr>
            <a:xfrm>
              <a:off x="11128397" y="2755601"/>
              <a:ext cx="21672" cy="147845"/>
            </a:xfrm>
            <a:custGeom>
              <a:avLst/>
              <a:gdLst>
                <a:gd name="connsiteX0" fmla="*/ 0 w 12477"/>
                <a:gd name="connsiteY0" fmla="*/ 0 h 97916"/>
                <a:gd name="connsiteX1" fmla="*/ 12478 w 12477"/>
                <a:gd name="connsiteY1" fmla="*/ 0 h 97916"/>
                <a:gd name="connsiteX2" fmla="*/ 12478 w 12477"/>
                <a:gd name="connsiteY2" fmla="*/ 97917 h 97916"/>
                <a:gd name="connsiteX3" fmla="*/ 0 w 12477"/>
                <a:gd name="connsiteY3" fmla="*/ 97917 h 9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7916">
                  <a:moveTo>
                    <a:pt x="0" y="0"/>
                  </a:moveTo>
                  <a:lnTo>
                    <a:pt x="12478" y="0"/>
                  </a:lnTo>
                  <a:lnTo>
                    <a:pt x="12478" y="97917"/>
                  </a:lnTo>
                  <a:lnTo>
                    <a:pt x="0" y="979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7" name="Freeform: Shape 1211">
              <a:extLst>
                <a:ext uri="{FF2B5EF4-FFF2-40B4-BE49-F238E27FC236}">
                  <a16:creationId xmlns:a16="http://schemas.microsoft.com/office/drawing/2014/main" id="{CAB99C8B-4231-988F-B5DB-5DB4AE524E2C}"/>
                </a:ext>
              </a:extLst>
            </p:cNvPr>
            <p:cNvSpPr/>
            <p:nvPr/>
          </p:nvSpPr>
          <p:spPr>
            <a:xfrm>
              <a:off x="11128397" y="2755601"/>
              <a:ext cx="21672" cy="147845"/>
            </a:xfrm>
            <a:custGeom>
              <a:avLst/>
              <a:gdLst>
                <a:gd name="connsiteX0" fmla="*/ 0 w 12477"/>
                <a:gd name="connsiteY0" fmla="*/ 0 h 97916"/>
                <a:gd name="connsiteX1" fmla="*/ 12478 w 12477"/>
                <a:gd name="connsiteY1" fmla="*/ 0 h 97916"/>
                <a:gd name="connsiteX2" fmla="*/ 12478 w 12477"/>
                <a:gd name="connsiteY2" fmla="*/ 97917 h 97916"/>
                <a:gd name="connsiteX3" fmla="*/ 0 w 12477"/>
                <a:gd name="connsiteY3" fmla="*/ 97917 h 9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7916">
                  <a:moveTo>
                    <a:pt x="0" y="0"/>
                  </a:moveTo>
                  <a:lnTo>
                    <a:pt x="12478" y="0"/>
                  </a:lnTo>
                  <a:lnTo>
                    <a:pt x="12478" y="97917"/>
                  </a:lnTo>
                  <a:lnTo>
                    <a:pt x="0" y="9791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8" name="Freeform: Shape 1212">
              <a:extLst>
                <a:ext uri="{FF2B5EF4-FFF2-40B4-BE49-F238E27FC236}">
                  <a16:creationId xmlns:a16="http://schemas.microsoft.com/office/drawing/2014/main" id="{91E6E869-7B5E-92F6-1752-DDFAE09FEE03}"/>
                </a:ext>
              </a:extLst>
            </p:cNvPr>
            <p:cNvSpPr/>
            <p:nvPr/>
          </p:nvSpPr>
          <p:spPr>
            <a:xfrm>
              <a:off x="11160824" y="2755601"/>
              <a:ext cx="21837" cy="103980"/>
            </a:xfrm>
            <a:custGeom>
              <a:avLst/>
              <a:gdLst>
                <a:gd name="connsiteX0" fmla="*/ 0 w 12572"/>
                <a:gd name="connsiteY0" fmla="*/ 0 h 68865"/>
                <a:gd name="connsiteX1" fmla="*/ 12573 w 12572"/>
                <a:gd name="connsiteY1" fmla="*/ 0 h 68865"/>
                <a:gd name="connsiteX2" fmla="*/ 12573 w 12572"/>
                <a:gd name="connsiteY2" fmla="*/ 68866 h 68865"/>
                <a:gd name="connsiteX3" fmla="*/ 0 w 12572"/>
                <a:gd name="connsiteY3" fmla="*/ 68866 h 6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8865">
                  <a:moveTo>
                    <a:pt x="0" y="0"/>
                  </a:moveTo>
                  <a:lnTo>
                    <a:pt x="12573" y="0"/>
                  </a:lnTo>
                  <a:lnTo>
                    <a:pt x="12573" y="68866"/>
                  </a:lnTo>
                  <a:lnTo>
                    <a:pt x="0" y="6886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9" name="Freeform: Shape 1213">
              <a:extLst>
                <a:ext uri="{FF2B5EF4-FFF2-40B4-BE49-F238E27FC236}">
                  <a16:creationId xmlns:a16="http://schemas.microsoft.com/office/drawing/2014/main" id="{81E69E42-BB42-EB16-5738-4A7F740F94CB}"/>
                </a:ext>
              </a:extLst>
            </p:cNvPr>
            <p:cNvSpPr/>
            <p:nvPr/>
          </p:nvSpPr>
          <p:spPr>
            <a:xfrm>
              <a:off x="11160824" y="2755601"/>
              <a:ext cx="21837" cy="103980"/>
            </a:xfrm>
            <a:custGeom>
              <a:avLst/>
              <a:gdLst>
                <a:gd name="connsiteX0" fmla="*/ 0 w 12572"/>
                <a:gd name="connsiteY0" fmla="*/ 0 h 68865"/>
                <a:gd name="connsiteX1" fmla="*/ 12573 w 12572"/>
                <a:gd name="connsiteY1" fmla="*/ 0 h 68865"/>
                <a:gd name="connsiteX2" fmla="*/ 12573 w 12572"/>
                <a:gd name="connsiteY2" fmla="*/ 68866 h 68865"/>
                <a:gd name="connsiteX3" fmla="*/ 0 w 12572"/>
                <a:gd name="connsiteY3" fmla="*/ 68866 h 6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8865">
                  <a:moveTo>
                    <a:pt x="0" y="0"/>
                  </a:moveTo>
                  <a:lnTo>
                    <a:pt x="12573" y="0"/>
                  </a:lnTo>
                  <a:lnTo>
                    <a:pt x="12573" y="68866"/>
                  </a:lnTo>
                  <a:lnTo>
                    <a:pt x="0" y="6886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0" name="Freeform: Shape 1214">
              <a:extLst>
                <a:ext uri="{FF2B5EF4-FFF2-40B4-BE49-F238E27FC236}">
                  <a16:creationId xmlns:a16="http://schemas.microsoft.com/office/drawing/2014/main" id="{31D0CD0D-5A38-2135-4FEE-332C32313751}"/>
                </a:ext>
              </a:extLst>
            </p:cNvPr>
            <p:cNvSpPr/>
            <p:nvPr/>
          </p:nvSpPr>
          <p:spPr>
            <a:xfrm>
              <a:off x="11193416" y="2755601"/>
              <a:ext cx="21672" cy="71478"/>
            </a:xfrm>
            <a:custGeom>
              <a:avLst/>
              <a:gdLst>
                <a:gd name="connsiteX0" fmla="*/ 0 w 12477"/>
                <a:gd name="connsiteY0" fmla="*/ 0 h 47339"/>
                <a:gd name="connsiteX1" fmla="*/ 12478 w 12477"/>
                <a:gd name="connsiteY1" fmla="*/ 0 h 47339"/>
                <a:gd name="connsiteX2" fmla="*/ 12478 w 12477"/>
                <a:gd name="connsiteY2" fmla="*/ 47339 h 47339"/>
                <a:gd name="connsiteX3" fmla="*/ 0 w 12477"/>
                <a:gd name="connsiteY3" fmla="*/ 47339 h 4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47339">
                  <a:moveTo>
                    <a:pt x="0" y="0"/>
                  </a:moveTo>
                  <a:lnTo>
                    <a:pt x="12478" y="0"/>
                  </a:lnTo>
                  <a:lnTo>
                    <a:pt x="12478" y="47339"/>
                  </a:lnTo>
                  <a:lnTo>
                    <a:pt x="0" y="4733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1" name="Freeform: Shape 1215">
              <a:extLst>
                <a:ext uri="{FF2B5EF4-FFF2-40B4-BE49-F238E27FC236}">
                  <a16:creationId xmlns:a16="http://schemas.microsoft.com/office/drawing/2014/main" id="{918FE086-E1BA-5B79-9B54-333926ABE252}"/>
                </a:ext>
              </a:extLst>
            </p:cNvPr>
            <p:cNvSpPr/>
            <p:nvPr/>
          </p:nvSpPr>
          <p:spPr>
            <a:xfrm>
              <a:off x="11193416" y="2755601"/>
              <a:ext cx="21672" cy="71478"/>
            </a:xfrm>
            <a:custGeom>
              <a:avLst/>
              <a:gdLst>
                <a:gd name="connsiteX0" fmla="*/ 0 w 12477"/>
                <a:gd name="connsiteY0" fmla="*/ 0 h 47339"/>
                <a:gd name="connsiteX1" fmla="*/ 12478 w 12477"/>
                <a:gd name="connsiteY1" fmla="*/ 0 h 47339"/>
                <a:gd name="connsiteX2" fmla="*/ 12478 w 12477"/>
                <a:gd name="connsiteY2" fmla="*/ 47339 h 47339"/>
                <a:gd name="connsiteX3" fmla="*/ 0 w 12477"/>
                <a:gd name="connsiteY3" fmla="*/ 47339 h 4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47339">
                  <a:moveTo>
                    <a:pt x="0" y="0"/>
                  </a:moveTo>
                  <a:lnTo>
                    <a:pt x="12478" y="0"/>
                  </a:lnTo>
                  <a:lnTo>
                    <a:pt x="12478" y="47339"/>
                  </a:lnTo>
                  <a:lnTo>
                    <a:pt x="0" y="4733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2" name="Freeform: Shape 1216">
              <a:extLst>
                <a:ext uri="{FF2B5EF4-FFF2-40B4-BE49-F238E27FC236}">
                  <a16:creationId xmlns:a16="http://schemas.microsoft.com/office/drawing/2014/main" id="{A045ACE4-33E0-A419-2755-0A404335D54C}"/>
                </a:ext>
              </a:extLst>
            </p:cNvPr>
            <p:cNvSpPr/>
            <p:nvPr/>
          </p:nvSpPr>
          <p:spPr>
            <a:xfrm>
              <a:off x="11225843" y="2755601"/>
              <a:ext cx="21672" cy="54938"/>
            </a:xfrm>
            <a:custGeom>
              <a:avLst/>
              <a:gdLst>
                <a:gd name="connsiteX0" fmla="*/ 0 w 12477"/>
                <a:gd name="connsiteY0" fmla="*/ 0 h 36385"/>
                <a:gd name="connsiteX1" fmla="*/ 12478 w 12477"/>
                <a:gd name="connsiteY1" fmla="*/ 0 h 36385"/>
                <a:gd name="connsiteX2" fmla="*/ 12478 w 12477"/>
                <a:gd name="connsiteY2" fmla="*/ 36386 h 36385"/>
                <a:gd name="connsiteX3" fmla="*/ 0 w 12477"/>
                <a:gd name="connsiteY3" fmla="*/ 36386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385">
                  <a:moveTo>
                    <a:pt x="0" y="0"/>
                  </a:moveTo>
                  <a:lnTo>
                    <a:pt x="12478" y="0"/>
                  </a:lnTo>
                  <a:lnTo>
                    <a:pt x="12478" y="36386"/>
                  </a:lnTo>
                  <a:lnTo>
                    <a:pt x="0" y="363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3" name="Freeform: Shape 1217">
              <a:extLst>
                <a:ext uri="{FF2B5EF4-FFF2-40B4-BE49-F238E27FC236}">
                  <a16:creationId xmlns:a16="http://schemas.microsoft.com/office/drawing/2014/main" id="{519D8E52-CAA6-1DCC-2485-0C51AAD33F7F}"/>
                </a:ext>
              </a:extLst>
            </p:cNvPr>
            <p:cNvSpPr/>
            <p:nvPr/>
          </p:nvSpPr>
          <p:spPr>
            <a:xfrm>
              <a:off x="11225843" y="2755601"/>
              <a:ext cx="21672" cy="54938"/>
            </a:xfrm>
            <a:custGeom>
              <a:avLst/>
              <a:gdLst>
                <a:gd name="connsiteX0" fmla="*/ 0 w 12477"/>
                <a:gd name="connsiteY0" fmla="*/ 0 h 36385"/>
                <a:gd name="connsiteX1" fmla="*/ 12478 w 12477"/>
                <a:gd name="connsiteY1" fmla="*/ 0 h 36385"/>
                <a:gd name="connsiteX2" fmla="*/ 12478 w 12477"/>
                <a:gd name="connsiteY2" fmla="*/ 36386 h 36385"/>
                <a:gd name="connsiteX3" fmla="*/ 0 w 12477"/>
                <a:gd name="connsiteY3" fmla="*/ 36386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385">
                  <a:moveTo>
                    <a:pt x="0" y="0"/>
                  </a:moveTo>
                  <a:lnTo>
                    <a:pt x="12478" y="0"/>
                  </a:lnTo>
                  <a:lnTo>
                    <a:pt x="12478" y="36386"/>
                  </a:lnTo>
                  <a:lnTo>
                    <a:pt x="0" y="363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4" name="Freeform: Shape 1218">
              <a:extLst>
                <a:ext uri="{FF2B5EF4-FFF2-40B4-BE49-F238E27FC236}">
                  <a16:creationId xmlns:a16="http://schemas.microsoft.com/office/drawing/2014/main" id="{128F1056-BEDB-BD12-83BF-C5EACAAE335C}"/>
                </a:ext>
              </a:extLst>
            </p:cNvPr>
            <p:cNvSpPr/>
            <p:nvPr/>
          </p:nvSpPr>
          <p:spPr>
            <a:xfrm>
              <a:off x="11258435" y="2755601"/>
              <a:ext cx="21672" cy="54938"/>
            </a:xfrm>
            <a:custGeom>
              <a:avLst/>
              <a:gdLst>
                <a:gd name="connsiteX0" fmla="*/ 0 w 12477"/>
                <a:gd name="connsiteY0" fmla="*/ 0 h 36385"/>
                <a:gd name="connsiteX1" fmla="*/ 12478 w 12477"/>
                <a:gd name="connsiteY1" fmla="*/ 0 h 36385"/>
                <a:gd name="connsiteX2" fmla="*/ 12478 w 12477"/>
                <a:gd name="connsiteY2" fmla="*/ 36386 h 36385"/>
                <a:gd name="connsiteX3" fmla="*/ 0 w 12477"/>
                <a:gd name="connsiteY3" fmla="*/ 36386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385">
                  <a:moveTo>
                    <a:pt x="0" y="0"/>
                  </a:moveTo>
                  <a:lnTo>
                    <a:pt x="12478" y="0"/>
                  </a:lnTo>
                  <a:lnTo>
                    <a:pt x="12478" y="36386"/>
                  </a:lnTo>
                  <a:lnTo>
                    <a:pt x="0" y="363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6" name="Freeform: Shape 1219">
              <a:extLst>
                <a:ext uri="{FF2B5EF4-FFF2-40B4-BE49-F238E27FC236}">
                  <a16:creationId xmlns:a16="http://schemas.microsoft.com/office/drawing/2014/main" id="{F2303594-644C-DDB9-3930-F2F4439F3972}"/>
                </a:ext>
              </a:extLst>
            </p:cNvPr>
            <p:cNvSpPr/>
            <p:nvPr/>
          </p:nvSpPr>
          <p:spPr>
            <a:xfrm>
              <a:off x="11258435" y="2755601"/>
              <a:ext cx="21672" cy="54938"/>
            </a:xfrm>
            <a:custGeom>
              <a:avLst/>
              <a:gdLst>
                <a:gd name="connsiteX0" fmla="*/ 0 w 12477"/>
                <a:gd name="connsiteY0" fmla="*/ 0 h 36385"/>
                <a:gd name="connsiteX1" fmla="*/ 12478 w 12477"/>
                <a:gd name="connsiteY1" fmla="*/ 0 h 36385"/>
                <a:gd name="connsiteX2" fmla="*/ 12478 w 12477"/>
                <a:gd name="connsiteY2" fmla="*/ 36386 h 36385"/>
                <a:gd name="connsiteX3" fmla="*/ 0 w 12477"/>
                <a:gd name="connsiteY3" fmla="*/ 36386 h 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385">
                  <a:moveTo>
                    <a:pt x="0" y="0"/>
                  </a:moveTo>
                  <a:lnTo>
                    <a:pt x="12478" y="0"/>
                  </a:lnTo>
                  <a:lnTo>
                    <a:pt x="12478" y="36386"/>
                  </a:lnTo>
                  <a:lnTo>
                    <a:pt x="0" y="3638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7" name="Freeform: Shape 1220">
              <a:extLst>
                <a:ext uri="{FF2B5EF4-FFF2-40B4-BE49-F238E27FC236}">
                  <a16:creationId xmlns:a16="http://schemas.microsoft.com/office/drawing/2014/main" id="{9DF37682-E1BF-D6D5-FFAE-A50315E28879}"/>
                </a:ext>
              </a:extLst>
            </p:cNvPr>
            <p:cNvSpPr/>
            <p:nvPr/>
          </p:nvSpPr>
          <p:spPr>
            <a:xfrm>
              <a:off x="11290862" y="2755601"/>
              <a:ext cx="21672" cy="47747"/>
            </a:xfrm>
            <a:custGeom>
              <a:avLst/>
              <a:gdLst>
                <a:gd name="connsiteX0" fmla="*/ 0 w 12477"/>
                <a:gd name="connsiteY0" fmla="*/ 0 h 31622"/>
                <a:gd name="connsiteX1" fmla="*/ 12478 w 12477"/>
                <a:gd name="connsiteY1" fmla="*/ 0 h 31622"/>
                <a:gd name="connsiteX2" fmla="*/ 12478 w 12477"/>
                <a:gd name="connsiteY2" fmla="*/ 31623 h 31622"/>
                <a:gd name="connsiteX3" fmla="*/ 0 w 12477"/>
                <a:gd name="connsiteY3" fmla="*/ 31623 h 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1622">
                  <a:moveTo>
                    <a:pt x="0" y="0"/>
                  </a:moveTo>
                  <a:lnTo>
                    <a:pt x="12478" y="0"/>
                  </a:lnTo>
                  <a:lnTo>
                    <a:pt x="12478" y="31623"/>
                  </a:lnTo>
                  <a:lnTo>
                    <a:pt x="0" y="31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8" name="Freeform: Shape 1221">
              <a:extLst>
                <a:ext uri="{FF2B5EF4-FFF2-40B4-BE49-F238E27FC236}">
                  <a16:creationId xmlns:a16="http://schemas.microsoft.com/office/drawing/2014/main" id="{73FA9F34-25D6-4879-ED41-28173BC0E1E7}"/>
                </a:ext>
              </a:extLst>
            </p:cNvPr>
            <p:cNvSpPr/>
            <p:nvPr/>
          </p:nvSpPr>
          <p:spPr>
            <a:xfrm>
              <a:off x="11290862" y="2755601"/>
              <a:ext cx="21672" cy="47747"/>
            </a:xfrm>
            <a:custGeom>
              <a:avLst/>
              <a:gdLst>
                <a:gd name="connsiteX0" fmla="*/ 0 w 12477"/>
                <a:gd name="connsiteY0" fmla="*/ 0 h 31622"/>
                <a:gd name="connsiteX1" fmla="*/ 12478 w 12477"/>
                <a:gd name="connsiteY1" fmla="*/ 0 h 31622"/>
                <a:gd name="connsiteX2" fmla="*/ 12478 w 12477"/>
                <a:gd name="connsiteY2" fmla="*/ 31623 h 31622"/>
                <a:gd name="connsiteX3" fmla="*/ 0 w 12477"/>
                <a:gd name="connsiteY3" fmla="*/ 31623 h 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1622">
                  <a:moveTo>
                    <a:pt x="0" y="0"/>
                  </a:moveTo>
                  <a:lnTo>
                    <a:pt x="12478" y="0"/>
                  </a:lnTo>
                  <a:lnTo>
                    <a:pt x="12478" y="31623"/>
                  </a:lnTo>
                  <a:lnTo>
                    <a:pt x="0" y="31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9" name="Freeform: Shape 1222">
              <a:extLst>
                <a:ext uri="{FF2B5EF4-FFF2-40B4-BE49-F238E27FC236}">
                  <a16:creationId xmlns:a16="http://schemas.microsoft.com/office/drawing/2014/main" id="{577B83A1-B607-869B-0FAB-FBEFFF329D89}"/>
                </a:ext>
              </a:extLst>
            </p:cNvPr>
            <p:cNvSpPr/>
            <p:nvPr/>
          </p:nvSpPr>
          <p:spPr>
            <a:xfrm>
              <a:off x="11323289" y="2755601"/>
              <a:ext cx="21837" cy="47747"/>
            </a:xfrm>
            <a:custGeom>
              <a:avLst/>
              <a:gdLst>
                <a:gd name="connsiteX0" fmla="*/ 0 w 12572"/>
                <a:gd name="connsiteY0" fmla="*/ 0 h 31622"/>
                <a:gd name="connsiteX1" fmla="*/ 12573 w 12572"/>
                <a:gd name="connsiteY1" fmla="*/ 0 h 31622"/>
                <a:gd name="connsiteX2" fmla="*/ 12573 w 12572"/>
                <a:gd name="connsiteY2" fmla="*/ 31623 h 31622"/>
                <a:gd name="connsiteX3" fmla="*/ 0 w 12572"/>
                <a:gd name="connsiteY3" fmla="*/ 31623 h 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1622">
                  <a:moveTo>
                    <a:pt x="0" y="0"/>
                  </a:moveTo>
                  <a:lnTo>
                    <a:pt x="12573" y="0"/>
                  </a:lnTo>
                  <a:lnTo>
                    <a:pt x="12573" y="31623"/>
                  </a:lnTo>
                  <a:lnTo>
                    <a:pt x="0" y="31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0" name="Freeform: Shape 1223">
              <a:extLst>
                <a:ext uri="{FF2B5EF4-FFF2-40B4-BE49-F238E27FC236}">
                  <a16:creationId xmlns:a16="http://schemas.microsoft.com/office/drawing/2014/main" id="{1CBB534E-452D-23E2-2821-06A526B24D09}"/>
                </a:ext>
              </a:extLst>
            </p:cNvPr>
            <p:cNvSpPr/>
            <p:nvPr/>
          </p:nvSpPr>
          <p:spPr>
            <a:xfrm>
              <a:off x="11323289" y="2755601"/>
              <a:ext cx="21837" cy="47747"/>
            </a:xfrm>
            <a:custGeom>
              <a:avLst/>
              <a:gdLst>
                <a:gd name="connsiteX0" fmla="*/ 0 w 12572"/>
                <a:gd name="connsiteY0" fmla="*/ 0 h 31622"/>
                <a:gd name="connsiteX1" fmla="*/ 12573 w 12572"/>
                <a:gd name="connsiteY1" fmla="*/ 0 h 31622"/>
                <a:gd name="connsiteX2" fmla="*/ 12573 w 12572"/>
                <a:gd name="connsiteY2" fmla="*/ 31623 h 31622"/>
                <a:gd name="connsiteX3" fmla="*/ 0 w 12572"/>
                <a:gd name="connsiteY3" fmla="*/ 31623 h 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1622">
                  <a:moveTo>
                    <a:pt x="0" y="0"/>
                  </a:moveTo>
                  <a:lnTo>
                    <a:pt x="12573" y="0"/>
                  </a:lnTo>
                  <a:lnTo>
                    <a:pt x="12573" y="31623"/>
                  </a:lnTo>
                  <a:lnTo>
                    <a:pt x="0" y="31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1" name="Freeform: Shape 1224">
              <a:extLst>
                <a:ext uri="{FF2B5EF4-FFF2-40B4-BE49-F238E27FC236}">
                  <a16:creationId xmlns:a16="http://schemas.microsoft.com/office/drawing/2014/main" id="{979E3CF6-6183-4D74-27D5-66458664DE82}"/>
                </a:ext>
              </a:extLst>
            </p:cNvPr>
            <p:cNvSpPr/>
            <p:nvPr/>
          </p:nvSpPr>
          <p:spPr>
            <a:xfrm>
              <a:off x="11355881" y="2740356"/>
              <a:ext cx="21837" cy="15101"/>
            </a:xfrm>
            <a:custGeom>
              <a:avLst/>
              <a:gdLst>
                <a:gd name="connsiteX0" fmla="*/ 0 w 12572"/>
                <a:gd name="connsiteY0" fmla="*/ 0 h 10001"/>
                <a:gd name="connsiteX1" fmla="*/ 12573 w 12572"/>
                <a:gd name="connsiteY1" fmla="*/ 0 h 10001"/>
                <a:gd name="connsiteX2" fmla="*/ 12573 w 12572"/>
                <a:gd name="connsiteY2" fmla="*/ 10001 h 10001"/>
                <a:gd name="connsiteX3" fmla="*/ 0 w 12572"/>
                <a:gd name="connsiteY3" fmla="*/ 10001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001">
                  <a:moveTo>
                    <a:pt x="0" y="0"/>
                  </a:moveTo>
                  <a:lnTo>
                    <a:pt x="12573" y="0"/>
                  </a:lnTo>
                  <a:lnTo>
                    <a:pt x="12573" y="10001"/>
                  </a:lnTo>
                  <a:lnTo>
                    <a:pt x="0" y="1000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1225">
              <a:extLst>
                <a:ext uri="{FF2B5EF4-FFF2-40B4-BE49-F238E27FC236}">
                  <a16:creationId xmlns:a16="http://schemas.microsoft.com/office/drawing/2014/main" id="{DA4D211D-AF11-2515-9701-6DFBE71C60FB}"/>
                </a:ext>
              </a:extLst>
            </p:cNvPr>
            <p:cNvSpPr/>
            <p:nvPr/>
          </p:nvSpPr>
          <p:spPr>
            <a:xfrm>
              <a:off x="11355881" y="2740356"/>
              <a:ext cx="21837" cy="15101"/>
            </a:xfrm>
            <a:custGeom>
              <a:avLst/>
              <a:gdLst>
                <a:gd name="connsiteX0" fmla="*/ 0 w 12572"/>
                <a:gd name="connsiteY0" fmla="*/ 0 h 10001"/>
                <a:gd name="connsiteX1" fmla="*/ 12573 w 12572"/>
                <a:gd name="connsiteY1" fmla="*/ 0 h 10001"/>
                <a:gd name="connsiteX2" fmla="*/ 12573 w 12572"/>
                <a:gd name="connsiteY2" fmla="*/ 10001 h 10001"/>
                <a:gd name="connsiteX3" fmla="*/ 0 w 12572"/>
                <a:gd name="connsiteY3" fmla="*/ 10001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001">
                  <a:moveTo>
                    <a:pt x="0" y="0"/>
                  </a:moveTo>
                  <a:lnTo>
                    <a:pt x="12573" y="0"/>
                  </a:lnTo>
                  <a:lnTo>
                    <a:pt x="12573" y="10001"/>
                  </a:lnTo>
                  <a:lnTo>
                    <a:pt x="0" y="1000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1226">
              <a:extLst>
                <a:ext uri="{FF2B5EF4-FFF2-40B4-BE49-F238E27FC236}">
                  <a16:creationId xmlns:a16="http://schemas.microsoft.com/office/drawing/2014/main" id="{BD9D8DA0-D03E-08B1-9D2F-08979DF0A3F3}"/>
                </a:ext>
              </a:extLst>
            </p:cNvPr>
            <p:cNvSpPr/>
            <p:nvPr/>
          </p:nvSpPr>
          <p:spPr>
            <a:xfrm>
              <a:off x="11388475" y="2738343"/>
              <a:ext cx="21837" cy="17257"/>
            </a:xfrm>
            <a:custGeom>
              <a:avLst/>
              <a:gdLst>
                <a:gd name="connsiteX0" fmla="*/ 0 w 12572"/>
                <a:gd name="connsiteY0" fmla="*/ 0 h 11429"/>
                <a:gd name="connsiteX1" fmla="*/ 12573 w 12572"/>
                <a:gd name="connsiteY1" fmla="*/ 0 h 11429"/>
                <a:gd name="connsiteX2" fmla="*/ 12573 w 12572"/>
                <a:gd name="connsiteY2" fmla="*/ 11430 h 11429"/>
                <a:gd name="connsiteX3" fmla="*/ 0 w 12572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1429">
                  <a:moveTo>
                    <a:pt x="0" y="0"/>
                  </a:moveTo>
                  <a:lnTo>
                    <a:pt x="12573" y="0"/>
                  </a:lnTo>
                  <a:lnTo>
                    <a:pt x="12573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1227">
              <a:extLst>
                <a:ext uri="{FF2B5EF4-FFF2-40B4-BE49-F238E27FC236}">
                  <a16:creationId xmlns:a16="http://schemas.microsoft.com/office/drawing/2014/main" id="{58EFB52E-0592-1B72-5047-A68562D59E98}"/>
                </a:ext>
              </a:extLst>
            </p:cNvPr>
            <p:cNvSpPr/>
            <p:nvPr/>
          </p:nvSpPr>
          <p:spPr>
            <a:xfrm>
              <a:off x="11388475" y="2738343"/>
              <a:ext cx="21837" cy="17257"/>
            </a:xfrm>
            <a:custGeom>
              <a:avLst/>
              <a:gdLst>
                <a:gd name="connsiteX0" fmla="*/ 0 w 12572"/>
                <a:gd name="connsiteY0" fmla="*/ 0 h 11429"/>
                <a:gd name="connsiteX1" fmla="*/ 12573 w 12572"/>
                <a:gd name="connsiteY1" fmla="*/ 0 h 11429"/>
                <a:gd name="connsiteX2" fmla="*/ 12573 w 12572"/>
                <a:gd name="connsiteY2" fmla="*/ 11430 h 11429"/>
                <a:gd name="connsiteX3" fmla="*/ 0 w 12572"/>
                <a:gd name="connsiteY3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1429">
                  <a:moveTo>
                    <a:pt x="0" y="0"/>
                  </a:moveTo>
                  <a:lnTo>
                    <a:pt x="12573" y="0"/>
                  </a:lnTo>
                  <a:lnTo>
                    <a:pt x="12573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1228">
              <a:extLst>
                <a:ext uri="{FF2B5EF4-FFF2-40B4-BE49-F238E27FC236}">
                  <a16:creationId xmlns:a16="http://schemas.microsoft.com/office/drawing/2014/main" id="{25A79295-C30B-DF24-1E3A-FEF9E42E8D92}"/>
                </a:ext>
              </a:extLst>
            </p:cNvPr>
            <p:cNvSpPr/>
            <p:nvPr/>
          </p:nvSpPr>
          <p:spPr>
            <a:xfrm>
              <a:off x="11420902" y="2732734"/>
              <a:ext cx="21672" cy="22866"/>
            </a:xfrm>
            <a:custGeom>
              <a:avLst/>
              <a:gdLst>
                <a:gd name="connsiteX0" fmla="*/ 0 w 12477"/>
                <a:gd name="connsiteY0" fmla="*/ 0 h 15144"/>
                <a:gd name="connsiteX1" fmla="*/ 12478 w 12477"/>
                <a:gd name="connsiteY1" fmla="*/ 0 h 15144"/>
                <a:gd name="connsiteX2" fmla="*/ 12478 w 12477"/>
                <a:gd name="connsiteY2" fmla="*/ 15145 h 15144"/>
                <a:gd name="connsiteX3" fmla="*/ 0 w 12477"/>
                <a:gd name="connsiteY3" fmla="*/ 15145 h 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144">
                  <a:moveTo>
                    <a:pt x="0" y="0"/>
                  </a:moveTo>
                  <a:lnTo>
                    <a:pt x="12478" y="0"/>
                  </a:lnTo>
                  <a:lnTo>
                    <a:pt x="12478" y="15145"/>
                  </a:lnTo>
                  <a:lnTo>
                    <a:pt x="0" y="1514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6" name="Freeform: Shape 1229">
              <a:extLst>
                <a:ext uri="{FF2B5EF4-FFF2-40B4-BE49-F238E27FC236}">
                  <a16:creationId xmlns:a16="http://schemas.microsoft.com/office/drawing/2014/main" id="{B8CF7349-E0C5-DF10-F4CC-1E0F2775EAC1}"/>
                </a:ext>
              </a:extLst>
            </p:cNvPr>
            <p:cNvSpPr/>
            <p:nvPr/>
          </p:nvSpPr>
          <p:spPr>
            <a:xfrm>
              <a:off x="11420902" y="2732734"/>
              <a:ext cx="21672" cy="22866"/>
            </a:xfrm>
            <a:custGeom>
              <a:avLst/>
              <a:gdLst>
                <a:gd name="connsiteX0" fmla="*/ 0 w 12477"/>
                <a:gd name="connsiteY0" fmla="*/ 0 h 15144"/>
                <a:gd name="connsiteX1" fmla="*/ 12478 w 12477"/>
                <a:gd name="connsiteY1" fmla="*/ 0 h 15144"/>
                <a:gd name="connsiteX2" fmla="*/ 12478 w 12477"/>
                <a:gd name="connsiteY2" fmla="*/ 15145 h 15144"/>
                <a:gd name="connsiteX3" fmla="*/ 0 w 12477"/>
                <a:gd name="connsiteY3" fmla="*/ 15145 h 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144">
                  <a:moveTo>
                    <a:pt x="0" y="0"/>
                  </a:moveTo>
                  <a:lnTo>
                    <a:pt x="12478" y="0"/>
                  </a:lnTo>
                  <a:lnTo>
                    <a:pt x="12478" y="15145"/>
                  </a:lnTo>
                  <a:lnTo>
                    <a:pt x="0" y="1514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7" name="Freeform: Shape 1230">
              <a:extLst>
                <a:ext uri="{FF2B5EF4-FFF2-40B4-BE49-F238E27FC236}">
                  <a16:creationId xmlns:a16="http://schemas.microsoft.com/office/drawing/2014/main" id="{CE4DEA54-0C26-2012-D669-FFDFBF3ED464}"/>
                </a:ext>
              </a:extLst>
            </p:cNvPr>
            <p:cNvSpPr/>
            <p:nvPr/>
          </p:nvSpPr>
          <p:spPr>
            <a:xfrm>
              <a:off x="11453494" y="2725255"/>
              <a:ext cx="21837" cy="30345"/>
            </a:xfrm>
            <a:custGeom>
              <a:avLst/>
              <a:gdLst>
                <a:gd name="connsiteX0" fmla="*/ 0 w 12572"/>
                <a:gd name="connsiteY0" fmla="*/ 0 h 20097"/>
                <a:gd name="connsiteX1" fmla="*/ 12573 w 12572"/>
                <a:gd name="connsiteY1" fmla="*/ 0 h 20097"/>
                <a:gd name="connsiteX2" fmla="*/ 12573 w 12572"/>
                <a:gd name="connsiteY2" fmla="*/ 20098 h 20097"/>
                <a:gd name="connsiteX3" fmla="*/ 0 w 12572"/>
                <a:gd name="connsiteY3" fmla="*/ 20098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0097">
                  <a:moveTo>
                    <a:pt x="0" y="0"/>
                  </a:moveTo>
                  <a:lnTo>
                    <a:pt x="12573" y="0"/>
                  </a:lnTo>
                  <a:lnTo>
                    <a:pt x="12573" y="20098"/>
                  </a:lnTo>
                  <a:lnTo>
                    <a:pt x="0" y="2009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8" name="Freeform: Shape 1231">
              <a:extLst>
                <a:ext uri="{FF2B5EF4-FFF2-40B4-BE49-F238E27FC236}">
                  <a16:creationId xmlns:a16="http://schemas.microsoft.com/office/drawing/2014/main" id="{FFA37948-FF38-EA4C-0E10-0945AD342108}"/>
                </a:ext>
              </a:extLst>
            </p:cNvPr>
            <p:cNvSpPr/>
            <p:nvPr/>
          </p:nvSpPr>
          <p:spPr>
            <a:xfrm>
              <a:off x="11453494" y="2725255"/>
              <a:ext cx="21837" cy="30345"/>
            </a:xfrm>
            <a:custGeom>
              <a:avLst/>
              <a:gdLst>
                <a:gd name="connsiteX0" fmla="*/ 0 w 12572"/>
                <a:gd name="connsiteY0" fmla="*/ 0 h 20097"/>
                <a:gd name="connsiteX1" fmla="*/ 12573 w 12572"/>
                <a:gd name="connsiteY1" fmla="*/ 0 h 20097"/>
                <a:gd name="connsiteX2" fmla="*/ 12573 w 12572"/>
                <a:gd name="connsiteY2" fmla="*/ 20098 h 20097"/>
                <a:gd name="connsiteX3" fmla="*/ 0 w 12572"/>
                <a:gd name="connsiteY3" fmla="*/ 20098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20097">
                  <a:moveTo>
                    <a:pt x="0" y="0"/>
                  </a:moveTo>
                  <a:lnTo>
                    <a:pt x="12573" y="0"/>
                  </a:lnTo>
                  <a:lnTo>
                    <a:pt x="12573" y="20098"/>
                  </a:lnTo>
                  <a:lnTo>
                    <a:pt x="0" y="2009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9" name="Freeform: Shape 1232">
              <a:extLst>
                <a:ext uri="{FF2B5EF4-FFF2-40B4-BE49-F238E27FC236}">
                  <a16:creationId xmlns:a16="http://schemas.microsoft.com/office/drawing/2014/main" id="{013ACD56-03FB-A42A-1C6C-2D37A0661407}"/>
                </a:ext>
              </a:extLst>
            </p:cNvPr>
            <p:cNvSpPr/>
            <p:nvPr/>
          </p:nvSpPr>
          <p:spPr>
            <a:xfrm>
              <a:off x="11485921" y="2718208"/>
              <a:ext cx="21672" cy="37393"/>
            </a:xfrm>
            <a:custGeom>
              <a:avLst/>
              <a:gdLst>
                <a:gd name="connsiteX0" fmla="*/ 0 w 12477"/>
                <a:gd name="connsiteY0" fmla="*/ 0 h 24765"/>
                <a:gd name="connsiteX1" fmla="*/ 12478 w 12477"/>
                <a:gd name="connsiteY1" fmla="*/ 0 h 24765"/>
                <a:gd name="connsiteX2" fmla="*/ 12478 w 12477"/>
                <a:gd name="connsiteY2" fmla="*/ 24765 h 24765"/>
                <a:gd name="connsiteX3" fmla="*/ 0 w 12477"/>
                <a:gd name="connsiteY3" fmla="*/ 24765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765">
                  <a:moveTo>
                    <a:pt x="0" y="0"/>
                  </a:moveTo>
                  <a:lnTo>
                    <a:pt x="12478" y="0"/>
                  </a:lnTo>
                  <a:lnTo>
                    <a:pt x="12478" y="24765"/>
                  </a:lnTo>
                  <a:lnTo>
                    <a:pt x="0" y="2476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0" name="Freeform: Shape 1233">
              <a:extLst>
                <a:ext uri="{FF2B5EF4-FFF2-40B4-BE49-F238E27FC236}">
                  <a16:creationId xmlns:a16="http://schemas.microsoft.com/office/drawing/2014/main" id="{B8A29B35-A310-A5DF-A01F-715D0559FE9C}"/>
                </a:ext>
              </a:extLst>
            </p:cNvPr>
            <p:cNvSpPr/>
            <p:nvPr/>
          </p:nvSpPr>
          <p:spPr>
            <a:xfrm>
              <a:off x="11485921" y="2718208"/>
              <a:ext cx="21672" cy="37393"/>
            </a:xfrm>
            <a:custGeom>
              <a:avLst/>
              <a:gdLst>
                <a:gd name="connsiteX0" fmla="*/ 0 w 12477"/>
                <a:gd name="connsiteY0" fmla="*/ 0 h 24765"/>
                <a:gd name="connsiteX1" fmla="*/ 12478 w 12477"/>
                <a:gd name="connsiteY1" fmla="*/ 0 h 24765"/>
                <a:gd name="connsiteX2" fmla="*/ 12478 w 12477"/>
                <a:gd name="connsiteY2" fmla="*/ 24765 h 24765"/>
                <a:gd name="connsiteX3" fmla="*/ 0 w 12477"/>
                <a:gd name="connsiteY3" fmla="*/ 24765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765">
                  <a:moveTo>
                    <a:pt x="0" y="0"/>
                  </a:moveTo>
                  <a:lnTo>
                    <a:pt x="12478" y="0"/>
                  </a:lnTo>
                  <a:lnTo>
                    <a:pt x="12478" y="24765"/>
                  </a:lnTo>
                  <a:lnTo>
                    <a:pt x="0" y="24765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1" name="Freeform: Shape 1234">
              <a:extLst>
                <a:ext uri="{FF2B5EF4-FFF2-40B4-BE49-F238E27FC236}">
                  <a16:creationId xmlns:a16="http://schemas.microsoft.com/office/drawing/2014/main" id="{5BD2C7A4-D40C-2460-89E6-38DA97C1A655}"/>
                </a:ext>
              </a:extLst>
            </p:cNvPr>
            <p:cNvSpPr/>
            <p:nvPr/>
          </p:nvSpPr>
          <p:spPr>
            <a:xfrm>
              <a:off x="11518513" y="2704832"/>
              <a:ext cx="21837" cy="50768"/>
            </a:xfrm>
            <a:custGeom>
              <a:avLst/>
              <a:gdLst>
                <a:gd name="connsiteX0" fmla="*/ 0 w 12572"/>
                <a:gd name="connsiteY0" fmla="*/ 0 h 33623"/>
                <a:gd name="connsiteX1" fmla="*/ 12573 w 12572"/>
                <a:gd name="connsiteY1" fmla="*/ 0 h 33623"/>
                <a:gd name="connsiteX2" fmla="*/ 12573 w 12572"/>
                <a:gd name="connsiteY2" fmla="*/ 33623 h 33623"/>
                <a:gd name="connsiteX3" fmla="*/ 0 w 12572"/>
                <a:gd name="connsiteY3" fmla="*/ 33623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623">
                  <a:moveTo>
                    <a:pt x="0" y="0"/>
                  </a:moveTo>
                  <a:lnTo>
                    <a:pt x="12573" y="0"/>
                  </a:lnTo>
                  <a:lnTo>
                    <a:pt x="12573" y="33623"/>
                  </a:lnTo>
                  <a:lnTo>
                    <a:pt x="0" y="33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2" name="Freeform: Shape 1235">
              <a:extLst>
                <a:ext uri="{FF2B5EF4-FFF2-40B4-BE49-F238E27FC236}">
                  <a16:creationId xmlns:a16="http://schemas.microsoft.com/office/drawing/2014/main" id="{9B8AC94C-B4EC-50D9-E78E-6053546028E0}"/>
                </a:ext>
              </a:extLst>
            </p:cNvPr>
            <p:cNvSpPr/>
            <p:nvPr/>
          </p:nvSpPr>
          <p:spPr>
            <a:xfrm>
              <a:off x="11518513" y="2704832"/>
              <a:ext cx="21837" cy="50768"/>
            </a:xfrm>
            <a:custGeom>
              <a:avLst/>
              <a:gdLst>
                <a:gd name="connsiteX0" fmla="*/ 0 w 12572"/>
                <a:gd name="connsiteY0" fmla="*/ 0 h 33623"/>
                <a:gd name="connsiteX1" fmla="*/ 12573 w 12572"/>
                <a:gd name="connsiteY1" fmla="*/ 0 h 33623"/>
                <a:gd name="connsiteX2" fmla="*/ 12573 w 12572"/>
                <a:gd name="connsiteY2" fmla="*/ 33623 h 33623"/>
                <a:gd name="connsiteX3" fmla="*/ 0 w 12572"/>
                <a:gd name="connsiteY3" fmla="*/ 33623 h 3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623">
                  <a:moveTo>
                    <a:pt x="0" y="0"/>
                  </a:moveTo>
                  <a:lnTo>
                    <a:pt x="12573" y="0"/>
                  </a:lnTo>
                  <a:lnTo>
                    <a:pt x="12573" y="33623"/>
                  </a:lnTo>
                  <a:lnTo>
                    <a:pt x="0" y="33623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3" name="Freeform: Shape 1236">
              <a:extLst>
                <a:ext uri="{FF2B5EF4-FFF2-40B4-BE49-F238E27FC236}">
                  <a16:creationId xmlns:a16="http://schemas.microsoft.com/office/drawing/2014/main" id="{82137E45-121B-75D4-9C8D-491958AF3FA6}"/>
                </a:ext>
              </a:extLst>
            </p:cNvPr>
            <p:cNvSpPr/>
            <p:nvPr/>
          </p:nvSpPr>
          <p:spPr>
            <a:xfrm>
              <a:off x="11550940" y="2656654"/>
              <a:ext cx="21672" cy="98946"/>
            </a:xfrm>
            <a:custGeom>
              <a:avLst/>
              <a:gdLst>
                <a:gd name="connsiteX0" fmla="*/ 0 w 12477"/>
                <a:gd name="connsiteY0" fmla="*/ 0 h 65531"/>
                <a:gd name="connsiteX1" fmla="*/ 12478 w 12477"/>
                <a:gd name="connsiteY1" fmla="*/ 0 h 65531"/>
                <a:gd name="connsiteX2" fmla="*/ 12478 w 12477"/>
                <a:gd name="connsiteY2" fmla="*/ 65532 h 65531"/>
                <a:gd name="connsiteX3" fmla="*/ 0 w 12477"/>
                <a:gd name="connsiteY3" fmla="*/ 65532 h 6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531">
                  <a:moveTo>
                    <a:pt x="0" y="0"/>
                  </a:moveTo>
                  <a:lnTo>
                    <a:pt x="12478" y="0"/>
                  </a:lnTo>
                  <a:lnTo>
                    <a:pt x="12478" y="65532"/>
                  </a:lnTo>
                  <a:lnTo>
                    <a:pt x="0" y="6553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4" name="Freeform: Shape 1237">
              <a:extLst>
                <a:ext uri="{FF2B5EF4-FFF2-40B4-BE49-F238E27FC236}">
                  <a16:creationId xmlns:a16="http://schemas.microsoft.com/office/drawing/2014/main" id="{B5EC0280-8599-E680-7D88-175CFDFD7864}"/>
                </a:ext>
              </a:extLst>
            </p:cNvPr>
            <p:cNvSpPr/>
            <p:nvPr/>
          </p:nvSpPr>
          <p:spPr>
            <a:xfrm>
              <a:off x="11550940" y="2656654"/>
              <a:ext cx="21672" cy="98946"/>
            </a:xfrm>
            <a:custGeom>
              <a:avLst/>
              <a:gdLst>
                <a:gd name="connsiteX0" fmla="*/ 0 w 12477"/>
                <a:gd name="connsiteY0" fmla="*/ 0 h 65531"/>
                <a:gd name="connsiteX1" fmla="*/ 12478 w 12477"/>
                <a:gd name="connsiteY1" fmla="*/ 0 h 65531"/>
                <a:gd name="connsiteX2" fmla="*/ 12478 w 12477"/>
                <a:gd name="connsiteY2" fmla="*/ 65532 h 65531"/>
                <a:gd name="connsiteX3" fmla="*/ 0 w 12477"/>
                <a:gd name="connsiteY3" fmla="*/ 65532 h 6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531">
                  <a:moveTo>
                    <a:pt x="0" y="0"/>
                  </a:moveTo>
                  <a:lnTo>
                    <a:pt x="12478" y="0"/>
                  </a:lnTo>
                  <a:lnTo>
                    <a:pt x="12478" y="65532"/>
                  </a:lnTo>
                  <a:lnTo>
                    <a:pt x="0" y="65532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1238">
              <a:extLst>
                <a:ext uri="{FF2B5EF4-FFF2-40B4-BE49-F238E27FC236}">
                  <a16:creationId xmlns:a16="http://schemas.microsoft.com/office/drawing/2014/main" id="{A8C5D817-3B04-D4ED-3B7A-B5800C7E3BC8}"/>
                </a:ext>
              </a:extLst>
            </p:cNvPr>
            <p:cNvSpPr/>
            <p:nvPr/>
          </p:nvSpPr>
          <p:spPr>
            <a:xfrm>
              <a:off x="11583532" y="2625589"/>
              <a:ext cx="21672" cy="130013"/>
            </a:xfrm>
            <a:custGeom>
              <a:avLst/>
              <a:gdLst>
                <a:gd name="connsiteX0" fmla="*/ 0 w 12477"/>
                <a:gd name="connsiteY0" fmla="*/ 0 h 86106"/>
                <a:gd name="connsiteX1" fmla="*/ 12478 w 12477"/>
                <a:gd name="connsiteY1" fmla="*/ 0 h 86106"/>
                <a:gd name="connsiteX2" fmla="*/ 12478 w 12477"/>
                <a:gd name="connsiteY2" fmla="*/ 86106 h 86106"/>
                <a:gd name="connsiteX3" fmla="*/ 0 w 12477"/>
                <a:gd name="connsiteY3" fmla="*/ 86106 h 8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86106">
                  <a:moveTo>
                    <a:pt x="0" y="0"/>
                  </a:moveTo>
                  <a:lnTo>
                    <a:pt x="12478" y="0"/>
                  </a:lnTo>
                  <a:lnTo>
                    <a:pt x="12478" y="86106"/>
                  </a:lnTo>
                  <a:lnTo>
                    <a:pt x="0" y="8610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1239">
              <a:extLst>
                <a:ext uri="{FF2B5EF4-FFF2-40B4-BE49-F238E27FC236}">
                  <a16:creationId xmlns:a16="http://schemas.microsoft.com/office/drawing/2014/main" id="{86B0291B-8237-20F8-3AB4-EA4D9651A8EB}"/>
                </a:ext>
              </a:extLst>
            </p:cNvPr>
            <p:cNvSpPr/>
            <p:nvPr/>
          </p:nvSpPr>
          <p:spPr>
            <a:xfrm>
              <a:off x="11583532" y="2625589"/>
              <a:ext cx="21672" cy="130013"/>
            </a:xfrm>
            <a:custGeom>
              <a:avLst/>
              <a:gdLst>
                <a:gd name="connsiteX0" fmla="*/ 0 w 12477"/>
                <a:gd name="connsiteY0" fmla="*/ 0 h 86106"/>
                <a:gd name="connsiteX1" fmla="*/ 12478 w 12477"/>
                <a:gd name="connsiteY1" fmla="*/ 0 h 86106"/>
                <a:gd name="connsiteX2" fmla="*/ 12478 w 12477"/>
                <a:gd name="connsiteY2" fmla="*/ 86106 h 86106"/>
                <a:gd name="connsiteX3" fmla="*/ 0 w 12477"/>
                <a:gd name="connsiteY3" fmla="*/ 86106 h 8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86106">
                  <a:moveTo>
                    <a:pt x="0" y="0"/>
                  </a:moveTo>
                  <a:lnTo>
                    <a:pt x="12478" y="0"/>
                  </a:lnTo>
                  <a:lnTo>
                    <a:pt x="12478" y="86106"/>
                  </a:lnTo>
                  <a:lnTo>
                    <a:pt x="0" y="86106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1240">
              <a:extLst>
                <a:ext uri="{FF2B5EF4-FFF2-40B4-BE49-F238E27FC236}">
                  <a16:creationId xmlns:a16="http://schemas.microsoft.com/office/drawing/2014/main" id="{DB033962-93F2-5ED8-A434-920E7142D5BC}"/>
                </a:ext>
              </a:extLst>
            </p:cNvPr>
            <p:cNvSpPr/>
            <p:nvPr/>
          </p:nvSpPr>
          <p:spPr>
            <a:xfrm>
              <a:off x="11615959" y="2555403"/>
              <a:ext cx="21672" cy="200196"/>
            </a:xfrm>
            <a:custGeom>
              <a:avLst/>
              <a:gdLst>
                <a:gd name="connsiteX0" fmla="*/ 0 w 12477"/>
                <a:gd name="connsiteY0" fmla="*/ 0 h 132588"/>
                <a:gd name="connsiteX1" fmla="*/ 12478 w 12477"/>
                <a:gd name="connsiteY1" fmla="*/ 0 h 132588"/>
                <a:gd name="connsiteX2" fmla="*/ 12478 w 12477"/>
                <a:gd name="connsiteY2" fmla="*/ 132588 h 132588"/>
                <a:gd name="connsiteX3" fmla="*/ 0 w 12477"/>
                <a:gd name="connsiteY3" fmla="*/ 132588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2588">
                  <a:moveTo>
                    <a:pt x="0" y="0"/>
                  </a:moveTo>
                  <a:lnTo>
                    <a:pt x="12478" y="0"/>
                  </a:lnTo>
                  <a:lnTo>
                    <a:pt x="12478" y="132588"/>
                  </a:lnTo>
                  <a:lnTo>
                    <a:pt x="0" y="13258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1241">
              <a:extLst>
                <a:ext uri="{FF2B5EF4-FFF2-40B4-BE49-F238E27FC236}">
                  <a16:creationId xmlns:a16="http://schemas.microsoft.com/office/drawing/2014/main" id="{A9521F37-215E-6337-3D52-6C39A3824855}"/>
                </a:ext>
              </a:extLst>
            </p:cNvPr>
            <p:cNvSpPr/>
            <p:nvPr/>
          </p:nvSpPr>
          <p:spPr>
            <a:xfrm>
              <a:off x="11615959" y="2555403"/>
              <a:ext cx="21672" cy="200196"/>
            </a:xfrm>
            <a:custGeom>
              <a:avLst/>
              <a:gdLst>
                <a:gd name="connsiteX0" fmla="*/ 0 w 12477"/>
                <a:gd name="connsiteY0" fmla="*/ 0 h 132588"/>
                <a:gd name="connsiteX1" fmla="*/ 12478 w 12477"/>
                <a:gd name="connsiteY1" fmla="*/ 0 h 132588"/>
                <a:gd name="connsiteX2" fmla="*/ 12478 w 12477"/>
                <a:gd name="connsiteY2" fmla="*/ 132588 h 132588"/>
                <a:gd name="connsiteX3" fmla="*/ 0 w 12477"/>
                <a:gd name="connsiteY3" fmla="*/ 132588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2588">
                  <a:moveTo>
                    <a:pt x="0" y="0"/>
                  </a:moveTo>
                  <a:lnTo>
                    <a:pt x="12478" y="0"/>
                  </a:lnTo>
                  <a:lnTo>
                    <a:pt x="12478" y="132588"/>
                  </a:lnTo>
                  <a:lnTo>
                    <a:pt x="0" y="132588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0" name="Freeform: Shape 1242">
              <a:extLst>
                <a:ext uri="{FF2B5EF4-FFF2-40B4-BE49-F238E27FC236}">
                  <a16:creationId xmlns:a16="http://schemas.microsoft.com/office/drawing/2014/main" id="{3D6C047B-B959-A79F-0557-92FAFE64F4C2}"/>
                </a:ext>
              </a:extLst>
            </p:cNvPr>
            <p:cNvSpPr/>
            <p:nvPr/>
          </p:nvSpPr>
          <p:spPr>
            <a:xfrm>
              <a:off x="11648552" y="2505786"/>
              <a:ext cx="21837" cy="249814"/>
            </a:xfrm>
            <a:custGeom>
              <a:avLst/>
              <a:gdLst>
                <a:gd name="connsiteX0" fmla="*/ 0 w 12572"/>
                <a:gd name="connsiteY0" fmla="*/ 0 h 165449"/>
                <a:gd name="connsiteX1" fmla="*/ 12573 w 12572"/>
                <a:gd name="connsiteY1" fmla="*/ 0 h 165449"/>
                <a:gd name="connsiteX2" fmla="*/ 12573 w 12572"/>
                <a:gd name="connsiteY2" fmla="*/ 165449 h 165449"/>
                <a:gd name="connsiteX3" fmla="*/ 0 w 12572"/>
                <a:gd name="connsiteY3" fmla="*/ 165449 h 16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5449">
                  <a:moveTo>
                    <a:pt x="0" y="0"/>
                  </a:moveTo>
                  <a:lnTo>
                    <a:pt x="12573" y="0"/>
                  </a:lnTo>
                  <a:lnTo>
                    <a:pt x="12573" y="165449"/>
                  </a:lnTo>
                  <a:lnTo>
                    <a:pt x="0" y="16544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1243">
              <a:extLst>
                <a:ext uri="{FF2B5EF4-FFF2-40B4-BE49-F238E27FC236}">
                  <a16:creationId xmlns:a16="http://schemas.microsoft.com/office/drawing/2014/main" id="{0FADE596-9F74-DF68-EA83-368625F08196}"/>
                </a:ext>
              </a:extLst>
            </p:cNvPr>
            <p:cNvSpPr/>
            <p:nvPr/>
          </p:nvSpPr>
          <p:spPr>
            <a:xfrm>
              <a:off x="11648552" y="2505786"/>
              <a:ext cx="21837" cy="249814"/>
            </a:xfrm>
            <a:custGeom>
              <a:avLst/>
              <a:gdLst>
                <a:gd name="connsiteX0" fmla="*/ 0 w 12572"/>
                <a:gd name="connsiteY0" fmla="*/ 0 h 165449"/>
                <a:gd name="connsiteX1" fmla="*/ 12573 w 12572"/>
                <a:gd name="connsiteY1" fmla="*/ 0 h 165449"/>
                <a:gd name="connsiteX2" fmla="*/ 12573 w 12572"/>
                <a:gd name="connsiteY2" fmla="*/ 165449 h 165449"/>
                <a:gd name="connsiteX3" fmla="*/ 0 w 12572"/>
                <a:gd name="connsiteY3" fmla="*/ 165449 h 16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65449">
                  <a:moveTo>
                    <a:pt x="0" y="0"/>
                  </a:moveTo>
                  <a:lnTo>
                    <a:pt x="12573" y="0"/>
                  </a:lnTo>
                  <a:lnTo>
                    <a:pt x="12573" y="165449"/>
                  </a:lnTo>
                  <a:lnTo>
                    <a:pt x="0" y="165449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4" name="Freeform: Shape 1244">
              <a:extLst>
                <a:ext uri="{FF2B5EF4-FFF2-40B4-BE49-F238E27FC236}">
                  <a16:creationId xmlns:a16="http://schemas.microsoft.com/office/drawing/2014/main" id="{9EDD1B2B-492B-010E-5A0A-541F070E1F78}"/>
                </a:ext>
              </a:extLst>
            </p:cNvPr>
            <p:cNvSpPr/>
            <p:nvPr/>
          </p:nvSpPr>
          <p:spPr>
            <a:xfrm>
              <a:off x="11680979" y="2255829"/>
              <a:ext cx="21837" cy="499771"/>
            </a:xfrm>
            <a:custGeom>
              <a:avLst/>
              <a:gdLst>
                <a:gd name="connsiteX0" fmla="*/ 0 w 12572"/>
                <a:gd name="connsiteY0" fmla="*/ 0 h 330993"/>
                <a:gd name="connsiteX1" fmla="*/ 12573 w 12572"/>
                <a:gd name="connsiteY1" fmla="*/ 0 h 330993"/>
                <a:gd name="connsiteX2" fmla="*/ 12573 w 12572"/>
                <a:gd name="connsiteY2" fmla="*/ 330994 h 330993"/>
                <a:gd name="connsiteX3" fmla="*/ 0 w 12572"/>
                <a:gd name="connsiteY3" fmla="*/ 330994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0993">
                  <a:moveTo>
                    <a:pt x="0" y="0"/>
                  </a:moveTo>
                  <a:lnTo>
                    <a:pt x="12573" y="0"/>
                  </a:lnTo>
                  <a:lnTo>
                    <a:pt x="12573" y="330994"/>
                  </a:lnTo>
                  <a:lnTo>
                    <a:pt x="0" y="33099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5" name="Freeform: Shape 1245">
              <a:extLst>
                <a:ext uri="{FF2B5EF4-FFF2-40B4-BE49-F238E27FC236}">
                  <a16:creationId xmlns:a16="http://schemas.microsoft.com/office/drawing/2014/main" id="{CD745D85-CD57-7C39-A5C2-4CC2D51BC2E8}"/>
                </a:ext>
              </a:extLst>
            </p:cNvPr>
            <p:cNvSpPr/>
            <p:nvPr/>
          </p:nvSpPr>
          <p:spPr>
            <a:xfrm>
              <a:off x="11680979" y="2255829"/>
              <a:ext cx="21837" cy="499771"/>
            </a:xfrm>
            <a:custGeom>
              <a:avLst/>
              <a:gdLst>
                <a:gd name="connsiteX0" fmla="*/ 0 w 12572"/>
                <a:gd name="connsiteY0" fmla="*/ 0 h 330993"/>
                <a:gd name="connsiteX1" fmla="*/ 12573 w 12572"/>
                <a:gd name="connsiteY1" fmla="*/ 0 h 330993"/>
                <a:gd name="connsiteX2" fmla="*/ 12573 w 12572"/>
                <a:gd name="connsiteY2" fmla="*/ 330994 h 330993"/>
                <a:gd name="connsiteX3" fmla="*/ 0 w 12572"/>
                <a:gd name="connsiteY3" fmla="*/ 330994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330993">
                  <a:moveTo>
                    <a:pt x="0" y="0"/>
                  </a:moveTo>
                  <a:lnTo>
                    <a:pt x="12573" y="0"/>
                  </a:lnTo>
                  <a:lnTo>
                    <a:pt x="12573" y="330994"/>
                  </a:lnTo>
                  <a:lnTo>
                    <a:pt x="0" y="330994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: Shape 1246">
              <a:extLst>
                <a:ext uri="{FF2B5EF4-FFF2-40B4-BE49-F238E27FC236}">
                  <a16:creationId xmlns:a16="http://schemas.microsoft.com/office/drawing/2014/main" id="{C7F41926-459B-19F2-24A7-3E72BCC09270}"/>
                </a:ext>
              </a:extLst>
            </p:cNvPr>
            <p:cNvSpPr/>
            <p:nvPr/>
          </p:nvSpPr>
          <p:spPr>
            <a:xfrm>
              <a:off x="11713571" y="1806105"/>
              <a:ext cx="21837" cy="949494"/>
            </a:xfrm>
            <a:custGeom>
              <a:avLst/>
              <a:gdLst>
                <a:gd name="connsiteX0" fmla="*/ 0 w 12572"/>
                <a:gd name="connsiteY0" fmla="*/ 0 h 628840"/>
                <a:gd name="connsiteX1" fmla="*/ 12573 w 12572"/>
                <a:gd name="connsiteY1" fmla="*/ 0 h 628840"/>
                <a:gd name="connsiteX2" fmla="*/ 12573 w 12572"/>
                <a:gd name="connsiteY2" fmla="*/ 628841 h 628840"/>
                <a:gd name="connsiteX3" fmla="*/ 0 w 12572"/>
                <a:gd name="connsiteY3" fmla="*/ 628841 h 6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28840">
                  <a:moveTo>
                    <a:pt x="0" y="0"/>
                  </a:moveTo>
                  <a:lnTo>
                    <a:pt x="12573" y="0"/>
                  </a:lnTo>
                  <a:lnTo>
                    <a:pt x="12573" y="628841"/>
                  </a:lnTo>
                  <a:lnTo>
                    <a:pt x="0" y="6288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7" name="Freeform: Shape 1247">
              <a:extLst>
                <a:ext uri="{FF2B5EF4-FFF2-40B4-BE49-F238E27FC236}">
                  <a16:creationId xmlns:a16="http://schemas.microsoft.com/office/drawing/2014/main" id="{0117C702-41E9-8856-940E-928DCF683695}"/>
                </a:ext>
              </a:extLst>
            </p:cNvPr>
            <p:cNvSpPr/>
            <p:nvPr/>
          </p:nvSpPr>
          <p:spPr>
            <a:xfrm>
              <a:off x="11713571" y="1806105"/>
              <a:ext cx="21837" cy="949494"/>
            </a:xfrm>
            <a:custGeom>
              <a:avLst/>
              <a:gdLst>
                <a:gd name="connsiteX0" fmla="*/ 0 w 12572"/>
                <a:gd name="connsiteY0" fmla="*/ 0 h 628840"/>
                <a:gd name="connsiteX1" fmla="*/ 12573 w 12572"/>
                <a:gd name="connsiteY1" fmla="*/ 0 h 628840"/>
                <a:gd name="connsiteX2" fmla="*/ 12573 w 12572"/>
                <a:gd name="connsiteY2" fmla="*/ 628841 h 628840"/>
                <a:gd name="connsiteX3" fmla="*/ 0 w 12572"/>
                <a:gd name="connsiteY3" fmla="*/ 628841 h 6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28840">
                  <a:moveTo>
                    <a:pt x="0" y="0"/>
                  </a:moveTo>
                  <a:lnTo>
                    <a:pt x="12573" y="0"/>
                  </a:lnTo>
                  <a:lnTo>
                    <a:pt x="12573" y="628841"/>
                  </a:lnTo>
                  <a:lnTo>
                    <a:pt x="0" y="628841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: Shape 1248">
              <a:extLst>
                <a:ext uri="{FF2B5EF4-FFF2-40B4-BE49-F238E27FC236}">
                  <a16:creationId xmlns:a16="http://schemas.microsoft.com/office/drawing/2014/main" id="{147FE25B-D107-9623-273F-4ED7D8FF0C06}"/>
                </a:ext>
              </a:extLst>
            </p:cNvPr>
            <p:cNvSpPr/>
            <p:nvPr/>
          </p:nvSpPr>
          <p:spPr>
            <a:xfrm>
              <a:off x="11746164" y="1618278"/>
              <a:ext cx="21672" cy="1137322"/>
            </a:xfrm>
            <a:custGeom>
              <a:avLst/>
              <a:gdLst>
                <a:gd name="connsiteX0" fmla="*/ 0 w 12477"/>
                <a:gd name="connsiteY0" fmla="*/ 0 h 753236"/>
                <a:gd name="connsiteX1" fmla="*/ 12478 w 12477"/>
                <a:gd name="connsiteY1" fmla="*/ 0 h 753236"/>
                <a:gd name="connsiteX2" fmla="*/ 12478 w 12477"/>
                <a:gd name="connsiteY2" fmla="*/ 753237 h 753236"/>
                <a:gd name="connsiteX3" fmla="*/ 0 w 12477"/>
                <a:gd name="connsiteY3" fmla="*/ 753237 h 7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3236">
                  <a:moveTo>
                    <a:pt x="0" y="0"/>
                  </a:moveTo>
                  <a:lnTo>
                    <a:pt x="12478" y="0"/>
                  </a:lnTo>
                  <a:lnTo>
                    <a:pt x="12478" y="753237"/>
                  </a:lnTo>
                  <a:lnTo>
                    <a:pt x="0" y="7532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9" name="Freeform: Shape 1249">
              <a:extLst>
                <a:ext uri="{FF2B5EF4-FFF2-40B4-BE49-F238E27FC236}">
                  <a16:creationId xmlns:a16="http://schemas.microsoft.com/office/drawing/2014/main" id="{C6AF7BDA-64AF-D7B0-6C90-099C17674D0C}"/>
                </a:ext>
              </a:extLst>
            </p:cNvPr>
            <p:cNvSpPr/>
            <p:nvPr/>
          </p:nvSpPr>
          <p:spPr>
            <a:xfrm>
              <a:off x="11746164" y="1618278"/>
              <a:ext cx="21672" cy="1137322"/>
            </a:xfrm>
            <a:custGeom>
              <a:avLst/>
              <a:gdLst>
                <a:gd name="connsiteX0" fmla="*/ 0 w 12477"/>
                <a:gd name="connsiteY0" fmla="*/ 0 h 753236"/>
                <a:gd name="connsiteX1" fmla="*/ 12478 w 12477"/>
                <a:gd name="connsiteY1" fmla="*/ 0 h 753236"/>
                <a:gd name="connsiteX2" fmla="*/ 12478 w 12477"/>
                <a:gd name="connsiteY2" fmla="*/ 753237 h 753236"/>
                <a:gd name="connsiteX3" fmla="*/ 0 w 12477"/>
                <a:gd name="connsiteY3" fmla="*/ 753237 h 7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3236">
                  <a:moveTo>
                    <a:pt x="0" y="0"/>
                  </a:moveTo>
                  <a:lnTo>
                    <a:pt x="12478" y="0"/>
                  </a:lnTo>
                  <a:lnTo>
                    <a:pt x="12478" y="753237"/>
                  </a:lnTo>
                  <a:lnTo>
                    <a:pt x="0" y="7532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0" name="Freeform: Shape 1250">
              <a:extLst>
                <a:ext uri="{FF2B5EF4-FFF2-40B4-BE49-F238E27FC236}">
                  <a16:creationId xmlns:a16="http://schemas.microsoft.com/office/drawing/2014/main" id="{CAA062E3-9868-25DF-7E01-73FCE262D735}"/>
                </a:ext>
              </a:extLst>
            </p:cNvPr>
            <p:cNvSpPr/>
            <p:nvPr/>
          </p:nvSpPr>
          <p:spPr>
            <a:xfrm>
              <a:off x="11778591" y="1618278"/>
              <a:ext cx="21837" cy="1137322"/>
            </a:xfrm>
            <a:custGeom>
              <a:avLst/>
              <a:gdLst>
                <a:gd name="connsiteX0" fmla="*/ 0 w 12572"/>
                <a:gd name="connsiteY0" fmla="*/ 0 h 753236"/>
                <a:gd name="connsiteX1" fmla="*/ 12573 w 12572"/>
                <a:gd name="connsiteY1" fmla="*/ 0 h 753236"/>
                <a:gd name="connsiteX2" fmla="*/ 12573 w 12572"/>
                <a:gd name="connsiteY2" fmla="*/ 753237 h 753236"/>
                <a:gd name="connsiteX3" fmla="*/ 0 w 12572"/>
                <a:gd name="connsiteY3" fmla="*/ 753237 h 7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753236">
                  <a:moveTo>
                    <a:pt x="0" y="0"/>
                  </a:moveTo>
                  <a:lnTo>
                    <a:pt x="12573" y="0"/>
                  </a:lnTo>
                  <a:lnTo>
                    <a:pt x="12573" y="753237"/>
                  </a:lnTo>
                  <a:lnTo>
                    <a:pt x="0" y="7532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1" name="Freeform: Shape 1251">
              <a:extLst>
                <a:ext uri="{FF2B5EF4-FFF2-40B4-BE49-F238E27FC236}">
                  <a16:creationId xmlns:a16="http://schemas.microsoft.com/office/drawing/2014/main" id="{6DC18DA7-AAFA-9979-16E1-D2B7039BA7B0}"/>
                </a:ext>
              </a:extLst>
            </p:cNvPr>
            <p:cNvSpPr/>
            <p:nvPr/>
          </p:nvSpPr>
          <p:spPr>
            <a:xfrm>
              <a:off x="11778591" y="1618278"/>
              <a:ext cx="21837" cy="1137322"/>
            </a:xfrm>
            <a:custGeom>
              <a:avLst/>
              <a:gdLst>
                <a:gd name="connsiteX0" fmla="*/ 0 w 12572"/>
                <a:gd name="connsiteY0" fmla="*/ 0 h 753236"/>
                <a:gd name="connsiteX1" fmla="*/ 12573 w 12572"/>
                <a:gd name="connsiteY1" fmla="*/ 0 h 753236"/>
                <a:gd name="connsiteX2" fmla="*/ 12573 w 12572"/>
                <a:gd name="connsiteY2" fmla="*/ 753237 h 753236"/>
                <a:gd name="connsiteX3" fmla="*/ 0 w 12572"/>
                <a:gd name="connsiteY3" fmla="*/ 753237 h 7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753236">
                  <a:moveTo>
                    <a:pt x="0" y="0"/>
                  </a:moveTo>
                  <a:lnTo>
                    <a:pt x="12573" y="0"/>
                  </a:lnTo>
                  <a:lnTo>
                    <a:pt x="12573" y="753237"/>
                  </a:lnTo>
                  <a:lnTo>
                    <a:pt x="0" y="753237"/>
                  </a:lnTo>
                  <a:close/>
                </a:path>
              </a:pathLst>
            </a:custGeom>
            <a:grpFill/>
            <a:ln w="3175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82" name="TextBox 781">
            <a:extLst>
              <a:ext uri="{FF2B5EF4-FFF2-40B4-BE49-F238E27FC236}">
                <a16:creationId xmlns:a16="http://schemas.microsoft.com/office/drawing/2014/main" id="{09FA74BD-3D34-5A97-3F74-16B88BD51619}"/>
              </a:ext>
            </a:extLst>
          </p:cNvPr>
          <p:cNvSpPr txBox="1"/>
          <p:nvPr/>
        </p:nvSpPr>
        <p:spPr>
          <a:xfrm>
            <a:off x="6682491" y="3417453"/>
            <a:ext cx="23084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</a:t>
            </a:r>
          </a:p>
        </p:txBody>
      </p: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BA4463D6-29F1-913A-B77A-7844A541F25B}"/>
              </a:ext>
            </a:extLst>
          </p:cNvPr>
          <p:cNvCxnSpPr>
            <a:cxnSpLocks/>
          </p:cNvCxnSpPr>
          <p:nvPr/>
        </p:nvCxnSpPr>
        <p:spPr>
          <a:xfrm>
            <a:off x="1411891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FFEF1157-95EB-6B10-8185-38CA9D24A349}"/>
              </a:ext>
            </a:extLst>
          </p:cNvPr>
          <p:cNvCxnSpPr>
            <a:cxnSpLocks/>
          </p:cNvCxnSpPr>
          <p:nvPr/>
        </p:nvCxnSpPr>
        <p:spPr>
          <a:xfrm>
            <a:off x="1425478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07521697-2F1A-A47C-895E-7C60FAC65107}"/>
              </a:ext>
            </a:extLst>
          </p:cNvPr>
          <p:cNvCxnSpPr>
            <a:cxnSpLocks/>
          </p:cNvCxnSpPr>
          <p:nvPr/>
        </p:nvCxnSpPr>
        <p:spPr>
          <a:xfrm>
            <a:off x="1439066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AAE12769-616A-BC2C-4350-701F11580A63}"/>
              </a:ext>
            </a:extLst>
          </p:cNvPr>
          <p:cNvCxnSpPr>
            <a:cxnSpLocks/>
          </p:cNvCxnSpPr>
          <p:nvPr/>
        </p:nvCxnSpPr>
        <p:spPr>
          <a:xfrm>
            <a:off x="1479828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8" name="Straight Connector 787">
            <a:extLst>
              <a:ext uri="{FF2B5EF4-FFF2-40B4-BE49-F238E27FC236}">
                <a16:creationId xmlns:a16="http://schemas.microsoft.com/office/drawing/2014/main" id="{C0496065-26F0-B3C4-4E9F-DFBF0BAAC3EB}"/>
              </a:ext>
            </a:extLst>
          </p:cNvPr>
          <p:cNvCxnSpPr>
            <a:cxnSpLocks/>
          </p:cNvCxnSpPr>
          <p:nvPr/>
        </p:nvCxnSpPr>
        <p:spPr>
          <a:xfrm>
            <a:off x="1493416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9" name="Straight Connector 788">
            <a:extLst>
              <a:ext uri="{FF2B5EF4-FFF2-40B4-BE49-F238E27FC236}">
                <a16:creationId xmlns:a16="http://schemas.microsoft.com/office/drawing/2014/main" id="{982CD0E9-928E-7E64-4DFC-1F5216916379}"/>
              </a:ext>
            </a:extLst>
          </p:cNvPr>
          <p:cNvCxnSpPr>
            <a:cxnSpLocks/>
          </p:cNvCxnSpPr>
          <p:nvPr/>
        </p:nvCxnSpPr>
        <p:spPr>
          <a:xfrm>
            <a:off x="1507003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0" name="Straight Connector 789">
            <a:extLst>
              <a:ext uri="{FF2B5EF4-FFF2-40B4-BE49-F238E27FC236}">
                <a16:creationId xmlns:a16="http://schemas.microsoft.com/office/drawing/2014/main" id="{7E8BF7C8-069A-4909-B678-B984D680D182}"/>
              </a:ext>
            </a:extLst>
          </p:cNvPr>
          <p:cNvCxnSpPr>
            <a:cxnSpLocks/>
          </p:cNvCxnSpPr>
          <p:nvPr/>
        </p:nvCxnSpPr>
        <p:spPr>
          <a:xfrm>
            <a:off x="1534179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1" name="Straight Connector 790">
            <a:extLst>
              <a:ext uri="{FF2B5EF4-FFF2-40B4-BE49-F238E27FC236}">
                <a16:creationId xmlns:a16="http://schemas.microsoft.com/office/drawing/2014/main" id="{45E81CAE-E225-AC88-E3E6-84D0E62A5A78}"/>
              </a:ext>
            </a:extLst>
          </p:cNvPr>
          <p:cNvCxnSpPr>
            <a:cxnSpLocks/>
          </p:cNvCxnSpPr>
          <p:nvPr/>
        </p:nvCxnSpPr>
        <p:spPr>
          <a:xfrm>
            <a:off x="1547766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26F3A15D-A01C-A36C-3D8B-009B5EAE2BD5}"/>
              </a:ext>
            </a:extLst>
          </p:cNvPr>
          <p:cNvCxnSpPr>
            <a:cxnSpLocks/>
          </p:cNvCxnSpPr>
          <p:nvPr/>
        </p:nvCxnSpPr>
        <p:spPr>
          <a:xfrm>
            <a:off x="1561353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" name="Straight Connector 792">
            <a:extLst>
              <a:ext uri="{FF2B5EF4-FFF2-40B4-BE49-F238E27FC236}">
                <a16:creationId xmlns:a16="http://schemas.microsoft.com/office/drawing/2014/main" id="{C699ECFD-EE47-31EF-9DC7-5CB39083F7F8}"/>
              </a:ext>
            </a:extLst>
          </p:cNvPr>
          <p:cNvCxnSpPr>
            <a:cxnSpLocks/>
          </p:cNvCxnSpPr>
          <p:nvPr/>
        </p:nvCxnSpPr>
        <p:spPr>
          <a:xfrm>
            <a:off x="1452653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413E6694-1124-8153-056A-E35533ADE001}"/>
              </a:ext>
            </a:extLst>
          </p:cNvPr>
          <p:cNvCxnSpPr>
            <a:cxnSpLocks/>
          </p:cNvCxnSpPr>
          <p:nvPr/>
        </p:nvCxnSpPr>
        <p:spPr>
          <a:xfrm>
            <a:off x="1466241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5" name="Straight Connector 794">
            <a:extLst>
              <a:ext uri="{FF2B5EF4-FFF2-40B4-BE49-F238E27FC236}">
                <a16:creationId xmlns:a16="http://schemas.microsoft.com/office/drawing/2014/main" id="{C697C7F7-C69C-408C-F559-7C6AC33D317F}"/>
              </a:ext>
            </a:extLst>
          </p:cNvPr>
          <p:cNvCxnSpPr>
            <a:cxnSpLocks/>
          </p:cNvCxnSpPr>
          <p:nvPr/>
        </p:nvCxnSpPr>
        <p:spPr>
          <a:xfrm>
            <a:off x="1520591" y="2786288"/>
            <a:ext cx="0" cy="6857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>
            <a:extLst>
              <a:ext uri="{FF2B5EF4-FFF2-40B4-BE49-F238E27FC236}">
                <a16:creationId xmlns:a16="http://schemas.microsoft.com/office/drawing/2014/main" id="{32EA8E61-432F-5EEA-43E3-8D1F2644A6E4}"/>
              </a:ext>
            </a:extLst>
          </p:cNvPr>
          <p:cNvCxnSpPr>
            <a:cxnSpLocks/>
          </p:cNvCxnSpPr>
          <p:nvPr/>
        </p:nvCxnSpPr>
        <p:spPr>
          <a:xfrm>
            <a:off x="1577115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" name="Straight Connector 796">
            <a:extLst>
              <a:ext uri="{FF2B5EF4-FFF2-40B4-BE49-F238E27FC236}">
                <a16:creationId xmlns:a16="http://schemas.microsoft.com/office/drawing/2014/main" id="{927AE57C-074E-CCFC-1902-27278B125EDD}"/>
              </a:ext>
            </a:extLst>
          </p:cNvPr>
          <p:cNvCxnSpPr>
            <a:cxnSpLocks/>
          </p:cNvCxnSpPr>
          <p:nvPr/>
        </p:nvCxnSpPr>
        <p:spPr>
          <a:xfrm>
            <a:off x="1589124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Straight Connector 797">
            <a:extLst>
              <a:ext uri="{FF2B5EF4-FFF2-40B4-BE49-F238E27FC236}">
                <a16:creationId xmlns:a16="http://schemas.microsoft.com/office/drawing/2014/main" id="{BEC235FD-CE21-47F8-5E98-5319D0C6CB0E}"/>
              </a:ext>
            </a:extLst>
          </p:cNvPr>
          <p:cNvCxnSpPr>
            <a:cxnSpLocks/>
          </p:cNvCxnSpPr>
          <p:nvPr/>
        </p:nvCxnSpPr>
        <p:spPr>
          <a:xfrm>
            <a:off x="1601133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Straight Connector 798">
            <a:extLst>
              <a:ext uri="{FF2B5EF4-FFF2-40B4-BE49-F238E27FC236}">
                <a16:creationId xmlns:a16="http://schemas.microsoft.com/office/drawing/2014/main" id="{4ED69DD4-651A-10EA-26DA-D417FFA06845}"/>
              </a:ext>
            </a:extLst>
          </p:cNvPr>
          <p:cNvCxnSpPr>
            <a:cxnSpLocks/>
          </p:cNvCxnSpPr>
          <p:nvPr/>
        </p:nvCxnSpPr>
        <p:spPr>
          <a:xfrm>
            <a:off x="1613142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23B514D5-9A8E-DD61-F85E-6B5AE183BEFF}"/>
              </a:ext>
            </a:extLst>
          </p:cNvPr>
          <p:cNvCxnSpPr>
            <a:cxnSpLocks/>
          </p:cNvCxnSpPr>
          <p:nvPr/>
        </p:nvCxnSpPr>
        <p:spPr>
          <a:xfrm>
            <a:off x="1629655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Straight Connector 800">
            <a:extLst>
              <a:ext uri="{FF2B5EF4-FFF2-40B4-BE49-F238E27FC236}">
                <a16:creationId xmlns:a16="http://schemas.microsoft.com/office/drawing/2014/main" id="{85A5DA2C-2286-4D0B-9943-ECA6F6614978}"/>
              </a:ext>
            </a:extLst>
          </p:cNvPr>
          <p:cNvCxnSpPr>
            <a:cxnSpLocks/>
          </p:cNvCxnSpPr>
          <p:nvPr/>
        </p:nvCxnSpPr>
        <p:spPr>
          <a:xfrm>
            <a:off x="1638220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Straight Connector 801">
            <a:extLst>
              <a:ext uri="{FF2B5EF4-FFF2-40B4-BE49-F238E27FC236}">
                <a16:creationId xmlns:a16="http://schemas.microsoft.com/office/drawing/2014/main" id="{9344EB75-5280-CA9F-4D27-787389A77657}"/>
              </a:ext>
            </a:extLst>
          </p:cNvPr>
          <p:cNvCxnSpPr>
            <a:cxnSpLocks/>
          </p:cNvCxnSpPr>
          <p:nvPr/>
        </p:nvCxnSpPr>
        <p:spPr>
          <a:xfrm>
            <a:off x="1665681" y="2786288"/>
            <a:ext cx="0" cy="6711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Straight Connector 802">
            <a:extLst>
              <a:ext uri="{FF2B5EF4-FFF2-40B4-BE49-F238E27FC236}">
                <a16:creationId xmlns:a16="http://schemas.microsoft.com/office/drawing/2014/main" id="{25AC4F3E-778B-637E-431D-01BFCA89FC1A}"/>
              </a:ext>
            </a:extLst>
          </p:cNvPr>
          <p:cNvCxnSpPr>
            <a:cxnSpLocks/>
          </p:cNvCxnSpPr>
          <p:nvPr/>
        </p:nvCxnSpPr>
        <p:spPr>
          <a:xfrm>
            <a:off x="1646784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4" name="Straight Connector 803">
            <a:extLst>
              <a:ext uri="{FF2B5EF4-FFF2-40B4-BE49-F238E27FC236}">
                <a16:creationId xmlns:a16="http://schemas.microsoft.com/office/drawing/2014/main" id="{1BBFD1C5-F5FA-AB6E-A64C-1FFF0D5662F3}"/>
              </a:ext>
            </a:extLst>
          </p:cNvPr>
          <p:cNvCxnSpPr>
            <a:cxnSpLocks/>
          </p:cNvCxnSpPr>
          <p:nvPr/>
        </p:nvCxnSpPr>
        <p:spPr>
          <a:xfrm>
            <a:off x="1655349" y="2786288"/>
            <a:ext cx="0" cy="6771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5" name="Straight Connector 804">
            <a:extLst>
              <a:ext uri="{FF2B5EF4-FFF2-40B4-BE49-F238E27FC236}">
                <a16:creationId xmlns:a16="http://schemas.microsoft.com/office/drawing/2014/main" id="{1AF5EC01-B8CD-4C95-3FC2-17739789FA69}"/>
              </a:ext>
            </a:extLst>
          </p:cNvPr>
          <p:cNvCxnSpPr>
            <a:cxnSpLocks/>
          </p:cNvCxnSpPr>
          <p:nvPr/>
        </p:nvCxnSpPr>
        <p:spPr>
          <a:xfrm>
            <a:off x="1680692" y="2786288"/>
            <a:ext cx="0" cy="66815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6" name="Straight Connector 805">
            <a:extLst>
              <a:ext uri="{FF2B5EF4-FFF2-40B4-BE49-F238E27FC236}">
                <a16:creationId xmlns:a16="http://schemas.microsoft.com/office/drawing/2014/main" id="{8817E23F-3088-2A25-C468-3C1B657B139F}"/>
              </a:ext>
            </a:extLst>
          </p:cNvPr>
          <p:cNvCxnSpPr>
            <a:cxnSpLocks/>
          </p:cNvCxnSpPr>
          <p:nvPr/>
        </p:nvCxnSpPr>
        <p:spPr>
          <a:xfrm>
            <a:off x="1696454" y="2786288"/>
            <a:ext cx="0" cy="66435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7" name="Straight Connector 806">
            <a:extLst>
              <a:ext uri="{FF2B5EF4-FFF2-40B4-BE49-F238E27FC236}">
                <a16:creationId xmlns:a16="http://schemas.microsoft.com/office/drawing/2014/main" id="{036519CC-94D1-325F-74C9-4F6023BD7C43}"/>
              </a:ext>
            </a:extLst>
          </p:cNvPr>
          <p:cNvCxnSpPr>
            <a:cxnSpLocks/>
          </p:cNvCxnSpPr>
          <p:nvPr/>
        </p:nvCxnSpPr>
        <p:spPr>
          <a:xfrm>
            <a:off x="1710715" y="2786288"/>
            <a:ext cx="0" cy="65003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8" name="Straight Connector 807">
            <a:extLst>
              <a:ext uri="{FF2B5EF4-FFF2-40B4-BE49-F238E27FC236}">
                <a16:creationId xmlns:a16="http://schemas.microsoft.com/office/drawing/2014/main" id="{B7624C15-D3A8-CC91-362F-9ACD3767C6EF}"/>
              </a:ext>
            </a:extLst>
          </p:cNvPr>
          <p:cNvCxnSpPr>
            <a:cxnSpLocks/>
          </p:cNvCxnSpPr>
          <p:nvPr/>
        </p:nvCxnSpPr>
        <p:spPr>
          <a:xfrm>
            <a:off x="1718971" y="2786288"/>
            <a:ext cx="0" cy="64215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9" name="Straight Connector 808">
            <a:extLst>
              <a:ext uri="{FF2B5EF4-FFF2-40B4-BE49-F238E27FC236}">
                <a16:creationId xmlns:a16="http://schemas.microsoft.com/office/drawing/2014/main" id="{9E66A41E-F78A-D42D-3069-868A55CB1E8B}"/>
              </a:ext>
            </a:extLst>
          </p:cNvPr>
          <p:cNvCxnSpPr>
            <a:cxnSpLocks/>
          </p:cNvCxnSpPr>
          <p:nvPr/>
        </p:nvCxnSpPr>
        <p:spPr>
          <a:xfrm>
            <a:off x="1734733" y="2786288"/>
            <a:ext cx="0" cy="64215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58DE8E3D-8EAE-9BE2-2FF3-BD53EA2ECB42}"/>
              </a:ext>
            </a:extLst>
          </p:cNvPr>
          <p:cNvCxnSpPr>
            <a:cxnSpLocks/>
          </p:cNvCxnSpPr>
          <p:nvPr/>
        </p:nvCxnSpPr>
        <p:spPr>
          <a:xfrm>
            <a:off x="1726476" y="2786288"/>
            <a:ext cx="0" cy="64215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15B9193A-8732-13DB-CF2F-6080CF786DC5}"/>
              </a:ext>
            </a:extLst>
          </p:cNvPr>
          <p:cNvCxnSpPr>
            <a:cxnSpLocks/>
          </p:cNvCxnSpPr>
          <p:nvPr/>
        </p:nvCxnSpPr>
        <p:spPr>
          <a:xfrm>
            <a:off x="1746742" y="2786288"/>
            <a:ext cx="0" cy="63345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D11E3A67-40DA-C1B6-B39D-9A162EF4BFD6}"/>
              </a:ext>
            </a:extLst>
          </p:cNvPr>
          <p:cNvCxnSpPr>
            <a:cxnSpLocks/>
          </p:cNvCxnSpPr>
          <p:nvPr/>
        </p:nvCxnSpPr>
        <p:spPr>
          <a:xfrm>
            <a:off x="1763254" y="2786288"/>
            <a:ext cx="0" cy="63175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Straight Connector 812">
            <a:extLst>
              <a:ext uri="{FF2B5EF4-FFF2-40B4-BE49-F238E27FC236}">
                <a16:creationId xmlns:a16="http://schemas.microsoft.com/office/drawing/2014/main" id="{16DC4D9C-33A3-01AD-7EAC-AECDF1BC9410}"/>
              </a:ext>
            </a:extLst>
          </p:cNvPr>
          <p:cNvCxnSpPr>
            <a:cxnSpLocks/>
          </p:cNvCxnSpPr>
          <p:nvPr/>
        </p:nvCxnSpPr>
        <p:spPr>
          <a:xfrm>
            <a:off x="1792527" y="2786288"/>
            <a:ext cx="0" cy="62222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Straight Connector 813">
            <a:extLst>
              <a:ext uri="{FF2B5EF4-FFF2-40B4-BE49-F238E27FC236}">
                <a16:creationId xmlns:a16="http://schemas.microsoft.com/office/drawing/2014/main" id="{C5B6F521-D0DF-EEB9-B9E4-7150B0B3614D}"/>
              </a:ext>
            </a:extLst>
          </p:cNvPr>
          <p:cNvCxnSpPr>
            <a:cxnSpLocks/>
          </p:cNvCxnSpPr>
          <p:nvPr/>
        </p:nvCxnSpPr>
        <p:spPr>
          <a:xfrm>
            <a:off x="1802284" y="2786288"/>
            <a:ext cx="0" cy="6093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Connector 814">
            <a:extLst>
              <a:ext uri="{FF2B5EF4-FFF2-40B4-BE49-F238E27FC236}">
                <a16:creationId xmlns:a16="http://schemas.microsoft.com/office/drawing/2014/main" id="{838A7745-08CC-0E95-72B8-BBCE9373EAD1}"/>
              </a:ext>
            </a:extLst>
          </p:cNvPr>
          <p:cNvCxnSpPr>
            <a:cxnSpLocks/>
          </p:cNvCxnSpPr>
          <p:nvPr/>
        </p:nvCxnSpPr>
        <p:spPr>
          <a:xfrm>
            <a:off x="1782769" y="2786288"/>
            <a:ext cx="0" cy="62222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>
            <a:extLst>
              <a:ext uri="{FF2B5EF4-FFF2-40B4-BE49-F238E27FC236}">
                <a16:creationId xmlns:a16="http://schemas.microsoft.com/office/drawing/2014/main" id="{BB3FA6ED-ECB8-A7D7-C43D-49A7A1B20115}"/>
              </a:ext>
            </a:extLst>
          </p:cNvPr>
          <p:cNvCxnSpPr>
            <a:cxnSpLocks/>
          </p:cNvCxnSpPr>
          <p:nvPr/>
        </p:nvCxnSpPr>
        <p:spPr>
          <a:xfrm>
            <a:off x="1773012" y="2786288"/>
            <a:ext cx="0" cy="62222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Straight Connector 816">
            <a:extLst>
              <a:ext uri="{FF2B5EF4-FFF2-40B4-BE49-F238E27FC236}">
                <a16:creationId xmlns:a16="http://schemas.microsoft.com/office/drawing/2014/main" id="{5DF5C933-83D1-0070-5B61-8BCE47905E9A}"/>
              </a:ext>
            </a:extLst>
          </p:cNvPr>
          <p:cNvCxnSpPr>
            <a:cxnSpLocks/>
          </p:cNvCxnSpPr>
          <p:nvPr/>
        </p:nvCxnSpPr>
        <p:spPr>
          <a:xfrm>
            <a:off x="1754998" y="2786288"/>
            <a:ext cx="0" cy="63175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C1E35A5E-0CF5-62BD-D8C9-112D9657D964}"/>
              </a:ext>
            </a:extLst>
          </p:cNvPr>
          <p:cNvCxnSpPr>
            <a:cxnSpLocks/>
          </p:cNvCxnSpPr>
          <p:nvPr/>
        </p:nvCxnSpPr>
        <p:spPr>
          <a:xfrm>
            <a:off x="1688573" y="2786288"/>
            <a:ext cx="0" cy="66435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CCD51DE5-2AA3-32B1-9230-3C10D8C66400}"/>
              </a:ext>
            </a:extLst>
          </p:cNvPr>
          <p:cNvCxnSpPr>
            <a:cxnSpLocks/>
          </p:cNvCxnSpPr>
          <p:nvPr/>
        </p:nvCxnSpPr>
        <p:spPr>
          <a:xfrm>
            <a:off x="1815043" y="2786288"/>
            <a:ext cx="0" cy="60055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>
            <a:extLst>
              <a:ext uri="{FF2B5EF4-FFF2-40B4-BE49-F238E27FC236}">
                <a16:creationId xmlns:a16="http://schemas.microsoft.com/office/drawing/2014/main" id="{57C41810-D820-6FF7-DC90-00637FB5EBF1}"/>
              </a:ext>
            </a:extLst>
          </p:cNvPr>
          <p:cNvCxnSpPr>
            <a:cxnSpLocks/>
          </p:cNvCxnSpPr>
          <p:nvPr/>
        </p:nvCxnSpPr>
        <p:spPr>
          <a:xfrm>
            <a:off x="1824801" y="2786288"/>
            <a:ext cx="0" cy="59502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21834707-769D-1EB4-FE86-992134D27715}"/>
              </a:ext>
            </a:extLst>
          </p:cNvPr>
          <p:cNvCxnSpPr>
            <a:cxnSpLocks/>
          </p:cNvCxnSpPr>
          <p:nvPr/>
        </p:nvCxnSpPr>
        <p:spPr>
          <a:xfrm>
            <a:off x="1834558" y="2786288"/>
            <a:ext cx="0" cy="58899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>
            <a:extLst>
              <a:ext uri="{FF2B5EF4-FFF2-40B4-BE49-F238E27FC236}">
                <a16:creationId xmlns:a16="http://schemas.microsoft.com/office/drawing/2014/main" id="{BFF7E29F-09A9-C8E3-5BD5-060072258558}"/>
              </a:ext>
            </a:extLst>
          </p:cNvPr>
          <p:cNvCxnSpPr>
            <a:cxnSpLocks/>
          </p:cNvCxnSpPr>
          <p:nvPr/>
        </p:nvCxnSpPr>
        <p:spPr>
          <a:xfrm>
            <a:off x="1854073" y="2786288"/>
            <a:ext cx="0" cy="58899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" name="Straight Connector 822">
            <a:extLst>
              <a:ext uri="{FF2B5EF4-FFF2-40B4-BE49-F238E27FC236}">
                <a16:creationId xmlns:a16="http://schemas.microsoft.com/office/drawing/2014/main" id="{42139033-8DA1-7DFB-B1CD-1BE106D1BFB7}"/>
              </a:ext>
            </a:extLst>
          </p:cNvPr>
          <p:cNvCxnSpPr>
            <a:cxnSpLocks/>
          </p:cNvCxnSpPr>
          <p:nvPr/>
        </p:nvCxnSpPr>
        <p:spPr>
          <a:xfrm>
            <a:off x="1868334" y="2786288"/>
            <a:ext cx="0" cy="5801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" name="Straight Connector 823">
            <a:extLst>
              <a:ext uri="{FF2B5EF4-FFF2-40B4-BE49-F238E27FC236}">
                <a16:creationId xmlns:a16="http://schemas.microsoft.com/office/drawing/2014/main" id="{573591D3-F2AC-09AF-E2E6-EB55C6E8450D}"/>
              </a:ext>
            </a:extLst>
          </p:cNvPr>
          <p:cNvCxnSpPr>
            <a:cxnSpLocks/>
          </p:cNvCxnSpPr>
          <p:nvPr/>
        </p:nvCxnSpPr>
        <p:spPr>
          <a:xfrm>
            <a:off x="1878668" y="2786288"/>
            <a:ext cx="0" cy="5801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0E26522F-1877-BA1D-9DD3-53FCAF456C18}"/>
              </a:ext>
            </a:extLst>
          </p:cNvPr>
          <p:cNvCxnSpPr>
            <a:cxnSpLocks/>
          </p:cNvCxnSpPr>
          <p:nvPr/>
        </p:nvCxnSpPr>
        <p:spPr>
          <a:xfrm>
            <a:off x="1899338" y="2786288"/>
            <a:ext cx="0" cy="5801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>
            <a:extLst>
              <a:ext uri="{FF2B5EF4-FFF2-40B4-BE49-F238E27FC236}">
                <a16:creationId xmlns:a16="http://schemas.microsoft.com/office/drawing/2014/main" id="{3EF57F16-6438-F949-98FA-DF35F39AEA4C}"/>
              </a:ext>
            </a:extLst>
          </p:cNvPr>
          <p:cNvCxnSpPr>
            <a:cxnSpLocks/>
          </p:cNvCxnSpPr>
          <p:nvPr/>
        </p:nvCxnSpPr>
        <p:spPr>
          <a:xfrm>
            <a:off x="1920008" y="2786288"/>
            <a:ext cx="0" cy="57241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>
            <a:extLst>
              <a:ext uri="{FF2B5EF4-FFF2-40B4-BE49-F238E27FC236}">
                <a16:creationId xmlns:a16="http://schemas.microsoft.com/office/drawing/2014/main" id="{17DAA97E-135B-783C-5547-495EC204E002}"/>
              </a:ext>
            </a:extLst>
          </p:cNvPr>
          <p:cNvCxnSpPr>
            <a:cxnSpLocks/>
          </p:cNvCxnSpPr>
          <p:nvPr/>
        </p:nvCxnSpPr>
        <p:spPr>
          <a:xfrm>
            <a:off x="1940678" y="2786288"/>
            <a:ext cx="0" cy="55960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>
            <a:extLst>
              <a:ext uri="{FF2B5EF4-FFF2-40B4-BE49-F238E27FC236}">
                <a16:creationId xmlns:a16="http://schemas.microsoft.com/office/drawing/2014/main" id="{87E781F2-D2AD-3820-065E-D1EC55353A3E}"/>
              </a:ext>
            </a:extLst>
          </p:cNvPr>
          <p:cNvCxnSpPr>
            <a:cxnSpLocks/>
          </p:cNvCxnSpPr>
          <p:nvPr/>
        </p:nvCxnSpPr>
        <p:spPr>
          <a:xfrm>
            <a:off x="1961348" y="2786288"/>
            <a:ext cx="0" cy="54528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>
            <a:extLst>
              <a:ext uri="{FF2B5EF4-FFF2-40B4-BE49-F238E27FC236}">
                <a16:creationId xmlns:a16="http://schemas.microsoft.com/office/drawing/2014/main" id="{AEAE96FE-E0D3-4377-227A-BBC573684A9A}"/>
              </a:ext>
            </a:extLst>
          </p:cNvPr>
          <p:cNvCxnSpPr>
            <a:cxnSpLocks/>
          </p:cNvCxnSpPr>
          <p:nvPr/>
        </p:nvCxnSpPr>
        <p:spPr>
          <a:xfrm>
            <a:off x="1982017" y="2786288"/>
            <a:ext cx="0" cy="53850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0" name="Straight Connector 829">
            <a:extLst>
              <a:ext uri="{FF2B5EF4-FFF2-40B4-BE49-F238E27FC236}">
                <a16:creationId xmlns:a16="http://schemas.microsoft.com/office/drawing/2014/main" id="{07649CC0-B5A4-6AC6-09CD-35D38D328FD4}"/>
              </a:ext>
            </a:extLst>
          </p:cNvPr>
          <p:cNvCxnSpPr>
            <a:cxnSpLocks/>
          </p:cNvCxnSpPr>
          <p:nvPr/>
        </p:nvCxnSpPr>
        <p:spPr>
          <a:xfrm>
            <a:off x="1992352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>
            <a:extLst>
              <a:ext uri="{FF2B5EF4-FFF2-40B4-BE49-F238E27FC236}">
                <a16:creationId xmlns:a16="http://schemas.microsoft.com/office/drawing/2014/main" id="{A28BCA30-9E11-F47F-EE51-2BB29B7DF86F}"/>
              </a:ext>
            </a:extLst>
          </p:cNvPr>
          <p:cNvCxnSpPr>
            <a:cxnSpLocks/>
          </p:cNvCxnSpPr>
          <p:nvPr/>
        </p:nvCxnSpPr>
        <p:spPr>
          <a:xfrm>
            <a:off x="1971682" y="2786288"/>
            <a:ext cx="0" cy="53850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>
            <a:extLst>
              <a:ext uri="{FF2B5EF4-FFF2-40B4-BE49-F238E27FC236}">
                <a16:creationId xmlns:a16="http://schemas.microsoft.com/office/drawing/2014/main" id="{D485AAE6-7E3D-7CB9-7918-BDD076EF146D}"/>
              </a:ext>
            </a:extLst>
          </p:cNvPr>
          <p:cNvCxnSpPr>
            <a:cxnSpLocks/>
          </p:cNvCxnSpPr>
          <p:nvPr/>
        </p:nvCxnSpPr>
        <p:spPr>
          <a:xfrm>
            <a:off x="1844316" y="2786288"/>
            <a:ext cx="0" cy="58899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>
            <a:extLst>
              <a:ext uri="{FF2B5EF4-FFF2-40B4-BE49-F238E27FC236}">
                <a16:creationId xmlns:a16="http://schemas.microsoft.com/office/drawing/2014/main" id="{037EDB7B-7569-22E3-109D-4AD6980BAEAB}"/>
              </a:ext>
            </a:extLst>
          </p:cNvPr>
          <p:cNvCxnSpPr>
            <a:cxnSpLocks/>
          </p:cNvCxnSpPr>
          <p:nvPr/>
        </p:nvCxnSpPr>
        <p:spPr>
          <a:xfrm>
            <a:off x="2002685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>
            <a:extLst>
              <a:ext uri="{FF2B5EF4-FFF2-40B4-BE49-F238E27FC236}">
                <a16:creationId xmlns:a16="http://schemas.microsoft.com/office/drawing/2014/main" id="{269A812C-1BB5-C9EE-81E0-8697C14820AA}"/>
              </a:ext>
            </a:extLst>
          </p:cNvPr>
          <p:cNvCxnSpPr>
            <a:cxnSpLocks/>
          </p:cNvCxnSpPr>
          <p:nvPr/>
        </p:nvCxnSpPr>
        <p:spPr>
          <a:xfrm>
            <a:off x="2016064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F7212547-5FAD-A87B-633E-89FC7B79D9B7}"/>
              </a:ext>
            </a:extLst>
          </p:cNvPr>
          <p:cNvCxnSpPr>
            <a:cxnSpLocks/>
          </p:cNvCxnSpPr>
          <p:nvPr/>
        </p:nvCxnSpPr>
        <p:spPr>
          <a:xfrm>
            <a:off x="2035998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B20D2528-814C-E34B-DD06-63C468F9C7E2}"/>
              </a:ext>
            </a:extLst>
          </p:cNvPr>
          <p:cNvCxnSpPr>
            <a:cxnSpLocks/>
          </p:cNvCxnSpPr>
          <p:nvPr/>
        </p:nvCxnSpPr>
        <p:spPr>
          <a:xfrm>
            <a:off x="2044377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95965BCE-EBEB-82E9-03AA-605446F64D17}"/>
              </a:ext>
            </a:extLst>
          </p:cNvPr>
          <p:cNvCxnSpPr>
            <a:cxnSpLocks/>
          </p:cNvCxnSpPr>
          <p:nvPr/>
        </p:nvCxnSpPr>
        <p:spPr>
          <a:xfrm>
            <a:off x="2055138" y="2786288"/>
            <a:ext cx="0" cy="5277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762791BB-B2B2-4C9D-C92A-C6FBBF6C7551}"/>
              </a:ext>
            </a:extLst>
          </p:cNvPr>
          <p:cNvCxnSpPr>
            <a:cxnSpLocks/>
          </p:cNvCxnSpPr>
          <p:nvPr/>
        </p:nvCxnSpPr>
        <p:spPr>
          <a:xfrm>
            <a:off x="2064983" y="2786288"/>
            <a:ext cx="0" cy="5277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9" name="Straight Connector 838">
            <a:extLst>
              <a:ext uri="{FF2B5EF4-FFF2-40B4-BE49-F238E27FC236}">
                <a16:creationId xmlns:a16="http://schemas.microsoft.com/office/drawing/2014/main" id="{6AFCB288-5535-9D78-7F62-222FFC541040}"/>
              </a:ext>
            </a:extLst>
          </p:cNvPr>
          <p:cNvCxnSpPr>
            <a:cxnSpLocks/>
          </p:cNvCxnSpPr>
          <p:nvPr/>
        </p:nvCxnSpPr>
        <p:spPr>
          <a:xfrm>
            <a:off x="2074741" y="2786288"/>
            <a:ext cx="0" cy="5277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0" name="Straight Connector 839">
            <a:extLst>
              <a:ext uri="{FF2B5EF4-FFF2-40B4-BE49-F238E27FC236}">
                <a16:creationId xmlns:a16="http://schemas.microsoft.com/office/drawing/2014/main" id="{6DB1B864-3B40-943E-7811-B93D746FC9F9}"/>
              </a:ext>
            </a:extLst>
          </p:cNvPr>
          <p:cNvCxnSpPr>
            <a:cxnSpLocks/>
          </p:cNvCxnSpPr>
          <p:nvPr/>
        </p:nvCxnSpPr>
        <p:spPr>
          <a:xfrm>
            <a:off x="2026031" y="2786288"/>
            <a:ext cx="0" cy="5303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DC4B3B37-CF54-93CA-847D-3ABD4CD395FE}"/>
              </a:ext>
            </a:extLst>
          </p:cNvPr>
          <p:cNvCxnSpPr>
            <a:cxnSpLocks/>
          </p:cNvCxnSpPr>
          <p:nvPr/>
        </p:nvCxnSpPr>
        <p:spPr>
          <a:xfrm>
            <a:off x="2091253" y="2786288"/>
            <a:ext cx="0" cy="5225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2" name="Straight Connector 841">
            <a:extLst>
              <a:ext uri="{FF2B5EF4-FFF2-40B4-BE49-F238E27FC236}">
                <a16:creationId xmlns:a16="http://schemas.microsoft.com/office/drawing/2014/main" id="{F24E2EAA-561A-A6D9-030E-391009EE6AB1}"/>
              </a:ext>
            </a:extLst>
          </p:cNvPr>
          <p:cNvCxnSpPr>
            <a:cxnSpLocks/>
          </p:cNvCxnSpPr>
          <p:nvPr/>
        </p:nvCxnSpPr>
        <p:spPr>
          <a:xfrm>
            <a:off x="2101761" y="2786288"/>
            <a:ext cx="0" cy="5225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3" name="Straight Connector 842">
            <a:extLst>
              <a:ext uri="{FF2B5EF4-FFF2-40B4-BE49-F238E27FC236}">
                <a16:creationId xmlns:a16="http://schemas.microsoft.com/office/drawing/2014/main" id="{52CEAA43-CA81-E909-3F7A-BCC89EE068FE}"/>
              </a:ext>
            </a:extLst>
          </p:cNvPr>
          <p:cNvCxnSpPr>
            <a:cxnSpLocks/>
          </p:cNvCxnSpPr>
          <p:nvPr/>
        </p:nvCxnSpPr>
        <p:spPr>
          <a:xfrm>
            <a:off x="2109267" y="2786288"/>
            <a:ext cx="0" cy="5225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4" name="Straight Connector 843">
            <a:extLst>
              <a:ext uri="{FF2B5EF4-FFF2-40B4-BE49-F238E27FC236}">
                <a16:creationId xmlns:a16="http://schemas.microsoft.com/office/drawing/2014/main" id="{56201789-590F-9EF0-BD68-2833823C5700}"/>
              </a:ext>
            </a:extLst>
          </p:cNvPr>
          <p:cNvCxnSpPr>
            <a:cxnSpLocks/>
          </p:cNvCxnSpPr>
          <p:nvPr/>
        </p:nvCxnSpPr>
        <p:spPr>
          <a:xfrm>
            <a:off x="2122777" y="2786288"/>
            <a:ext cx="0" cy="51996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5" name="Straight Connector 844">
            <a:extLst>
              <a:ext uri="{FF2B5EF4-FFF2-40B4-BE49-F238E27FC236}">
                <a16:creationId xmlns:a16="http://schemas.microsoft.com/office/drawing/2014/main" id="{CD50D024-23E7-44EC-01C2-3C82B12E8392}"/>
              </a:ext>
            </a:extLst>
          </p:cNvPr>
          <p:cNvCxnSpPr>
            <a:cxnSpLocks/>
          </p:cNvCxnSpPr>
          <p:nvPr/>
        </p:nvCxnSpPr>
        <p:spPr>
          <a:xfrm>
            <a:off x="2137038" y="2786288"/>
            <a:ext cx="0" cy="48952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Straight Connector 845">
            <a:extLst>
              <a:ext uri="{FF2B5EF4-FFF2-40B4-BE49-F238E27FC236}">
                <a16:creationId xmlns:a16="http://schemas.microsoft.com/office/drawing/2014/main" id="{ED7772A6-F4DB-28F0-15D2-25541E39D4CA}"/>
              </a:ext>
            </a:extLst>
          </p:cNvPr>
          <p:cNvCxnSpPr>
            <a:cxnSpLocks/>
          </p:cNvCxnSpPr>
          <p:nvPr/>
        </p:nvCxnSpPr>
        <p:spPr>
          <a:xfrm>
            <a:off x="2158804" y="2786288"/>
            <a:ext cx="0" cy="48424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F60DBBCA-719D-7289-EFFC-B2578A51D4AC}"/>
              </a:ext>
            </a:extLst>
          </p:cNvPr>
          <p:cNvCxnSpPr>
            <a:cxnSpLocks/>
          </p:cNvCxnSpPr>
          <p:nvPr/>
        </p:nvCxnSpPr>
        <p:spPr>
          <a:xfrm>
            <a:off x="2148296" y="2786288"/>
            <a:ext cx="0" cy="48424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7857C97F-87FB-6B68-F61E-4C9194E9CB6A}"/>
              </a:ext>
            </a:extLst>
          </p:cNvPr>
          <p:cNvCxnSpPr>
            <a:cxnSpLocks/>
          </p:cNvCxnSpPr>
          <p:nvPr/>
        </p:nvCxnSpPr>
        <p:spPr>
          <a:xfrm>
            <a:off x="2175317" y="2786288"/>
            <a:ext cx="0" cy="48424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BE50A521-8F10-A563-ADA0-6831A0F122DB}"/>
              </a:ext>
            </a:extLst>
          </p:cNvPr>
          <p:cNvCxnSpPr>
            <a:cxnSpLocks/>
          </p:cNvCxnSpPr>
          <p:nvPr/>
        </p:nvCxnSpPr>
        <p:spPr>
          <a:xfrm>
            <a:off x="2189578" y="2786288"/>
            <a:ext cx="0" cy="46314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F7646805-BDAF-1B4A-55EC-C8BDB8E38013}"/>
              </a:ext>
            </a:extLst>
          </p:cNvPr>
          <p:cNvCxnSpPr>
            <a:cxnSpLocks/>
          </p:cNvCxnSpPr>
          <p:nvPr/>
        </p:nvCxnSpPr>
        <p:spPr>
          <a:xfrm>
            <a:off x="2206090" y="2786288"/>
            <a:ext cx="0" cy="46314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1" name="Straight Connector 850">
            <a:extLst>
              <a:ext uri="{FF2B5EF4-FFF2-40B4-BE49-F238E27FC236}">
                <a16:creationId xmlns:a16="http://schemas.microsoft.com/office/drawing/2014/main" id="{FD9033E3-A7F4-B3E5-86EE-516710887C3E}"/>
              </a:ext>
            </a:extLst>
          </p:cNvPr>
          <p:cNvCxnSpPr>
            <a:cxnSpLocks/>
          </p:cNvCxnSpPr>
          <p:nvPr/>
        </p:nvCxnSpPr>
        <p:spPr>
          <a:xfrm>
            <a:off x="2215097" y="2786288"/>
            <a:ext cx="0" cy="4514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2" name="Straight Connector 851">
            <a:extLst>
              <a:ext uri="{FF2B5EF4-FFF2-40B4-BE49-F238E27FC236}">
                <a16:creationId xmlns:a16="http://schemas.microsoft.com/office/drawing/2014/main" id="{5CDF5D5B-7382-A535-80F3-074871770916}"/>
              </a:ext>
            </a:extLst>
          </p:cNvPr>
          <p:cNvCxnSpPr>
            <a:cxnSpLocks/>
          </p:cNvCxnSpPr>
          <p:nvPr/>
        </p:nvCxnSpPr>
        <p:spPr>
          <a:xfrm>
            <a:off x="2227856" y="2786288"/>
            <a:ext cx="0" cy="44506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3" name="Straight Connector 852">
            <a:extLst>
              <a:ext uri="{FF2B5EF4-FFF2-40B4-BE49-F238E27FC236}">
                <a16:creationId xmlns:a16="http://schemas.microsoft.com/office/drawing/2014/main" id="{B9CA2A85-CD57-AAA7-485D-09F77E986C47}"/>
              </a:ext>
            </a:extLst>
          </p:cNvPr>
          <p:cNvCxnSpPr>
            <a:cxnSpLocks/>
          </p:cNvCxnSpPr>
          <p:nvPr/>
        </p:nvCxnSpPr>
        <p:spPr>
          <a:xfrm>
            <a:off x="2242117" y="2786288"/>
            <a:ext cx="0" cy="44506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4" name="Straight Connector 853">
            <a:extLst>
              <a:ext uri="{FF2B5EF4-FFF2-40B4-BE49-F238E27FC236}">
                <a16:creationId xmlns:a16="http://schemas.microsoft.com/office/drawing/2014/main" id="{BAEB1985-C4BE-DFA5-410A-377C48049BD9}"/>
              </a:ext>
            </a:extLst>
          </p:cNvPr>
          <p:cNvCxnSpPr>
            <a:cxnSpLocks/>
          </p:cNvCxnSpPr>
          <p:nvPr/>
        </p:nvCxnSpPr>
        <p:spPr>
          <a:xfrm>
            <a:off x="2259380" y="2786288"/>
            <a:ext cx="0" cy="4081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5" name="Straight Connector 854">
            <a:extLst>
              <a:ext uri="{FF2B5EF4-FFF2-40B4-BE49-F238E27FC236}">
                <a16:creationId xmlns:a16="http://schemas.microsoft.com/office/drawing/2014/main" id="{A128C6F6-60E1-8DCD-D39D-62E6A83CD69D}"/>
              </a:ext>
            </a:extLst>
          </p:cNvPr>
          <p:cNvCxnSpPr>
            <a:cxnSpLocks/>
          </p:cNvCxnSpPr>
          <p:nvPr/>
        </p:nvCxnSpPr>
        <p:spPr>
          <a:xfrm>
            <a:off x="2272891" y="2786288"/>
            <a:ext cx="0" cy="4081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6" name="Straight Connector 855">
            <a:extLst>
              <a:ext uri="{FF2B5EF4-FFF2-40B4-BE49-F238E27FC236}">
                <a16:creationId xmlns:a16="http://schemas.microsoft.com/office/drawing/2014/main" id="{CE0DB9A5-DF7D-9551-E3FC-D88F58378B3D}"/>
              </a:ext>
            </a:extLst>
          </p:cNvPr>
          <p:cNvCxnSpPr>
            <a:cxnSpLocks/>
          </p:cNvCxnSpPr>
          <p:nvPr/>
        </p:nvCxnSpPr>
        <p:spPr>
          <a:xfrm>
            <a:off x="2251124" y="2786288"/>
            <a:ext cx="0" cy="4081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7" name="Straight Connector 856">
            <a:extLst>
              <a:ext uri="{FF2B5EF4-FFF2-40B4-BE49-F238E27FC236}">
                <a16:creationId xmlns:a16="http://schemas.microsoft.com/office/drawing/2014/main" id="{03E24612-4614-9B72-54DC-C574FB5A9BED}"/>
              </a:ext>
            </a:extLst>
          </p:cNvPr>
          <p:cNvCxnSpPr>
            <a:cxnSpLocks/>
          </p:cNvCxnSpPr>
          <p:nvPr/>
        </p:nvCxnSpPr>
        <p:spPr>
          <a:xfrm>
            <a:off x="2295408" y="2786288"/>
            <a:ext cx="0" cy="38553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8" name="Straight Connector 857">
            <a:extLst>
              <a:ext uri="{FF2B5EF4-FFF2-40B4-BE49-F238E27FC236}">
                <a16:creationId xmlns:a16="http://schemas.microsoft.com/office/drawing/2014/main" id="{288AEB58-9A86-7BCF-EC9B-D12A81F8467B}"/>
              </a:ext>
            </a:extLst>
          </p:cNvPr>
          <p:cNvCxnSpPr>
            <a:cxnSpLocks/>
          </p:cNvCxnSpPr>
          <p:nvPr/>
        </p:nvCxnSpPr>
        <p:spPr>
          <a:xfrm>
            <a:off x="2284149" y="2786288"/>
            <a:ext cx="0" cy="39156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9" name="Straight Connector 858">
            <a:extLst>
              <a:ext uri="{FF2B5EF4-FFF2-40B4-BE49-F238E27FC236}">
                <a16:creationId xmlns:a16="http://schemas.microsoft.com/office/drawing/2014/main" id="{67872F22-CE4A-A113-FE21-72B88EC62916}"/>
              </a:ext>
            </a:extLst>
          </p:cNvPr>
          <p:cNvCxnSpPr>
            <a:cxnSpLocks/>
          </p:cNvCxnSpPr>
          <p:nvPr/>
        </p:nvCxnSpPr>
        <p:spPr>
          <a:xfrm>
            <a:off x="2308167" y="2786288"/>
            <a:ext cx="0" cy="38553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0" name="Straight Connector 859">
            <a:extLst>
              <a:ext uri="{FF2B5EF4-FFF2-40B4-BE49-F238E27FC236}">
                <a16:creationId xmlns:a16="http://schemas.microsoft.com/office/drawing/2014/main" id="{375DF4C7-215C-A37F-52B1-4DD5DFFFB436}"/>
              </a:ext>
            </a:extLst>
          </p:cNvPr>
          <p:cNvCxnSpPr>
            <a:cxnSpLocks/>
          </p:cNvCxnSpPr>
          <p:nvPr/>
        </p:nvCxnSpPr>
        <p:spPr>
          <a:xfrm>
            <a:off x="2326182" y="2786288"/>
            <a:ext cx="0" cy="3719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1" name="Straight Connector 860">
            <a:extLst>
              <a:ext uri="{FF2B5EF4-FFF2-40B4-BE49-F238E27FC236}">
                <a16:creationId xmlns:a16="http://schemas.microsoft.com/office/drawing/2014/main" id="{EFCF4E47-1491-D4A1-531B-2D6813B36881}"/>
              </a:ext>
            </a:extLst>
          </p:cNvPr>
          <p:cNvCxnSpPr>
            <a:cxnSpLocks/>
          </p:cNvCxnSpPr>
          <p:nvPr/>
        </p:nvCxnSpPr>
        <p:spPr>
          <a:xfrm>
            <a:off x="2337440" y="2786288"/>
            <a:ext cx="0" cy="3719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Straight Connector 861">
            <a:extLst>
              <a:ext uri="{FF2B5EF4-FFF2-40B4-BE49-F238E27FC236}">
                <a16:creationId xmlns:a16="http://schemas.microsoft.com/office/drawing/2014/main" id="{1F8A4DBE-6E3C-8C7C-EAFA-3C3DEE7ED8B9}"/>
              </a:ext>
            </a:extLst>
          </p:cNvPr>
          <p:cNvCxnSpPr>
            <a:cxnSpLocks/>
          </p:cNvCxnSpPr>
          <p:nvPr/>
        </p:nvCxnSpPr>
        <p:spPr>
          <a:xfrm>
            <a:off x="2348698" y="2786288"/>
            <a:ext cx="0" cy="3719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3" name="Straight Connector 862">
            <a:extLst>
              <a:ext uri="{FF2B5EF4-FFF2-40B4-BE49-F238E27FC236}">
                <a16:creationId xmlns:a16="http://schemas.microsoft.com/office/drawing/2014/main" id="{AE993D94-7C5A-BEAC-135F-FF37C4DC00BF}"/>
              </a:ext>
            </a:extLst>
          </p:cNvPr>
          <p:cNvCxnSpPr>
            <a:cxnSpLocks/>
          </p:cNvCxnSpPr>
          <p:nvPr/>
        </p:nvCxnSpPr>
        <p:spPr>
          <a:xfrm>
            <a:off x="2362959" y="2786288"/>
            <a:ext cx="0" cy="33967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4" name="Straight Connector 863">
            <a:extLst>
              <a:ext uri="{FF2B5EF4-FFF2-40B4-BE49-F238E27FC236}">
                <a16:creationId xmlns:a16="http://schemas.microsoft.com/office/drawing/2014/main" id="{930A6A5D-B27B-61C8-052A-DDFC85E989F7}"/>
              </a:ext>
            </a:extLst>
          </p:cNvPr>
          <p:cNvCxnSpPr>
            <a:cxnSpLocks/>
          </p:cNvCxnSpPr>
          <p:nvPr/>
        </p:nvCxnSpPr>
        <p:spPr>
          <a:xfrm>
            <a:off x="2383374" y="2786288"/>
            <a:ext cx="0" cy="33967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5" name="Straight Connector 864">
            <a:extLst>
              <a:ext uri="{FF2B5EF4-FFF2-40B4-BE49-F238E27FC236}">
                <a16:creationId xmlns:a16="http://schemas.microsoft.com/office/drawing/2014/main" id="{3E1F180C-CFF0-5A5C-AFE8-1DAB772FE6FE}"/>
              </a:ext>
            </a:extLst>
          </p:cNvPr>
          <p:cNvCxnSpPr>
            <a:cxnSpLocks/>
          </p:cNvCxnSpPr>
          <p:nvPr/>
        </p:nvCxnSpPr>
        <p:spPr>
          <a:xfrm>
            <a:off x="2403790" y="2786288"/>
            <a:ext cx="0" cy="31846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6" name="Straight Connector 865">
            <a:extLst>
              <a:ext uri="{FF2B5EF4-FFF2-40B4-BE49-F238E27FC236}">
                <a16:creationId xmlns:a16="http://schemas.microsoft.com/office/drawing/2014/main" id="{AF429FC7-7BC1-311E-BCCE-6AB246D3BE41}"/>
              </a:ext>
            </a:extLst>
          </p:cNvPr>
          <p:cNvCxnSpPr>
            <a:cxnSpLocks/>
          </p:cNvCxnSpPr>
          <p:nvPr/>
        </p:nvCxnSpPr>
        <p:spPr>
          <a:xfrm>
            <a:off x="2393582" y="2786288"/>
            <a:ext cx="0" cy="31846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7" name="Straight Connector 866">
            <a:extLst>
              <a:ext uri="{FF2B5EF4-FFF2-40B4-BE49-F238E27FC236}">
                <a16:creationId xmlns:a16="http://schemas.microsoft.com/office/drawing/2014/main" id="{2DE39964-92D3-3015-375E-12447E32F0C3}"/>
              </a:ext>
            </a:extLst>
          </p:cNvPr>
          <p:cNvCxnSpPr>
            <a:cxnSpLocks/>
          </p:cNvCxnSpPr>
          <p:nvPr/>
        </p:nvCxnSpPr>
        <p:spPr>
          <a:xfrm>
            <a:off x="2413997" y="2786288"/>
            <a:ext cx="0" cy="31846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8" name="Straight Connector 867">
            <a:extLst>
              <a:ext uri="{FF2B5EF4-FFF2-40B4-BE49-F238E27FC236}">
                <a16:creationId xmlns:a16="http://schemas.microsoft.com/office/drawing/2014/main" id="{8B794E65-D966-BC6D-53AC-A00071A3E1B2}"/>
              </a:ext>
            </a:extLst>
          </p:cNvPr>
          <p:cNvCxnSpPr>
            <a:cxnSpLocks/>
          </p:cNvCxnSpPr>
          <p:nvPr/>
        </p:nvCxnSpPr>
        <p:spPr>
          <a:xfrm>
            <a:off x="2429715" y="2786288"/>
            <a:ext cx="0" cy="3131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9" name="Straight Connector 868">
            <a:extLst>
              <a:ext uri="{FF2B5EF4-FFF2-40B4-BE49-F238E27FC236}">
                <a16:creationId xmlns:a16="http://schemas.microsoft.com/office/drawing/2014/main" id="{A0813B59-A8B2-72A9-4BDE-ACCD3F29ABC5}"/>
              </a:ext>
            </a:extLst>
          </p:cNvPr>
          <p:cNvCxnSpPr>
            <a:cxnSpLocks/>
          </p:cNvCxnSpPr>
          <p:nvPr/>
        </p:nvCxnSpPr>
        <p:spPr>
          <a:xfrm>
            <a:off x="2439553" y="2786288"/>
            <a:ext cx="0" cy="3131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0" name="Straight Connector 869">
            <a:extLst>
              <a:ext uri="{FF2B5EF4-FFF2-40B4-BE49-F238E27FC236}">
                <a16:creationId xmlns:a16="http://schemas.microsoft.com/office/drawing/2014/main" id="{2AC6F26A-89C5-303D-4209-D19B23E151AC}"/>
              </a:ext>
            </a:extLst>
          </p:cNvPr>
          <p:cNvCxnSpPr>
            <a:cxnSpLocks/>
          </p:cNvCxnSpPr>
          <p:nvPr/>
        </p:nvCxnSpPr>
        <p:spPr>
          <a:xfrm>
            <a:off x="2459228" y="2786288"/>
            <a:ext cx="0" cy="3131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1" name="Straight Connector 870">
            <a:extLst>
              <a:ext uri="{FF2B5EF4-FFF2-40B4-BE49-F238E27FC236}">
                <a16:creationId xmlns:a16="http://schemas.microsoft.com/office/drawing/2014/main" id="{10E4361F-58F0-A595-AD34-F95363013553}"/>
              </a:ext>
            </a:extLst>
          </p:cNvPr>
          <p:cNvCxnSpPr>
            <a:cxnSpLocks/>
          </p:cNvCxnSpPr>
          <p:nvPr/>
        </p:nvCxnSpPr>
        <p:spPr>
          <a:xfrm>
            <a:off x="2469066" y="2786288"/>
            <a:ext cx="0" cy="30188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2" name="Straight Connector 871">
            <a:extLst>
              <a:ext uri="{FF2B5EF4-FFF2-40B4-BE49-F238E27FC236}">
                <a16:creationId xmlns:a16="http://schemas.microsoft.com/office/drawing/2014/main" id="{FD6369B5-3DE3-C526-A71D-19E70969015E}"/>
              </a:ext>
            </a:extLst>
          </p:cNvPr>
          <p:cNvCxnSpPr>
            <a:cxnSpLocks/>
          </p:cNvCxnSpPr>
          <p:nvPr/>
        </p:nvCxnSpPr>
        <p:spPr>
          <a:xfrm>
            <a:off x="2478903" y="2786288"/>
            <a:ext cx="0" cy="30188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3" name="Straight Connector 872">
            <a:extLst>
              <a:ext uri="{FF2B5EF4-FFF2-40B4-BE49-F238E27FC236}">
                <a16:creationId xmlns:a16="http://schemas.microsoft.com/office/drawing/2014/main" id="{7145499B-0B5D-6042-2C21-0F78E340377D}"/>
              </a:ext>
            </a:extLst>
          </p:cNvPr>
          <p:cNvCxnSpPr>
            <a:cxnSpLocks/>
          </p:cNvCxnSpPr>
          <p:nvPr/>
        </p:nvCxnSpPr>
        <p:spPr>
          <a:xfrm>
            <a:off x="2498579" y="2786288"/>
            <a:ext cx="0" cy="30188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4" name="Straight Connector 873">
            <a:extLst>
              <a:ext uri="{FF2B5EF4-FFF2-40B4-BE49-F238E27FC236}">
                <a16:creationId xmlns:a16="http://schemas.microsoft.com/office/drawing/2014/main" id="{755252EA-D4BD-7B6E-905F-701173B3F10B}"/>
              </a:ext>
            </a:extLst>
          </p:cNvPr>
          <p:cNvCxnSpPr>
            <a:cxnSpLocks/>
          </p:cNvCxnSpPr>
          <p:nvPr/>
        </p:nvCxnSpPr>
        <p:spPr>
          <a:xfrm>
            <a:off x="2508416" y="2786288"/>
            <a:ext cx="0" cy="29377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5" name="Straight Connector 874">
            <a:extLst>
              <a:ext uri="{FF2B5EF4-FFF2-40B4-BE49-F238E27FC236}">
                <a16:creationId xmlns:a16="http://schemas.microsoft.com/office/drawing/2014/main" id="{571C2B1B-F1E8-69D6-50E5-0906B20A6EAD}"/>
              </a:ext>
            </a:extLst>
          </p:cNvPr>
          <p:cNvCxnSpPr>
            <a:cxnSpLocks/>
          </p:cNvCxnSpPr>
          <p:nvPr/>
        </p:nvCxnSpPr>
        <p:spPr>
          <a:xfrm>
            <a:off x="2488741" y="2786288"/>
            <a:ext cx="0" cy="30188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6" name="Straight Connector 875">
            <a:extLst>
              <a:ext uri="{FF2B5EF4-FFF2-40B4-BE49-F238E27FC236}">
                <a16:creationId xmlns:a16="http://schemas.microsoft.com/office/drawing/2014/main" id="{894817DD-48F1-18D8-CE54-CC65050F17CA}"/>
              </a:ext>
            </a:extLst>
          </p:cNvPr>
          <p:cNvCxnSpPr>
            <a:cxnSpLocks/>
          </p:cNvCxnSpPr>
          <p:nvPr/>
        </p:nvCxnSpPr>
        <p:spPr>
          <a:xfrm>
            <a:off x="2528091" y="2786288"/>
            <a:ext cx="0" cy="2833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Connector 876">
            <a:extLst>
              <a:ext uri="{FF2B5EF4-FFF2-40B4-BE49-F238E27FC236}">
                <a16:creationId xmlns:a16="http://schemas.microsoft.com/office/drawing/2014/main" id="{1019F0F8-18B8-59D0-8E6F-928BCE011C1D}"/>
              </a:ext>
            </a:extLst>
          </p:cNvPr>
          <p:cNvCxnSpPr>
            <a:cxnSpLocks/>
          </p:cNvCxnSpPr>
          <p:nvPr/>
        </p:nvCxnSpPr>
        <p:spPr>
          <a:xfrm>
            <a:off x="2518254" y="2786288"/>
            <a:ext cx="0" cy="2833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Connector 877">
            <a:extLst>
              <a:ext uri="{FF2B5EF4-FFF2-40B4-BE49-F238E27FC236}">
                <a16:creationId xmlns:a16="http://schemas.microsoft.com/office/drawing/2014/main" id="{FF689504-2CAD-ACBC-72CE-AC737ABE1590}"/>
              </a:ext>
            </a:extLst>
          </p:cNvPr>
          <p:cNvCxnSpPr>
            <a:cxnSpLocks/>
          </p:cNvCxnSpPr>
          <p:nvPr/>
        </p:nvCxnSpPr>
        <p:spPr>
          <a:xfrm>
            <a:off x="2537928" y="2786288"/>
            <a:ext cx="0" cy="25215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Connector 878">
            <a:extLst>
              <a:ext uri="{FF2B5EF4-FFF2-40B4-BE49-F238E27FC236}">
                <a16:creationId xmlns:a16="http://schemas.microsoft.com/office/drawing/2014/main" id="{6C7FF6D5-E979-731D-A486-1AFEA5000797}"/>
              </a:ext>
            </a:extLst>
          </p:cNvPr>
          <p:cNvCxnSpPr>
            <a:cxnSpLocks/>
          </p:cNvCxnSpPr>
          <p:nvPr/>
        </p:nvCxnSpPr>
        <p:spPr>
          <a:xfrm>
            <a:off x="2549099" y="2786288"/>
            <a:ext cx="0" cy="2495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Connector 879">
            <a:extLst>
              <a:ext uri="{FF2B5EF4-FFF2-40B4-BE49-F238E27FC236}">
                <a16:creationId xmlns:a16="http://schemas.microsoft.com/office/drawing/2014/main" id="{707CFD7F-E781-7D54-0555-7085AAD85091}"/>
              </a:ext>
            </a:extLst>
          </p:cNvPr>
          <p:cNvCxnSpPr>
            <a:cxnSpLocks/>
          </p:cNvCxnSpPr>
          <p:nvPr/>
        </p:nvCxnSpPr>
        <p:spPr>
          <a:xfrm>
            <a:off x="2565006" y="2786288"/>
            <a:ext cx="0" cy="2495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Connector 880">
            <a:extLst>
              <a:ext uri="{FF2B5EF4-FFF2-40B4-BE49-F238E27FC236}">
                <a16:creationId xmlns:a16="http://schemas.microsoft.com/office/drawing/2014/main" id="{5601A6F5-9917-897D-1AA8-19C461A1607E}"/>
              </a:ext>
            </a:extLst>
          </p:cNvPr>
          <p:cNvCxnSpPr>
            <a:cxnSpLocks/>
          </p:cNvCxnSpPr>
          <p:nvPr/>
        </p:nvCxnSpPr>
        <p:spPr>
          <a:xfrm>
            <a:off x="2557052" y="2786288"/>
            <a:ext cx="0" cy="2495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Connector 881">
            <a:extLst>
              <a:ext uri="{FF2B5EF4-FFF2-40B4-BE49-F238E27FC236}">
                <a16:creationId xmlns:a16="http://schemas.microsoft.com/office/drawing/2014/main" id="{A6C4A4A3-21A0-5D45-5356-50726BD91231}"/>
              </a:ext>
            </a:extLst>
          </p:cNvPr>
          <p:cNvCxnSpPr>
            <a:cxnSpLocks/>
          </p:cNvCxnSpPr>
          <p:nvPr/>
        </p:nvCxnSpPr>
        <p:spPr>
          <a:xfrm>
            <a:off x="2580912" y="2786288"/>
            <a:ext cx="0" cy="23868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3" name="Straight Connector 982">
            <a:extLst>
              <a:ext uri="{FF2B5EF4-FFF2-40B4-BE49-F238E27FC236}">
                <a16:creationId xmlns:a16="http://schemas.microsoft.com/office/drawing/2014/main" id="{93565C80-E80F-C654-B6C1-8149943F7E23}"/>
              </a:ext>
            </a:extLst>
          </p:cNvPr>
          <p:cNvCxnSpPr>
            <a:cxnSpLocks/>
          </p:cNvCxnSpPr>
          <p:nvPr/>
        </p:nvCxnSpPr>
        <p:spPr>
          <a:xfrm>
            <a:off x="2604772" y="2786288"/>
            <a:ext cx="0" cy="2250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4" name="Straight Connector 983">
            <a:extLst>
              <a:ext uri="{FF2B5EF4-FFF2-40B4-BE49-F238E27FC236}">
                <a16:creationId xmlns:a16="http://schemas.microsoft.com/office/drawing/2014/main" id="{9CDB209F-A394-405A-8E15-EECE85CFEAAE}"/>
              </a:ext>
            </a:extLst>
          </p:cNvPr>
          <p:cNvCxnSpPr>
            <a:cxnSpLocks/>
          </p:cNvCxnSpPr>
          <p:nvPr/>
        </p:nvCxnSpPr>
        <p:spPr>
          <a:xfrm>
            <a:off x="2572959" y="2786288"/>
            <a:ext cx="0" cy="23868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5" name="Straight Connector 984">
            <a:extLst>
              <a:ext uri="{FF2B5EF4-FFF2-40B4-BE49-F238E27FC236}">
                <a16:creationId xmlns:a16="http://schemas.microsoft.com/office/drawing/2014/main" id="{B315AFAD-82AD-C4E9-321B-B2063CA6A031}"/>
              </a:ext>
            </a:extLst>
          </p:cNvPr>
          <p:cNvCxnSpPr>
            <a:cxnSpLocks/>
          </p:cNvCxnSpPr>
          <p:nvPr/>
        </p:nvCxnSpPr>
        <p:spPr>
          <a:xfrm>
            <a:off x="2588866" y="2786288"/>
            <a:ext cx="0" cy="2250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6" name="Straight Connector 985">
            <a:extLst>
              <a:ext uri="{FF2B5EF4-FFF2-40B4-BE49-F238E27FC236}">
                <a16:creationId xmlns:a16="http://schemas.microsoft.com/office/drawing/2014/main" id="{ABF968F0-F926-261F-AA89-2831F3327F03}"/>
              </a:ext>
            </a:extLst>
          </p:cNvPr>
          <p:cNvCxnSpPr>
            <a:cxnSpLocks/>
          </p:cNvCxnSpPr>
          <p:nvPr/>
        </p:nvCxnSpPr>
        <p:spPr>
          <a:xfrm>
            <a:off x="2596819" y="2786288"/>
            <a:ext cx="0" cy="2250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7" name="Straight Connector 986">
            <a:extLst>
              <a:ext uri="{FF2B5EF4-FFF2-40B4-BE49-F238E27FC236}">
                <a16:creationId xmlns:a16="http://schemas.microsoft.com/office/drawing/2014/main" id="{BE23BD3D-D209-7CEE-D7E4-BE405383CF27}"/>
              </a:ext>
            </a:extLst>
          </p:cNvPr>
          <p:cNvCxnSpPr>
            <a:cxnSpLocks/>
          </p:cNvCxnSpPr>
          <p:nvPr/>
        </p:nvCxnSpPr>
        <p:spPr>
          <a:xfrm>
            <a:off x="2615876" y="2786288"/>
            <a:ext cx="0" cy="21446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25A6CFB9-490B-560A-8DE1-BAE04A565AC9}"/>
              </a:ext>
            </a:extLst>
          </p:cNvPr>
          <p:cNvCxnSpPr>
            <a:cxnSpLocks/>
          </p:cNvCxnSpPr>
          <p:nvPr/>
        </p:nvCxnSpPr>
        <p:spPr>
          <a:xfrm>
            <a:off x="2633128" y="2786288"/>
            <a:ext cx="0" cy="21446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5A7FEDC2-2F02-D823-C859-CDE38EFA7699}"/>
              </a:ext>
            </a:extLst>
          </p:cNvPr>
          <p:cNvCxnSpPr>
            <a:cxnSpLocks/>
          </p:cNvCxnSpPr>
          <p:nvPr/>
        </p:nvCxnSpPr>
        <p:spPr>
          <a:xfrm>
            <a:off x="2641753" y="2786288"/>
            <a:ext cx="0" cy="1949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CA820004-CBA2-CA98-3CDA-056E273F1626}"/>
              </a:ext>
            </a:extLst>
          </p:cNvPr>
          <p:cNvCxnSpPr>
            <a:cxnSpLocks/>
          </p:cNvCxnSpPr>
          <p:nvPr/>
        </p:nvCxnSpPr>
        <p:spPr>
          <a:xfrm>
            <a:off x="2650379" y="2786288"/>
            <a:ext cx="0" cy="1949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4FE05ABF-8562-8B83-7A0D-F9321623D12A}"/>
              </a:ext>
            </a:extLst>
          </p:cNvPr>
          <p:cNvCxnSpPr>
            <a:cxnSpLocks/>
          </p:cNvCxnSpPr>
          <p:nvPr/>
        </p:nvCxnSpPr>
        <p:spPr>
          <a:xfrm>
            <a:off x="2624502" y="2786288"/>
            <a:ext cx="0" cy="21446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CBDB9712-38AA-5DBE-D3AB-380365131930}"/>
              </a:ext>
            </a:extLst>
          </p:cNvPr>
          <p:cNvCxnSpPr>
            <a:cxnSpLocks/>
          </p:cNvCxnSpPr>
          <p:nvPr/>
        </p:nvCxnSpPr>
        <p:spPr>
          <a:xfrm>
            <a:off x="2667800" y="2786288"/>
            <a:ext cx="0" cy="18738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CD8215DD-7CEA-588B-9DAF-B4BB6810D409}"/>
              </a:ext>
            </a:extLst>
          </p:cNvPr>
          <p:cNvCxnSpPr>
            <a:cxnSpLocks/>
          </p:cNvCxnSpPr>
          <p:nvPr/>
        </p:nvCxnSpPr>
        <p:spPr>
          <a:xfrm>
            <a:off x="2684658" y="2786288"/>
            <a:ext cx="0" cy="18738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4" name="Straight Connector 993">
            <a:extLst>
              <a:ext uri="{FF2B5EF4-FFF2-40B4-BE49-F238E27FC236}">
                <a16:creationId xmlns:a16="http://schemas.microsoft.com/office/drawing/2014/main" id="{1D5E2A45-FB69-F130-0BB3-0282EB03D710}"/>
              </a:ext>
            </a:extLst>
          </p:cNvPr>
          <p:cNvCxnSpPr>
            <a:cxnSpLocks/>
          </p:cNvCxnSpPr>
          <p:nvPr/>
        </p:nvCxnSpPr>
        <p:spPr>
          <a:xfrm>
            <a:off x="2701854" y="2786288"/>
            <a:ext cx="0" cy="18198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5" name="Straight Connector 994">
            <a:extLst>
              <a:ext uri="{FF2B5EF4-FFF2-40B4-BE49-F238E27FC236}">
                <a16:creationId xmlns:a16="http://schemas.microsoft.com/office/drawing/2014/main" id="{68D83C69-EE3E-D817-EA74-33035704FF34}"/>
              </a:ext>
            </a:extLst>
          </p:cNvPr>
          <p:cNvCxnSpPr>
            <a:cxnSpLocks/>
          </p:cNvCxnSpPr>
          <p:nvPr/>
        </p:nvCxnSpPr>
        <p:spPr>
          <a:xfrm>
            <a:off x="2719050" y="2786288"/>
            <a:ext cx="0" cy="17300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189C17EB-D871-D445-2F67-BB8F0184ECC5}"/>
              </a:ext>
            </a:extLst>
          </p:cNvPr>
          <p:cNvCxnSpPr>
            <a:cxnSpLocks/>
          </p:cNvCxnSpPr>
          <p:nvPr/>
        </p:nvCxnSpPr>
        <p:spPr>
          <a:xfrm>
            <a:off x="2736245" y="2786288"/>
            <a:ext cx="0" cy="16030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A68764DF-A574-A338-8F0A-F857F6AC9BD7}"/>
              </a:ext>
            </a:extLst>
          </p:cNvPr>
          <p:cNvCxnSpPr>
            <a:cxnSpLocks/>
          </p:cNvCxnSpPr>
          <p:nvPr/>
        </p:nvCxnSpPr>
        <p:spPr>
          <a:xfrm>
            <a:off x="2753441" y="2786288"/>
            <a:ext cx="0" cy="1559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A05EDF4C-AE42-5F17-4F6E-BDC6337013F5}"/>
              </a:ext>
            </a:extLst>
          </p:cNvPr>
          <p:cNvCxnSpPr>
            <a:cxnSpLocks/>
          </p:cNvCxnSpPr>
          <p:nvPr/>
        </p:nvCxnSpPr>
        <p:spPr>
          <a:xfrm>
            <a:off x="2767602" y="2786288"/>
            <a:ext cx="0" cy="14540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54C6F248-1C0C-F4E6-055D-A0D356AA2717}"/>
              </a:ext>
            </a:extLst>
          </p:cNvPr>
          <p:cNvCxnSpPr>
            <a:cxnSpLocks/>
          </p:cNvCxnSpPr>
          <p:nvPr/>
        </p:nvCxnSpPr>
        <p:spPr>
          <a:xfrm>
            <a:off x="2776368" y="2786288"/>
            <a:ext cx="0" cy="14066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D408FB0E-952A-0819-0F36-52B8728C16C0}"/>
              </a:ext>
            </a:extLst>
          </p:cNvPr>
          <p:cNvCxnSpPr>
            <a:cxnSpLocks/>
          </p:cNvCxnSpPr>
          <p:nvPr/>
        </p:nvCxnSpPr>
        <p:spPr>
          <a:xfrm>
            <a:off x="2785810" y="2786288"/>
            <a:ext cx="0" cy="1377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7F49F28A-D42C-A9A1-AE39-C4BA756C9894}"/>
              </a:ext>
            </a:extLst>
          </p:cNvPr>
          <p:cNvCxnSpPr>
            <a:cxnSpLocks/>
          </p:cNvCxnSpPr>
          <p:nvPr/>
        </p:nvCxnSpPr>
        <p:spPr>
          <a:xfrm>
            <a:off x="2801993" y="2786288"/>
            <a:ext cx="0" cy="1377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2" name="Straight Connector 1001">
            <a:extLst>
              <a:ext uri="{FF2B5EF4-FFF2-40B4-BE49-F238E27FC236}">
                <a16:creationId xmlns:a16="http://schemas.microsoft.com/office/drawing/2014/main" id="{3452CA62-78D6-81D0-B2E5-3CC1CA103F9E}"/>
              </a:ext>
            </a:extLst>
          </p:cNvPr>
          <p:cNvCxnSpPr>
            <a:cxnSpLocks/>
          </p:cNvCxnSpPr>
          <p:nvPr/>
        </p:nvCxnSpPr>
        <p:spPr>
          <a:xfrm>
            <a:off x="2819526" y="2786288"/>
            <a:ext cx="0" cy="1351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3" name="Straight Connector 1002">
            <a:extLst>
              <a:ext uri="{FF2B5EF4-FFF2-40B4-BE49-F238E27FC236}">
                <a16:creationId xmlns:a16="http://schemas.microsoft.com/office/drawing/2014/main" id="{15D654FC-3F2E-E4A2-C3A4-2FC800698EAD}"/>
              </a:ext>
            </a:extLst>
          </p:cNvPr>
          <p:cNvCxnSpPr>
            <a:cxnSpLocks/>
          </p:cNvCxnSpPr>
          <p:nvPr/>
        </p:nvCxnSpPr>
        <p:spPr>
          <a:xfrm>
            <a:off x="2837613" y="2786288"/>
            <a:ext cx="0" cy="12103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4" name="Straight Connector 1003">
            <a:extLst>
              <a:ext uri="{FF2B5EF4-FFF2-40B4-BE49-F238E27FC236}">
                <a16:creationId xmlns:a16="http://schemas.microsoft.com/office/drawing/2014/main" id="{529B321B-E6B6-A59A-C2BC-7CB9B328B3C0}"/>
              </a:ext>
            </a:extLst>
          </p:cNvPr>
          <p:cNvCxnSpPr>
            <a:cxnSpLocks/>
          </p:cNvCxnSpPr>
          <p:nvPr/>
        </p:nvCxnSpPr>
        <p:spPr>
          <a:xfrm>
            <a:off x="2828292" y="2786288"/>
            <a:ext cx="0" cy="12103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5" name="Straight Connector 1004">
            <a:extLst>
              <a:ext uri="{FF2B5EF4-FFF2-40B4-BE49-F238E27FC236}">
                <a16:creationId xmlns:a16="http://schemas.microsoft.com/office/drawing/2014/main" id="{A45FD6D9-3DD7-5A3D-D9EF-275D5BC101E1}"/>
              </a:ext>
            </a:extLst>
          </p:cNvPr>
          <p:cNvCxnSpPr>
            <a:cxnSpLocks/>
          </p:cNvCxnSpPr>
          <p:nvPr/>
        </p:nvCxnSpPr>
        <p:spPr>
          <a:xfrm>
            <a:off x="2855941" y="2786288"/>
            <a:ext cx="0" cy="1100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6" name="Straight Connector 1005">
            <a:extLst>
              <a:ext uri="{FF2B5EF4-FFF2-40B4-BE49-F238E27FC236}">
                <a16:creationId xmlns:a16="http://schemas.microsoft.com/office/drawing/2014/main" id="{39CDF130-9B1F-72E2-A6CD-0D9975558C0E}"/>
              </a:ext>
            </a:extLst>
          </p:cNvPr>
          <p:cNvCxnSpPr>
            <a:cxnSpLocks/>
          </p:cNvCxnSpPr>
          <p:nvPr/>
        </p:nvCxnSpPr>
        <p:spPr>
          <a:xfrm>
            <a:off x="2871450" y="2786288"/>
            <a:ext cx="0" cy="1100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7" name="Straight Connector 1006">
            <a:extLst>
              <a:ext uri="{FF2B5EF4-FFF2-40B4-BE49-F238E27FC236}">
                <a16:creationId xmlns:a16="http://schemas.microsoft.com/office/drawing/2014/main" id="{A1FD8844-714A-3452-BE0E-D0724C54764F}"/>
              </a:ext>
            </a:extLst>
          </p:cNvPr>
          <p:cNvCxnSpPr>
            <a:cxnSpLocks/>
          </p:cNvCxnSpPr>
          <p:nvPr/>
        </p:nvCxnSpPr>
        <p:spPr>
          <a:xfrm>
            <a:off x="2888983" y="2786288"/>
            <a:ext cx="0" cy="10004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8" name="Straight Connector 1007">
            <a:extLst>
              <a:ext uri="{FF2B5EF4-FFF2-40B4-BE49-F238E27FC236}">
                <a16:creationId xmlns:a16="http://schemas.microsoft.com/office/drawing/2014/main" id="{8A52C012-C18D-0FEE-83B6-0DC918988954}"/>
              </a:ext>
            </a:extLst>
          </p:cNvPr>
          <p:cNvCxnSpPr>
            <a:cxnSpLocks/>
          </p:cNvCxnSpPr>
          <p:nvPr/>
        </p:nvCxnSpPr>
        <p:spPr>
          <a:xfrm>
            <a:off x="2902470" y="2786288"/>
            <a:ext cx="0" cy="9530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9" name="Straight Connector 1008">
            <a:extLst>
              <a:ext uri="{FF2B5EF4-FFF2-40B4-BE49-F238E27FC236}">
                <a16:creationId xmlns:a16="http://schemas.microsoft.com/office/drawing/2014/main" id="{1DBAC0A6-F52D-ABA6-B54E-619D92BE996A}"/>
              </a:ext>
            </a:extLst>
          </p:cNvPr>
          <p:cNvCxnSpPr>
            <a:cxnSpLocks/>
          </p:cNvCxnSpPr>
          <p:nvPr/>
        </p:nvCxnSpPr>
        <p:spPr>
          <a:xfrm>
            <a:off x="2910996" y="2786288"/>
            <a:ext cx="0" cy="8515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0" name="Straight Connector 1009">
            <a:extLst>
              <a:ext uri="{FF2B5EF4-FFF2-40B4-BE49-F238E27FC236}">
                <a16:creationId xmlns:a16="http://schemas.microsoft.com/office/drawing/2014/main" id="{F12A96BF-B604-6E7B-DF18-52CE26F766E0}"/>
              </a:ext>
            </a:extLst>
          </p:cNvPr>
          <p:cNvCxnSpPr>
            <a:cxnSpLocks/>
          </p:cNvCxnSpPr>
          <p:nvPr/>
        </p:nvCxnSpPr>
        <p:spPr>
          <a:xfrm>
            <a:off x="2925398" y="2786288"/>
            <a:ext cx="0" cy="621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1" name="Straight Connector 1010">
            <a:extLst>
              <a:ext uri="{FF2B5EF4-FFF2-40B4-BE49-F238E27FC236}">
                <a16:creationId xmlns:a16="http://schemas.microsoft.com/office/drawing/2014/main" id="{C0757F45-8545-B27B-A95A-83AAAC1AEA6B}"/>
              </a:ext>
            </a:extLst>
          </p:cNvPr>
          <p:cNvCxnSpPr>
            <a:cxnSpLocks/>
          </p:cNvCxnSpPr>
          <p:nvPr/>
        </p:nvCxnSpPr>
        <p:spPr>
          <a:xfrm>
            <a:off x="2880891" y="2786288"/>
            <a:ext cx="0" cy="10004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2" name="Straight Connector 1011">
            <a:extLst>
              <a:ext uri="{FF2B5EF4-FFF2-40B4-BE49-F238E27FC236}">
                <a16:creationId xmlns:a16="http://schemas.microsoft.com/office/drawing/2014/main" id="{45923C91-97A2-9E6A-DA45-BB696427F26C}"/>
              </a:ext>
            </a:extLst>
          </p:cNvPr>
          <p:cNvCxnSpPr>
            <a:cxnSpLocks/>
          </p:cNvCxnSpPr>
          <p:nvPr/>
        </p:nvCxnSpPr>
        <p:spPr>
          <a:xfrm>
            <a:off x="2941582" y="2786288"/>
            <a:ext cx="0" cy="2151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3" name="Straight Connector 1012">
            <a:extLst>
              <a:ext uri="{FF2B5EF4-FFF2-40B4-BE49-F238E27FC236}">
                <a16:creationId xmlns:a16="http://schemas.microsoft.com/office/drawing/2014/main" id="{32360857-D640-7A65-7E4A-36E7244D3F15}"/>
              </a:ext>
            </a:extLst>
          </p:cNvPr>
          <p:cNvCxnSpPr>
            <a:cxnSpLocks/>
          </p:cNvCxnSpPr>
          <p:nvPr/>
        </p:nvCxnSpPr>
        <p:spPr>
          <a:xfrm>
            <a:off x="2952371" y="2786288"/>
            <a:ext cx="0" cy="1677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4" name="Straight Connector 1013">
            <a:extLst>
              <a:ext uri="{FF2B5EF4-FFF2-40B4-BE49-F238E27FC236}">
                <a16:creationId xmlns:a16="http://schemas.microsoft.com/office/drawing/2014/main" id="{F0085503-51E5-9CD1-F34F-30D999656ED3}"/>
              </a:ext>
            </a:extLst>
          </p:cNvPr>
          <p:cNvCxnSpPr>
            <a:cxnSpLocks/>
          </p:cNvCxnSpPr>
          <p:nvPr/>
        </p:nvCxnSpPr>
        <p:spPr>
          <a:xfrm>
            <a:off x="2847848" y="2786288"/>
            <a:ext cx="0" cy="1100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5" name="Straight Connector 1014">
            <a:extLst>
              <a:ext uri="{FF2B5EF4-FFF2-40B4-BE49-F238E27FC236}">
                <a16:creationId xmlns:a16="http://schemas.microsoft.com/office/drawing/2014/main" id="{B332145E-16C7-074D-C209-D35E4D501841}"/>
              </a:ext>
            </a:extLst>
          </p:cNvPr>
          <p:cNvCxnSpPr>
            <a:cxnSpLocks/>
          </p:cNvCxnSpPr>
          <p:nvPr/>
        </p:nvCxnSpPr>
        <p:spPr>
          <a:xfrm>
            <a:off x="2862684" y="2786288"/>
            <a:ext cx="0" cy="11002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6" name="Straight Connector 1015">
            <a:extLst>
              <a:ext uri="{FF2B5EF4-FFF2-40B4-BE49-F238E27FC236}">
                <a16:creationId xmlns:a16="http://schemas.microsoft.com/office/drawing/2014/main" id="{16F88688-B830-31F3-CB48-378FEB348BD2}"/>
              </a:ext>
            </a:extLst>
          </p:cNvPr>
          <p:cNvCxnSpPr>
            <a:cxnSpLocks/>
          </p:cNvCxnSpPr>
          <p:nvPr/>
        </p:nvCxnSpPr>
        <p:spPr>
          <a:xfrm>
            <a:off x="2896401" y="2786288"/>
            <a:ext cx="0" cy="9530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62674D91-6600-112B-8039-6F44C956EB39}"/>
              </a:ext>
            </a:extLst>
          </p:cNvPr>
          <p:cNvCxnSpPr>
            <a:cxnSpLocks/>
          </p:cNvCxnSpPr>
          <p:nvPr/>
        </p:nvCxnSpPr>
        <p:spPr>
          <a:xfrm>
            <a:off x="2919329" y="2786288"/>
            <a:ext cx="0" cy="621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8" name="Straight Connector 1017">
            <a:extLst>
              <a:ext uri="{FF2B5EF4-FFF2-40B4-BE49-F238E27FC236}">
                <a16:creationId xmlns:a16="http://schemas.microsoft.com/office/drawing/2014/main" id="{C07EF319-2415-DEE4-72F9-293EB22AD1B5}"/>
              </a:ext>
            </a:extLst>
          </p:cNvPr>
          <p:cNvCxnSpPr>
            <a:cxnSpLocks/>
          </p:cNvCxnSpPr>
          <p:nvPr/>
        </p:nvCxnSpPr>
        <p:spPr>
          <a:xfrm>
            <a:off x="2710452" y="2786288"/>
            <a:ext cx="0" cy="17300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07AA4126-0496-8EE9-BA73-D4D07A8CA55A}"/>
              </a:ext>
            </a:extLst>
          </p:cNvPr>
          <p:cNvCxnSpPr>
            <a:cxnSpLocks/>
          </p:cNvCxnSpPr>
          <p:nvPr/>
        </p:nvCxnSpPr>
        <p:spPr>
          <a:xfrm>
            <a:off x="2317444" y="2786288"/>
            <a:ext cx="0" cy="37196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0" name="Straight Connector 1019">
            <a:extLst>
              <a:ext uri="{FF2B5EF4-FFF2-40B4-BE49-F238E27FC236}">
                <a16:creationId xmlns:a16="http://schemas.microsoft.com/office/drawing/2014/main" id="{A5C63E72-A927-8F9C-E5F0-1B7EF39BDD04}"/>
              </a:ext>
            </a:extLst>
          </p:cNvPr>
          <p:cNvCxnSpPr>
            <a:cxnSpLocks/>
          </p:cNvCxnSpPr>
          <p:nvPr/>
        </p:nvCxnSpPr>
        <p:spPr>
          <a:xfrm>
            <a:off x="2675921" y="2786288"/>
            <a:ext cx="0" cy="18738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1" name="Straight Connector 1020">
            <a:extLst>
              <a:ext uri="{FF2B5EF4-FFF2-40B4-BE49-F238E27FC236}">
                <a16:creationId xmlns:a16="http://schemas.microsoft.com/office/drawing/2014/main" id="{03044F15-CDE2-06DA-7C8B-FD8BFFCAFD50}"/>
              </a:ext>
            </a:extLst>
          </p:cNvPr>
          <p:cNvCxnSpPr>
            <a:cxnSpLocks/>
          </p:cNvCxnSpPr>
          <p:nvPr/>
        </p:nvCxnSpPr>
        <p:spPr>
          <a:xfrm>
            <a:off x="2810085" y="2786288"/>
            <a:ext cx="0" cy="1351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2" name="Straight Connector 1021">
            <a:extLst>
              <a:ext uri="{FF2B5EF4-FFF2-40B4-BE49-F238E27FC236}">
                <a16:creationId xmlns:a16="http://schemas.microsoft.com/office/drawing/2014/main" id="{DD449AA0-08C0-EF66-CD26-5D97D7C1C225}"/>
              </a:ext>
            </a:extLst>
          </p:cNvPr>
          <p:cNvCxnSpPr>
            <a:cxnSpLocks/>
          </p:cNvCxnSpPr>
          <p:nvPr/>
        </p:nvCxnSpPr>
        <p:spPr>
          <a:xfrm>
            <a:off x="2659005" y="2786288"/>
            <a:ext cx="0" cy="19498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3" name="Straight Connector 1022">
            <a:extLst>
              <a:ext uri="{FF2B5EF4-FFF2-40B4-BE49-F238E27FC236}">
                <a16:creationId xmlns:a16="http://schemas.microsoft.com/office/drawing/2014/main" id="{379CA0A7-CF7A-AF62-F3C3-D06AE6470D04}"/>
              </a:ext>
            </a:extLst>
          </p:cNvPr>
          <p:cNvCxnSpPr>
            <a:cxnSpLocks/>
          </p:cNvCxnSpPr>
          <p:nvPr/>
        </p:nvCxnSpPr>
        <p:spPr>
          <a:xfrm>
            <a:off x="2693256" y="2786288"/>
            <a:ext cx="0" cy="18738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0E9D27D2-D2BF-E415-140A-A507C51FDDD4}"/>
              </a:ext>
            </a:extLst>
          </p:cNvPr>
          <p:cNvCxnSpPr>
            <a:cxnSpLocks/>
          </p:cNvCxnSpPr>
          <p:nvPr/>
        </p:nvCxnSpPr>
        <p:spPr>
          <a:xfrm>
            <a:off x="1889003" y="2786288"/>
            <a:ext cx="0" cy="5801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E131F4C5-D8FF-D2DA-BCD9-68BF8A080744}"/>
              </a:ext>
            </a:extLst>
          </p:cNvPr>
          <p:cNvCxnSpPr>
            <a:cxnSpLocks/>
          </p:cNvCxnSpPr>
          <p:nvPr/>
        </p:nvCxnSpPr>
        <p:spPr>
          <a:xfrm>
            <a:off x="1909673" y="2786288"/>
            <a:ext cx="0" cy="57241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Straight Connector 1025">
            <a:extLst>
              <a:ext uri="{FF2B5EF4-FFF2-40B4-BE49-F238E27FC236}">
                <a16:creationId xmlns:a16="http://schemas.microsoft.com/office/drawing/2014/main" id="{835B02F9-15CF-9473-CFDE-D036BCE79567}"/>
              </a:ext>
            </a:extLst>
          </p:cNvPr>
          <p:cNvCxnSpPr>
            <a:cxnSpLocks/>
          </p:cNvCxnSpPr>
          <p:nvPr/>
        </p:nvCxnSpPr>
        <p:spPr>
          <a:xfrm>
            <a:off x="1930343" y="2786288"/>
            <a:ext cx="0" cy="55960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A411693A-662A-6DEB-95A4-1BA221C2210D}"/>
              </a:ext>
            </a:extLst>
          </p:cNvPr>
          <p:cNvCxnSpPr>
            <a:cxnSpLocks/>
          </p:cNvCxnSpPr>
          <p:nvPr/>
        </p:nvCxnSpPr>
        <p:spPr>
          <a:xfrm>
            <a:off x="1951013" y="2786288"/>
            <a:ext cx="0" cy="54528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C0E58908-C4AA-F013-A8D9-619549CEAAD7}"/>
              </a:ext>
            </a:extLst>
          </p:cNvPr>
          <p:cNvCxnSpPr>
            <a:cxnSpLocks/>
          </p:cNvCxnSpPr>
          <p:nvPr/>
        </p:nvCxnSpPr>
        <p:spPr>
          <a:xfrm>
            <a:off x="2082684" y="2786288"/>
            <a:ext cx="0" cy="5277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6161B74E-E001-D5BE-95B5-2848D6868EBB}"/>
              </a:ext>
            </a:extLst>
          </p:cNvPr>
          <p:cNvCxnSpPr>
            <a:cxnSpLocks/>
          </p:cNvCxnSpPr>
          <p:nvPr/>
        </p:nvCxnSpPr>
        <p:spPr>
          <a:xfrm>
            <a:off x="2373166" y="2786288"/>
            <a:ext cx="0" cy="33967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BB5DDCBC-45FE-816E-E28A-1CB46417F1B3}"/>
              </a:ext>
            </a:extLst>
          </p:cNvPr>
          <p:cNvCxnSpPr>
            <a:cxnSpLocks/>
          </p:cNvCxnSpPr>
          <p:nvPr/>
        </p:nvCxnSpPr>
        <p:spPr>
          <a:xfrm>
            <a:off x="2449391" y="2786288"/>
            <a:ext cx="0" cy="3131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67EE82CA-2B42-4061-D041-0249BEFDC621}"/>
              </a:ext>
            </a:extLst>
          </p:cNvPr>
          <p:cNvCxnSpPr>
            <a:cxnSpLocks/>
          </p:cNvCxnSpPr>
          <p:nvPr/>
        </p:nvCxnSpPr>
        <p:spPr>
          <a:xfrm>
            <a:off x="2727647" y="2786288"/>
            <a:ext cx="0" cy="16030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E7C703E0-70AF-2402-04DF-9D0E604F7122}"/>
              </a:ext>
            </a:extLst>
          </p:cNvPr>
          <p:cNvCxnSpPr>
            <a:cxnSpLocks/>
          </p:cNvCxnSpPr>
          <p:nvPr/>
        </p:nvCxnSpPr>
        <p:spPr>
          <a:xfrm>
            <a:off x="2744843" y="2786288"/>
            <a:ext cx="0" cy="15598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4478D71-1667-4DAC-4521-B6B766AB2B10}"/>
              </a:ext>
            </a:extLst>
          </p:cNvPr>
          <p:cNvCxnSpPr>
            <a:cxnSpLocks/>
          </p:cNvCxnSpPr>
          <p:nvPr/>
        </p:nvCxnSpPr>
        <p:spPr>
          <a:xfrm>
            <a:off x="2760184" y="2786288"/>
            <a:ext cx="0" cy="14540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54DF9590-109C-812C-3BC3-6917A9360060}"/>
              </a:ext>
            </a:extLst>
          </p:cNvPr>
          <p:cNvCxnSpPr>
            <a:cxnSpLocks/>
          </p:cNvCxnSpPr>
          <p:nvPr/>
        </p:nvCxnSpPr>
        <p:spPr>
          <a:xfrm>
            <a:off x="2793901" y="2786288"/>
            <a:ext cx="0" cy="1351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96F25804-BDD1-CFE6-4F37-A197D7CC52E0}"/>
              </a:ext>
            </a:extLst>
          </p:cNvPr>
          <p:cNvCxnSpPr>
            <a:cxnSpLocks/>
          </p:cNvCxnSpPr>
          <p:nvPr/>
        </p:nvCxnSpPr>
        <p:spPr>
          <a:xfrm>
            <a:off x="2977996" y="2764099"/>
            <a:ext cx="0" cy="2151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80B15DD2-5591-071A-4DF6-CAD8D15F538C}"/>
              </a:ext>
            </a:extLst>
          </p:cNvPr>
          <p:cNvCxnSpPr>
            <a:cxnSpLocks/>
          </p:cNvCxnSpPr>
          <p:nvPr/>
        </p:nvCxnSpPr>
        <p:spPr>
          <a:xfrm>
            <a:off x="2992157" y="2764099"/>
            <a:ext cx="0" cy="2151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52435C2F-AA60-52D1-5C8B-45E27DF0345C}"/>
              </a:ext>
            </a:extLst>
          </p:cNvPr>
          <p:cNvCxnSpPr>
            <a:cxnSpLocks/>
          </p:cNvCxnSpPr>
          <p:nvPr/>
        </p:nvCxnSpPr>
        <p:spPr>
          <a:xfrm>
            <a:off x="3006992" y="2725583"/>
            <a:ext cx="0" cy="6002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9DDABE9F-432E-1741-5D3D-9BA5D60BF766}"/>
              </a:ext>
            </a:extLst>
          </p:cNvPr>
          <p:cNvCxnSpPr>
            <a:cxnSpLocks/>
          </p:cNvCxnSpPr>
          <p:nvPr/>
        </p:nvCxnSpPr>
        <p:spPr>
          <a:xfrm>
            <a:off x="3019448" y="2718430"/>
            <a:ext cx="0" cy="6718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1D6E51F6-899B-E697-F1BB-D2DD2DFB478B}"/>
              </a:ext>
            </a:extLst>
          </p:cNvPr>
          <p:cNvCxnSpPr>
            <a:cxnSpLocks/>
          </p:cNvCxnSpPr>
          <p:nvPr/>
        </p:nvCxnSpPr>
        <p:spPr>
          <a:xfrm>
            <a:off x="3029880" y="2705567"/>
            <a:ext cx="0" cy="8004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A97B766A-7475-EF66-C313-137486E2207C}"/>
              </a:ext>
            </a:extLst>
          </p:cNvPr>
          <p:cNvCxnSpPr>
            <a:cxnSpLocks/>
          </p:cNvCxnSpPr>
          <p:nvPr/>
        </p:nvCxnSpPr>
        <p:spPr>
          <a:xfrm>
            <a:off x="3044359" y="2683508"/>
            <a:ext cx="0" cy="10210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6D0BDD7-47B4-9BD5-D8AA-7C11F19B855B}"/>
              </a:ext>
            </a:extLst>
          </p:cNvPr>
          <p:cNvCxnSpPr>
            <a:cxnSpLocks/>
          </p:cNvCxnSpPr>
          <p:nvPr/>
        </p:nvCxnSpPr>
        <p:spPr>
          <a:xfrm>
            <a:off x="3060185" y="2664945"/>
            <a:ext cx="0" cy="12066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1F69CCBF-1241-E8AB-4B89-39E70BCE72A6}"/>
              </a:ext>
            </a:extLst>
          </p:cNvPr>
          <p:cNvCxnSpPr>
            <a:cxnSpLocks/>
          </p:cNvCxnSpPr>
          <p:nvPr/>
        </p:nvCxnSpPr>
        <p:spPr>
          <a:xfrm>
            <a:off x="3072641" y="2664945"/>
            <a:ext cx="0" cy="12066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AFB4AB86-75A3-BB10-A548-FA7FF0391EEF}"/>
              </a:ext>
            </a:extLst>
          </p:cNvPr>
          <p:cNvCxnSpPr>
            <a:cxnSpLocks/>
          </p:cNvCxnSpPr>
          <p:nvPr/>
        </p:nvCxnSpPr>
        <p:spPr>
          <a:xfrm>
            <a:off x="3085096" y="2658175"/>
            <a:ext cx="0" cy="12743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4474D03A-4CE8-E2DB-B5A2-7E452F99833E}"/>
              </a:ext>
            </a:extLst>
          </p:cNvPr>
          <p:cNvCxnSpPr>
            <a:cxnSpLocks/>
          </p:cNvCxnSpPr>
          <p:nvPr/>
        </p:nvCxnSpPr>
        <p:spPr>
          <a:xfrm>
            <a:off x="3097551" y="2593856"/>
            <a:ext cx="0" cy="19175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2F4FFEC-CF34-D485-EF46-F1D786A58CF4}"/>
              </a:ext>
            </a:extLst>
          </p:cNvPr>
          <p:cNvCxnSpPr>
            <a:cxnSpLocks/>
          </p:cNvCxnSpPr>
          <p:nvPr/>
        </p:nvCxnSpPr>
        <p:spPr>
          <a:xfrm>
            <a:off x="3112704" y="2573545"/>
            <a:ext cx="0" cy="21206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21333145-CD1C-4388-453B-50B908EEAEFB}"/>
              </a:ext>
            </a:extLst>
          </p:cNvPr>
          <p:cNvCxnSpPr>
            <a:cxnSpLocks/>
          </p:cNvCxnSpPr>
          <p:nvPr/>
        </p:nvCxnSpPr>
        <p:spPr>
          <a:xfrm>
            <a:off x="3122462" y="2567452"/>
            <a:ext cx="0" cy="21815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AF4F24F1-5F9A-8EFE-BFF6-7E065ECA9DE5}"/>
              </a:ext>
            </a:extLst>
          </p:cNvPr>
          <p:cNvCxnSpPr>
            <a:cxnSpLocks/>
          </p:cNvCxnSpPr>
          <p:nvPr/>
        </p:nvCxnSpPr>
        <p:spPr>
          <a:xfrm>
            <a:off x="3150744" y="2537662"/>
            <a:ext cx="0" cy="24794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4E33983F-16D4-DC32-2966-40CB8DD818FA}"/>
              </a:ext>
            </a:extLst>
          </p:cNvPr>
          <p:cNvCxnSpPr>
            <a:cxnSpLocks/>
          </p:cNvCxnSpPr>
          <p:nvPr/>
        </p:nvCxnSpPr>
        <p:spPr>
          <a:xfrm>
            <a:off x="3159828" y="2504488"/>
            <a:ext cx="0" cy="28112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28A3D8E8-0C06-57A5-1F0E-2415A7C0457B}"/>
              </a:ext>
            </a:extLst>
          </p:cNvPr>
          <p:cNvCxnSpPr>
            <a:cxnSpLocks/>
          </p:cNvCxnSpPr>
          <p:nvPr/>
        </p:nvCxnSpPr>
        <p:spPr>
          <a:xfrm>
            <a:off x="3172284" y="2497040"/>
            <a:ext cx="0" cy="28857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Straight Connector 1085">
            <a:extLst>
              <a:ext uri="{FF2B5EF4-FFF2-40B4-BE49-F238E27FC236}">
                <a16:creationId xmlns:a16="http://schemas.microsoft.com/office/drawing/2014/main" id="{8025F5EB-F30D-8C64-5576-3DBB63AAE99D}"/>
              </a:ext>
            </a:extLst>
          </p:cNvPr>
          <p:cNvCxnSpPr>
            <a:cxnSpLocks/>
          </p:cNvCxnSpPr>
          <p:nvPr/>
        </p:nvCxnSpPr>
        <p:spPr>
          <a:xfrm>
            <a:off x="3197194" y="2475375"/>
            <a:ext cx="0" cy="31023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Connector 1086">
            <a:extLst>
              <a:ext uri="{FF2B5EF4-FFF2-40B4-BE49-F238E27FC236}">
                <a16:creationId xmlns:a16="http://schemas.microsoft.com/office/drawing/2014/main" id="{0CFBC76F-9423-098E-C566-BCACF21746C0}"/>
              </a:ext>
            </a:extLst>
          </p:cNvPr>
          <p:cNvCxnSpPr>
            <a:cxnSpLocks/>
          </p:cNvCxnSpPr>
          <p:nvPr/>
        </p:nvCxnSpPr>
        <p:spPr>
          <a:xfrm>
            <a:off x="3225147" y="2457773"/>
            <a:ext cx="0" cy="33017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Connector 1087">
            <a:extLst>
              <a:ext uri="{FF2B5EF4-FFF2-40B4-BE49-F238E27FC236}">
                <a16:creationId xmlns:a16="http://schemas.microsoft.com/office/drawing/2014/main" id="{E7674326-A2A6-6986-B64B-534D5865E190}"/>
              </a:ext>
            </a:extLst>
          </p:cNvPr>
          <p:cNvCxnSpPr>
            <a:cxnSpLocks/>
          </p:cNvCxnSpPr>
          <p:nvPr/>
        </p:nvCxnSpPr>
        <p:spPr>
          <a:xfrm>
            <a:off x="3209650" y="2463189"/>
            <a:ext cx="0" cy="32242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>
            <a:extLst>
              <a:ext uri="{FF2B5EF4-FFF2-40B4-BE49-F238E27FC236}">
                <a16:creationId xmlns:a16="http://schemas.microsoft.com/office/drawing/2014/main" id="{BB935FFA-769F-C3C9-C679-115336F85E16}"/>
              </a:ext>
            </a:extLst>
          </p:cNvPr>
          <p:cNvCxnSpPr>
            <a:cxnSpLocks/>
          </p:cNvCxnSpPr>
          <p:nvPr/>
        </p:nvCxnSpPr>
        <p:spPr>
          <a:xfrm>
            <a:off x="3184739" y="2475375"/>
            <a:ext cx="0" cy="31023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0" name="Straight Connector 1089">
            <a:extLst>
              <a:ext uri="{FF2B5EF4-FFF2-40B4-BE49-F238E27FC236}">
                <a16:creationId xmlns:a16="http://schemas.microsoft.com/office/drawing/2014/main" id="{B6DEB92A-6E3D-D947-EBAE-34593D6CB4B1}"/>
              </a:ext>
            </a:extLst>
          </p:cNvPr>
          <p:cNvCxnSpPr>
            <a:cxnSpLocks/>
          </p:cNvCxnSpPr>
          <p:nvPr/>
        </p:nvCxnSpPr>
        <p:spPr>
          <a:xfrm>
            <a:off x="3134918" y="2549172"/>
            <a:ext cx="0" cy="23643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B89B5E82-96C9-A5AE-AAAE-53E6A254F62E}"/>
              </a:ext>
            </a:extLst>
          </p:cNvPr>
          <p:cNvCxnSpPr>
            <a:cxnSpLocks/>
          </p:cNvCxnSpPr>
          <p:nvPr/>
        </p:nvCxnSpPr>
        <p:spPr>
          <a:xfrm>
            <a:off x="3232895" y="2442878"/>
            <a:ext cx="0" cy="3427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B411B261-E165-8DB3-6FCD-3092AFE03DD4}"/>
              </a:ext>
            </a:extLst>
          </p:cNvPr>
          <p:cNvCxnSpPr>
            <a:cxnSpLocks/>
          </p:cNvCxnSpPr>
          <p:nvPr/>
        </p:nvCxnSpPr>
        <p:spPr>
          <a:xfrm>
            <a:off x="3217398" y="2457773"/>
            <a:ext cx="0" cy="33017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8A3A9F57-3222-A499-E632-996BA8BBF98D}"/>
              </a:ext>
            </a:extLst>
          </p:cNvPr>
          <p:cNvCxnSpPr>
            <a:cxnSpLocks/>
          </p:cNvCxnSpPr>
          <p:nvPr/>
        </p:nvCxnSpPr>
        <p:spPr>
          <a:xfrm>
            <a:off x="3143276" y="2549172"/>
            <a:ext cx="0" cy="23643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206F0E72-A3E9-834B-6C46-89BC9ADC04CD}"/>
              </a:ext>
            </a:extLst>
          </p:cNvPr>
          <p:cNvCxnSpPr>
            <a:cxnSpLocks/>
          </p:cNvCxnSpPr>
          <p:nvPr/>
        </p:nvCxnSpPr>
        <p:spPr>
          <a:xfrm>
            <a:off x="3337109" y="1897866"/>
            <a:ext cx="0" cy="88774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4F6234E7-3E3F-3EDD-99AA-15E49A22C0EB}"/>
              </a:ext>
            </a:extLst>
          </p:cNvPr>
          <p:cNvCxnSpPr>
            <a:cxnSpLocks/>
          </p:cNvCxnSpPr>
          <p:nvPr/>
        </p:nvCxnSpPr>
        <p:spPr>
          <a:xfrm>
            <a:off x="3244359" y="2442878"/>
            <a:ext cx="0" cy="34273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D2E24CE4-B5DB-F7C5-BA63-2E875093E769}"/>
              </a:ext>
            </a:extLst>
          </p:cNvPr>
          <p:cNvCxnSpPr>
            <a:cxnSpLocks/>
          </p:cNvCxnSpPr>
          <p:nvPr/>
        </p:nvCxnSpPr>
        <p:spPr>
          <a:xfrm>
            <a:off x="3253463" y="2376529"/>
            <a:ext cx="0" cy="4090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FB7B989A-3ABA-0C7D-0BC1-7F76B569A030}"/>
              </a:ext>
            </a:extLst>
          </p:cNvPr>
          <p:cNvCxnSpPr>
            <a:cxnSpLocks/>
          </p:cNvCxnSpPr>
          <p:nvPr/>
        </p:nvCxnSpPr>
        <p:spPr>
          <a:xfrm>
            <a:off x="3269984" y="2285129"/>
            <a:ext cx="0" cy="5004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CCF986B5-0040-6689-1014-E085D400E7D1}"/>
              </a:ext>
            </a:extLst>
          </p:cNvPr>
          <p:cNvCxnSpPr>
            <a:cxnSpLocks/>
          </p:cNvCxnSpPr>
          <p:nvPr/>
        </p:nvCxnSpPr>
        <p:spPr>
          <a:xfrm>
            <a:off x="3284819" y="2230289"/>
            <a:ext cx="0" cy="5553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Straight Connector 1098">
            <a:extLst>
              <a:ext uri="{FF2B5EF4-FFF2-40B4-BE49-F238E27FC236}">
                <a16:creationId xmlns:a16="http://schemas.microsoft.com/office/drawing/2014/main" id="{601D82A1-9441-5A9D-539C-E6D4C6DC43FB}"/>
              </a:ext>
            </a:extLst>
          </p:cNvPr>
          <p:cNvCxnSpPr>
            <a:cxnSpLocks/>
          </p:cNvCxnSpPr>
          <p:nvPr/>
        </p:nvCxnSpPr>
        <p:spPr>
          <a:xfrm>
            <a:off x="3297892" y="2090820"/>
            <a:ext cx="0" cy="69479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0" name="Straight Connector 1099">
            <a:extLst>
              <a:ext uri="{FF2B5EF4-FFF2-40B4-BE49-F238E27FC236}">
                <a16:creationId xmlns:a16="http://schemas.microsoft.com/office/drawing/2014/main" id="{810665A2-5A31-1D4C-144B-167EF686E096}"/>
              </a:ext>
            </a:extLst>
          </p:cNvPr>
          <p:cNvCxnSpPr>
            <a:cxnSpLocks/>
          </p:cNvCxnSpPr>
          <p:nvPr/>
        </p:nvCxnSpPr>
        <p:spPr>
          <a:xfrm>
            <a:off x="3310964" y="2055614"/>
            <a:ext cx="0" cy="72999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1" name="Straight Connector 1100">
            <a:extLst>
              <a:ext uri="{FF2B5EF4-FFF2-40B4-BE49-F238E27FC236}">
                <a16:creationId xmlns:a16="http://schemas.microsoft.com/office/drawing/2014/main" id="{A720013B-DABA-21F3-42AE-EBE1D371288C}"/>
              </a:ext>
            </a:extLst>
          </p:cNvPr>
          <p:cNvCxnSpPr>
            <a:cxnSpLocks/>
          </p:cNvCxnSpPr>
          <p:nvPr/>
        </p:nvCxnSpPr>
        <p:spPr>
          <a:xfrm>
            <a:off x="3262567" y="2376529"/>
            <a:ext cx="0" cy="4090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2" name="Straight Connector 1101">
            <a:extLst>
              <a:ext uri="{FF2B5EF4-FFF2-40B4-BE49-F238E27FC236}">
                <a16:creationId xmlns:a16="http://schemas.microsoft.com/office/drawing/2014/main" id="{661D9FF0-AAF1-7EEB-DE8A-8A1CCC8B62FD}"/>
              </a:ext>
            </a:extLst>
          </p:cNvPr>
          <p:cNvCxnSpPr>
            <a:cxnSpLocks/>
          </p:cNvCxnSpPr>
          <p:nvPr/>
        </p:nvCxnSpPr>
        <p:spPr>
          <a:xfrm>
            <a:off x="3324037" y="1985113"/>
            <a:ext cx="0" cy="80049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3" name="Group 1102">
            <a:extLst>
              <a:ext uri="{FF2B5EF4-FFF2-40B4-BE49-F238E27FC236}">
                <a16:creationId xmlns:a16="http://schemas.microsoft.com/office/drawing/2014/main" id="{4D872B22-171C-F720-12AC-1E154934C901}"/>
              </a:ext>
            </a:extLst>
          </p:cNvPr>
          <p:cNvGrpSpPr/>
          <p:nvPr/>
        </p:nvGrpSpPr>
        <p:grpSpPr>
          <a:xfrm>
            <a:off x="3491165" y="1769906"/>
            <a:ext cx="1928724" cy="1702124"/>
            <a:chOff x="3491165" y="1619480"/>
            <a:chExt cx="1928724" cy="1702124"/>
          </a:xfrm>
        </p:grpSpPr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E88A5633-5020-7A6E-2455-27D2B4CA9405}"/>
                </a:ext>
              </a:extLst>
            </p:cNvPr>
            <p:cNvCxnSpPr>
              <a:cxnSpLocks/>
            </p:cNvCxnSpPr>
            <p:nvPr/>
          </p:nvCxnSpPr>
          <p:spPr>
            <a:xfrm>
              <a:off x="3491165" y="2635862"/>
              <a:ext cx="0" cy="68574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Connector 1104">
              <a:extLst>
                <a:ext uri="{FF2B5EF4-FFF2-40B4-BE49-F238E27FC236}">
                  <a16:creationId xmlns:a16="http://schemas.microsoft.com/office/drawing/2014/main" id="{0232B864-D770-85E8-3C9C-42126C77E3D3}"/>
                </a:ext>
              </a:extLst>
            </p:cNvPr>
            <p:cNvCxnSpPr>
              <a:cxnSpLocks/>
            </p:cNvCxnSpPr>
            <p:nvPr/>
          </p:nvCxnSpPr>
          <p:spPr>
            <a:xfrm>
              <a:off x="3504738" y="2635862"/>
              <a:ext cx="0" cy="68574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B2404BDB-F766-9916-F8F3-A04316EFF7C2}"/>
                </a:ext>
              </a:extLst>
            </p:cNvPr>
            <p:cNvCxnSpPr>
              <a:cxnSpLocks/>
            </p:cNvCxnSpPr>
            <p:nvPr/>
          </p:nvCxnSpPr>
          <p:spPr>
            <a:xfrm>
              <a:off x="3518312" y="2635862"/>
              <a:ext cx="0" cy="55960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Straight Connector 1106">
              <a:extLst>
                <a:ext uri="{FF2B5EF4-FFF2-40B4-BE49-F238E27FC236}">
                  <a16:creationId xmlns:a16="http://schemas.microsoft.com/office/drawing/2014/main" id="{9C3A5542-10FF-A443-BA28-698CD945808A}"/>
                </a:ext>
              </a:extLst>
            </p:cNvPr>
            <p:cNvCxnSpPr>
              <a:cxnSpLocks/>
            </p:cNvCxnSpPr>
            <p:nvPr/>
          </p:nvCxnSpPr>
          <p:spPr>
            <a:xfrm>
              <a:off x="3531885" y="2635862"/>
              <a:ext cx="0" cy="4514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Straight Connector 1107">
              <a:extLst>
                <a:ext uri="{FF2B5EF4-FFF2-40B4-BE49-F238E27FC236}">
                  <a16:creationId xmlns:a16="http://schemas.microsoft.com/office/drawing/2014/main" id="{D443FF41-E7E5-5A2E-45F2-D5E8885416F1}"/>
                </a:ext>
              </a:extLst>
            </p:cNvPr>
            <p:cNvCxnSpPr>
              <a:cxnSpLocks/>
            </p:cNvCxnSpPr>
            <p:nvPr/>
          </p:nvCxnSpPr>
          <p:spPr>
            <a:xfrm>
              <a:off x="3545458" y="2635862"/>
              <a:ext cx="0" cy="43788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Straight Connector 1108">
              <a:extLst>
                <a:ext uri="{FF2B5EF4-FFF2-40B4-BE49-F238E27FC236}">
                  <a16:creationId xmlns:a16="http://schemas.microsoft.com/office/drawing/2014/main" id="{B30DD127-11CD-DA32-D4D4-7A7D795724EB}"/>
                </a:ext>
              </a:extLst>
            </p:cNvPr>
            <p:cNvCxnSpPr>
              <a:cxnSpLocks/>
            </p:cNvCxnSpPr>
            <p:nvPr/>
          </p:nvCxnSpPr>
          <p:spPr>
            <a:xfrm>
              <a:off x="3559032" y="2635862"/>
              <a:ext cx="0" cy="43044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Straight Connector 1109">
              <a:extLst>
                <a:ext uri="{FF2B5EF4-FFF2-40B4-BE49-F238E27FC236}">
                  <a16:creationId xmlns:a16="http://schemas.microsoft.com/office/drawing/2014/main" id="{731DF88E-775E-E0A0-AC4B-1B98BE5F3E79}"/>
                </a:ext>
              </a:extLst>
            </p:cNvPr>
            <p:cNvCxnSpPr>
              <a:cxnSpLocks/>
            </p:cNvCxnSpPr>
            <p:nvPr/>
          </p:nvCxnSpPr>
          <p:spPr>
            <a:xfrm>
              <a:off x="3572605" y="2635862"/>
              <a:ext cx="0" cy="40200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Connector 1110">
              <a:extLst>
                <a:ext uri="{FF2B5EF4-FFF2-40B4-BE49-F238E27FC236}">
                  <a16:creationId xmlns:a16="http://schemas.microsoft.com/office/drawing/2014/main" id="{15DF9C0F-BCD3-CDE8-9BAF-F9B5A18FB16D}"/>
                </a:ext>
              </a:extLst>
            </p:cNvPr>
            <p:cNvCxnSpPr>
              <a:cxnSpLocks/>
            </p:cNvCxnSpPr>
            <p:nvPr/>
          </p:nvCxnSpPr>
          <p:spPr>
            <a:xfrm>
              <a:off x="3583863" y="2635862"/>
              <a:ext cx="0" cy="38553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Connector 1111">
              <a:extLst>
                <a:ext uri="{FF2B5EF4-FFF2-40B4-BE49-F238E27FC236}">
                  <a16:creationId xmlns:a16="http://schemas.microsoft.com/office/drawing/2014/main" id="{658E2772-86AB-0971-3FE8-FBBEA222EAB9}"/>
                </a:ext>
              </a:extLst>
            </p:cNvPr>
            <p:cNvCxnSpPr>
              <a:cxnSpLocks/>
            </p:cNvCxnSpPr>
            <p:nvPr/>
          </p:nvCxnSpPr>
          <p:spPr>
            <a:xfrm>
              <a:off x="3600751" y="2635862"/>
              <a:ext cx="0" cy="38553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Straight Connector 1112">
              <a:extLst>
                <a:ext uri="{FF2B5EF4-FFF2-40B4-BE49-F238E27FC236}">
                  <a16:creationId xmlns:a16="http://schemas.microsoft.com/office/drawing/2014/main" id="{92E24C66-692A-19AD-001C-5E8D7F4136E5}"/>
                </a:ext>
              </a:extLst>
            </p:cNvPr>
            <p:cNvCxnSpPr>
              <a:cxnSpLocks/>
            </p:cNvCxnSpPr>
            <p:nvPr/>
          </p:nvCxnSpPr>
          <p:spPr>
            <a:xfrm>
              <a:off x="3610866" y="2635862"/>
              <a:ext cx="0" cy="35461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Straight Connector 1113">
              <a:extLst>
                <a:ext uri="{FF2B5EF4-FFF2-40B4-BE49-F238E27FC236}">
                  <a16:creationId xmlns:a16="http://schemas.microsoft.com/office/drawing/2014/main" id="{A19C5173-6503-58AD-4410-C550F4FDDA7B}"/>
                </a:ext>
              </a:extLst>
            </p:cNvPr>
            <p:cNvCxnSpPr>
              <a:cxnSpLocks/>
            </p:cNvCxnSpPr>
            <p:nvPr/>
          </p:nvCxnSpPr>
          <p:spPr>
            <a:xfrm>
              <a:off x="3627051" y="2635862"/>
              <a:ext cx="0" cy="33227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Connector 1114">
              <a:extLst>
                <a:ext uri="{FF2B5EF4-FFF2-40B4-BE49-F238E27FC236}">
                  <a16:creationId xmlns:a16="http://schemas.microsoft.com/office/drawing/2014/main" id="{2C4EE56E-6D88-8A7C-03B8-3290A296ED5C}"/>
                </a:ext>
              </a:extLst>
            </p:cNvPr>
            <p:cNvCxnSpPr>
              <a:cxnSpLocks/>
            </p:cNvCxnSpPr>
            <p:nvPr/>
          </p:nvCxnSpPr>
          <p:spPr>
            <a:xfrm>
              <a:off x="3642560" y="2635862"/>
              <a:ext cx="0" cy="31197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Connector 1115">
              <a:extLst>
                <a:ext uri="{FF2B5EF4-FFF2-40B4-BE49-F238E27FC236}">
                  <a16:creationId xmlns:a16="http://schemas.microsoft.com/office/drawing/2014/main" id="{FFAA1CAC-8ED7-4F14-70D5-438E36D4D17A}"/>
                </a:ext>
              </a:extLst>
            </p:cNvPr>
            <p:cNvCxnSpPr>
              <a:cxnSpLocks/>
            </p:cNvCxnSpPr>
            <p:nvPr/>
          </p:nvCxnSpPr>
          <p:spPr>
            <a:xfrm>
              <a:off x="3666387" y="2635862"/>
              <a:ext cx="0" cy="3018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3" name="Straight Connector 1252">
              <a:extLst>
                <a:ext uri="{FF2B5EF4-FFF2-40B4-BE49-F238E27FC236}">
                  <a16:creationId xmlns:a16="http://schemas.microsoft.com/office/drawing/2014/main" id="{7F7F2BF1-500D-38C7-94AD-8EA50113DF2D}"/>
                </a:ext>
              </a:extLst>
            </p:cNvPr>
            <p:cNvCxnSpPr>
              <a:cxnSpLocks/>
            </p:cNvCxnSpPr>
            <p:nvPr/>
          </p:nvCxnSpPr>
          <p:spPr>
            <a:xfrm>
              <a:off x="3678300" y="2635862"/>
              <a:ext cx="0" cy="3018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8" name="Straight Connector 1257">
              <a:extLst>
                <a:ext uri="{FF2B5EF4-FFF2-40B4-BE49-F238E27FC236}">
                  <a16:creationId xmlns:a16="http://schemas.microsoft.com/office/drawing/2014/main" id="{DDFEE044-6A27-7DB8-D4F2-D5B63B0E3435}"/>
                </a:ext>
              </a:extLst>
            </p:cNvPr>
            <p:cNvCxnSpPr>
              <a:cxnSpLocks/>
            </p:cNvCxnSpPr>
            <p:nvPr/>
          </p:nvCxnSpPr>
          <p:spPr>
            <a:xfrm>
              <a:off x="3698980" y="2635862"/>
              <a:ext cx="0" cy="25215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9" name="Straight Connector 1258">
              <a:extLst>
                <a:ext uri="{FF2B5EF4-FFF2-40B4-BE49-F238E27FC236}">
                  <a16:creationId xmlns:a16="http://schemas.microsoft.com/office/drawing/2014/main" id="{EA36B14C-4C3F-86C7-F58E-A3D13C39C2B8}"/>
                </a:ext>
              </a:extLst>
            </p:cNvPr>
            <p:cNvCxnSpPr>
              <a:cxnSpLocks/>
            </p:cNvCxnSpPr>
            <p:nvPr/>
          </p:nvCxnSpPr>
          <p:spPr>
            <a:xfrm>
              <a:off x="3654473" y="2635862"/>
              <a:ext cx="0" cy="31197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Straight Connector 1259">
              <a:extLst>
                <a:ext uri="{FF2B5EF4-FFF2-40B4-BE49-F238E27FC236}">
                  <a16:creationId xmlns:a16="http://schemas.microsoft.com/office/drawing/2014/main" id="{717D1627-C256-E10F-1C72-C3C804D822D9}"/>
                </a:ext>
              </a:extLst>
            </p:cNvPr>
            <p:cNvCxnSpPr>
              <a:cxnSpLocks/>
            </p:cNvCxnSpPr>
            <p:nvPr/>
          </p:nvCxnSpPr>
          <p:spPr>
            <a:xfrm>
              <a:off x="3688640" y="2635862"/>
              <a:ext cx="0" cy="25215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1" name="Straight Connector 1260">
              <a:extLst>
                <a:ext uri="{FF2B5EF4-FFF2-40B4-BE49-F238E27FC236}">
                  <a16:creationId xmlns:a16="http://schemas.microsoft.com/office/drawing/2014/main" id="{AB7E08E1-5ABC-6BBA-E074-FFA0591195E7}"/>
                </a:ext>
              </a:extLst>
            </p:cNvPr>
            <p:cNvCxnSpPr>
              <a:cxnSpLocks/>
            </p:cNvCxnSpPr>
            <p:nvPr/>
          </p:nvCxnSpPr>
          <p:spPr>
            <a:xfrm>
              <a:off x="3709320" y="2635862"/>
              <a:ext cx="0" cy="25215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2" name="Straight Connector 1261">
              <a:extLst>
                <a:ext uri="{FF2B5EF4-FFF2-40B4-BE49-F238E27FC236}">
                  <a16:creationId xmlns:a16="http://schemas.microsoft.com/office/drawing/2014/main" id="{963FA01C-E91F-F1BB-E960-2D58350C241A}"/>
                </a:ext>
              </a:extLst>
            </p:cNvPr>
            <p:cNvCxnSpPr>
              <a:cxnSpLocks/>
            </p:cNvCxnSpPr>
            <p:nvPr/>
          </p:nvCxnSpPr>
          <p:spPr>
            <a:xfrm>
              <a:off x="3734861" y="2635862"/>
              <a:ext cx="0" cy="22502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Straight Connector 1262">
              <a:extLst>
                <a:ext uri="{FF2B5EF4-FFF2-40B4-BE49-F238E27FC236}">
                  <a16:creationId xmlns:a16="http://schemas.microsoft.com/office/drawing/2014/main" id="{E054E885-05D1-83E0-7A58-209BCCC55518}"/>
                </a:ext>
              </a:extLst>
            </p:cNvPr>
            <p:cNvCxnSpPr>
              <a:cxnSpLocks/>
            </p:cNvCxnSpPr>
            <p:nvPr/>
          </p:nvCxnSpPr>
          <p:spPr>
            <a:xfrm>
              <a:off x="3725504" y="2635862"/>
              <a:ext cx="0" cy="22502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4" name="Straight Connector 1263">
              <a:extLst>
                <a:ext uri="{FF2B5EF4-FFF2-40B4-BE49-F238E27FC236}">
                  <a16:creationId xmlns:a16="http://schemas.microsoft.com/office/drawing/2014/main" id="{D5F98ED4-1E35-B1F1-E7F2-3A4BEAB68270}"/>
                </a:ext>
              </a:extLst>
            </p:cNvPr>
            <p:cNvCxnSpPr>
              <a:cxnSpLocks/>
            </p:cNvCxnSpPr>
            <p:nvPr/>
          </p:nvCxnSpPr>
          <p:spPr>
            <a:xfrm>
              <a:off x="3717412" y="2635862"/>
              <a:ext cx="0" cy="22502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5" name="Straight Connector 1264">
              <a:extLst>
                <a:ext uri="{FF2B5EF4-FFF2-40B4-BE49-F238E27FC236}">
                  <a16:creationId xmlns:a16="http://schemas.microsoft.com/office/drawing/2014/main" id="{F2EC91DC-DA8C-1AE3-7F2E-E1FE8D197D60}"/>
                </a:ext>
              </a:extLst>
            </p:cNvPr>
            <p:cNvCxnSpPr>
              <a:cxnSpLocks/>
            </p:cNvCxnSpPr>
            <p:nvPr/>
          </p:nvCxnSpPr>
          <p:spPr>
            <a:xfrm>
              <a:off x="3744217" y="2635862"/>
              <a:ext cx="0" cy="20905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Straight Connector 1265">
              <a:extLst>
                <a:ext uri="{FF2B5EF4-FFF2-40B4-BE49-F238E27FC236}">
                  <a16:creationId xmlns:a16="http://schemas.microsoft.com/office/drawing/2014/main" id="{00253E67-E96D-0108-8E37-515F737B92ED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0" y="2635862"/>
              <a:ext cx="0" cy="1949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7" name="Straight Connector 1266">
              <a:extLst>
                <a:ext uri="{FF2B5EF4-FFF2-40B4-BE49-F238E27FC236}">
                  <a16:creationId xmlns:a16="http://schemas.microsoft.com/office/drawing/2014/main" id="{7D5DB88A-C0C3-F08D-C4D2-D42825FDD596}"/>
                </a:ext>
              </a:extLst>
            </p:cNvPr>
            <p:cNvCxnSpPr>
              <a:cxnSpLocks/>
            </p:cNvCxnSpPr>
            <p:nvPr/>
          </p:nvCxnSpPr>
          <p:spPr>
            <a:xfrm>
              <a:off x="3753574" y="2635862"/>
              <a:ext cx="0" cy="1949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8" name="Straight Connector 1267">
              <a:extLst>
                <a:ext uri="{FF2B5EF4-FFF2-40B4-BE49-F238E27FC236}">
                  <a16:creationId xmlns:a16="http://schemas.microsoft.com/office/drawing/2014/main" id="{F8E86376-AD56-B966-7B3D-E5A144D4BC06}"/>
                </a:ext>
              </a:extLst>
            </p:cNvPr>
            <p:cNvCxnSpPr>
              <a:cxnSpLocks/>
            </p:cNvCxnSpPr>
            <p:nvPr/>
          </p:nvCxnSpPr>
          <p:spPr>
            <a:xfrm>
              <a:off x="3800355" y="2635862"/>
              <a:ext cx="0" cy="18198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9" name="Straight Connector 1268">
              <a:extLst>
                <a:ext uri="{FF2B5EF4-FFF2-40B4-BE49-F238E27FC236}">
                  <a16:creationId xmlns:a16="http://schemas.microsoft.com/office/drawing/2014/main" id="{8A2CE035-50FD-56BF-9624-043EA33036C9}"/>
                </a:ext>
              </a:extLst>
            </p:cNvPr>
            <p:cNvCxnSpPr>
              <a:cxnSpLocks/>
            </p:cNvCxnSpPr>
            <p:nvPr/>
          </p:nvCxnSpPr>
          <p:spPr>
            <a:xfrm>
              <a:off x="3791000" y="2635862"/>
              <a:ext cx="0" cy="18738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" name="Straight Connector 1269">
              <a:extLst>
                <a:ext uri="{FF2B5EF4-FFF2-40B4-BE49-F238E27FC236}">
                  <a16:creationId xmlns:a16="http://schemas.microsoft.com/office/drawing/2014/main" id="{917F9EF2-6A5A-B480-6A4F-F48C261BB34A}"/>
                </a:ext>
              </a:extLst>
            </p:cNvPr>
            <p:cNvCxnSpPr>
              <a:cxnSpLocks/>
            </p:cNvCxnSpPr>
            <p:nvPr/>
          </p:nvCxnSpPr>
          <p:spPr>
            <a:xfrm>
              <a:off x="3781643" y="2635862"/>
              <a:ext cx="0" cy="18738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1" name="Straight Connector 1270">
              <a:extLst>
                <a:ext uri="{FF2B5EF4-FFF2-40B4-BE49-F238E27FC236}">
                  <a16:creationId xmlns:a16="http://schemas.microsoft.com/office/drawing/2014/main" id="{2990CC2D-F67C-CE62-238E-B957E6B54173}"/>
                </a:ext>
              </a:extLst>
            </p:cNvPr>
            <p:cNvCxnSpPr>
              <a:cxnSpLocks/>
            </p:cNvCxnSpPr>
            <p:nvPr/>
          </p:nvCxnSpPr>
          <p:spPr>
            <a:xfrm>
              <a:off x="3772287" y="2635862"/>
              <a:ext cx="0" cy="18738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>
              <a:extLst>
                <a:ext uri="{FF2B5EF4-FFF2-40B4-BE49-F238E27FC236}">
                  <a16:creationId xmlns:a16="http://schemas.microsoft.com/office/drawing/2014/main" id="{11BB5CBC-A2A6-6FCA-7D2A-93ACBF940B0F}"/>
                </a:ext>
              </a:extLst>
            </p:cNvPr>
            <p:cNvCxnSpPr>
              <a:cxnSpLocks/>
            </p:cNvCxnSpPr>
            <p:nvPr/>
          </p:nvCxnSpPr>
          <p:spPr>
            <a:xfrm>
              <a:off x="3810471" y="2635862"/>
              <a:ext cx="0" cy="16030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3" name="Straight Connector 1272">
              <a:extLst>
                <a:ext uri="{FF2B5EF4-FFF2-40B4-BE49-F238E27FC236}">
                  <a16:creationId xmlns:a16="http://schemas.microsoft.com/office/drawing/2014/main" id="{D8ED89EA-BDD1-0C99-0D84-9B74F6E643F3}"/>
                </a:ext>
              </a:extLst>
            </p:cNvPr>
            <p:cNvCxnSpPr>
              <a:cxnSpLocks/>
            </p:cNvCxnSpPr>
            <p:nvPr/>
          </p:nvCxnSpPr>
          <p:spPr>
            <a:xfrm>
              <a:off x="3820586" y="2635862"/>
              <a:ext cx="0" cy="16030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4" name="Straight Connector 1273">
              <a:extLst>
                <a:ext uri="{FF2B5EF4-FFF2-40B4-BE49-F238E27FC236}">
                  <a16:creationId xmlns:a16="http://schemas.microsoft.com/office/drawing/2014/main" id="{56BE8F65-E685-EB64-0D8D-119FD3B6A075}"/>
                </a:ext>
              </a:extLst>
            </p:cNvPr>
            <p:cNvCxnSpPr>
              <a:cxnSpLocks/>
            </p:cNvCxnSpPr>
            <p:nvPr/>
          </p:nvCxnSpPr>
          <p:spPr>
            <a:xfrm>
              <a:off x="3830701" y="2635862"/>
              <a:ext cx="0" cy="16030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5" name="Straight Connector 1274">
              <a:extLst>
                <a:ext uri="{FF2B5EF4-FFF2-40B4-BE49-F238E27FC236}">
                  <a16:creationId xmlns:a16="http://schemas.microsoft.com/office/drawing/2014/main" id="{ED80A5F8-5858-54C0-4AED-F811845DD406}"/>
                </a:ext>
              </a:extLst>
            </p:cNvPr>
            <p:cNvCxnSpPr>
              <a:cxnSpLocks/>
            </p:cNvCxnSpPr>
            <p:nvPr/>
          </p:nvCxnSpPr>
          <p:spPr>
            <a:xfrm>
              <a:off x="3840816" y="2635862"/>
              <a:ext cx="0" cy="16030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6" name="Straight Connector 1275">
              <a:extLst>
                <a:ext uri="{FF2B5EF4-FFF2-40B4-BE49-F238E27FC236}">
                  <a16:creationId xmlns:a16="http://schemas.microsoft.com/office/drawing/2014/main" id="{A69B97FA-E5E4-B393-BDE3-29D5CFCCA2DD}"/>
                </a:ext>
              </a:extLst>
            </p:cNvPr>
            <p:cNvCxnSpPr>
              <a:cxnSpLocks/>
            </p:cNvCxnSpPr>
            <p:nvPr/>
          </p:nvCxnSpPr>
          <p:spPr>
            <a:xfrm>
              <a:off x="3850931" y="2635862"/>
              <a:ext cx="0" cy="16030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7" name="Straight Connector 1276">
              <a:extLst>
                <a:ext uri="{FF2B5EF4-FFF2-40B4-BE49-F238E27FC236}">
                  <a16:creationId xmlns:a16="http://schemas.microsoft.com/office/drawing/2014/main" id="{6F3F280F-6218-4571-6356-8289D7A1233B}"/>
                </a:ext>
              </a:extLst>
            </p:cNvPr>
            <p:cNvCxnSpPr>
              <a:cxnSpLocks/>
            </p:cNvCxnSpPr>
            <p:nvPr/>
          </p:nvCxnSpPr>
          <p:spPr>
            <a:xfrm>
              <a:off x="3861046" y="2635862"/>
              <a:ext cx="0" cy="15598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Straight Connector 1277">
              <a:extLst>
                <a:ext uri="{FF2B5EF4-FFF2-40B4-BE49-F238E27FC236}">
                  <a16:creationId xmlns:a16="http://schemas.microsoft.com/office/drawing/2014/main" id="{60B9B2EB-1259-87DB-E3F3-7187EF884107}"/>
                </a:ext>
              </a:extLst>
            </p:cNvPr>
            <p:cNvCxnSpPr>
              <a:cxnSpLocks/>
            </p:cNvCxnSpPr>
            <p:nvPr/>
          </p:nvCxnSpPr>
          <p:spPr>
            <a:xfrm>
              <a:off x="3881276" y="2635862"/>
              <a:ext cx="0" cy="14818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9" name="Straight Connector 1278">
              <a:extLst>
                <a:ext uri="{FF2B5EF4-FFF2-40B4-BE49-F238E27FC236}">
                  <a16:creationId xmlns:a16="http://schemas.microsoft.com/office/drawing/2014/main" id="{6ACC6001-D429-162D-6ED5-7371D8054D9B}"/>
                </a:ext>
              </a:extLst>
            </p:cNvPr>
            <p:cNvCxnSpPr>
              <a:cxnSpLocks/>
            </p:cNvCxnSpPr>
            <p:nvPr/>
          </p:nvCxnSpPr>
          <p:spPr>
            <a:xfrm>
              <a:off x="3871161" y="2635862"/>
              <a:ext cx="0" cy="15078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4" name="Straight Connector 1343">
              <a:extLst>
                <a:ext uri="{FF2B5EF4-FFF2-40B4-BE49-F238E27FC236}">
                  <a16:creationId xmlns:a16="http://schemas.microsoft.com/office/drawing/2014/main" id="{017A6F6A-9E67-B11E-A55D-99A9DD7964EC}"/>
                </a:ext>
              </a:extLst>
            </p:cNvPr>
            <p:cNvCxnSpPr>
              <a:cxnSpLocks/>
            </p:cNvCxnSpPr>
            <p:nvPr/>
          </p:nvCxnSpPr>
          <p:spPr>
            <a:xfrm>
              <a:off x="3890717" y="2635862"/>
              <a:ext cx="0" cy="14818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5" name="Straight Connector 1344">
              <a:extLst>
                <a:ext uri="{FF2B5EF4-FFF2-40B4-BE49-F238E27FC236}">
                  <a16:creationId xmlns:a16="http://schemas.microsoft.com/office/drawing/2014/main" id="{DE151356-297C-5C1B-4F8B-20640D608D45}"/>
                </a:ext>
              </a:extLst>
            </p:cNvPr>
            <p:cNvCxnSpPr>
              <a:cxnSpLocks/>
            </p:cNvCxnSpPr>
            <p:nvPr/>
          </p:nvCxnSpPr>
          <p:spPr>
            <a:xfrm>
              <a:off x="3899483" y="2635862"/>
              <a:ext cx="0" cy="14066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Straight Connector 1345">
              <a:extLst>
                <a:ext uri="{FF2B5EF4-FFF2-40B4-BE49-F238E27FC236}">
                  <a16:creationId xmlns:a16="http://schemas.microsoft.com/office/drawing/2014/main" id="{16D999A8-DB85-3336-360D-B46C405E82C1}"/>
                </a:ext>
              </a:extLst>
            </p:cNvPr>
            <p:cNvCxnSpPr>
              <a:cxnSpLocks/>
            </p:cNvCxnSpPr>
            <p:nvPr/>
          </p:nvCxnSpPr>
          <p:spPr>
            <a:xfrm>
              <a:off x="3908249" y="2635862"/>
              <a:ext cx="0" cy="14066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1535BF26-2E9B-8D9A-B2FC-0D52DA70988D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5" y="2635862"/>
              <a:ext cx="0" cy="14066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BA31AE58-74FD-4152-9FF4-1104B992C18D}"/>
                </a:ext>
              </a:extLst>
            </p:cNvPr>
            <p:cNvCxnSpPr>
              <a:cxnSpLocks/>
            </p:cNvCxnSpPr>
            <p:nvPr/>
          </p:nvCxnSpPr>
          <p:spPr>
            <a:xfrm>
              <a:off x="3933874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9" name="Straight Connector 1348">
              <a:extLst>
                <a:ext uri="{FF2B5EF4-FFF2-40B4-BE49-F238E27FC236}">
                  <a16:creationId xmlns:a16="http://schemas.microsoft.com/office/drawing/2014/main" id="{730CAFCD-A9B9-DD31-4E81-18689ED4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925782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Straight Connector 1349">
              <a:extLst>
                <a:ext uri="{FF2B5EF4-FFF2-40B4-BE49-F238E27FC236}">
                  <a16:creationId xmlns:a16="http://schemas.microsoft.com/office/drawing/2014/main" id="{2756C437-A62B-3E71-4611-2ED454EC4BD4}"/>
                </a:ext>
              </a:extLst>
            </p:cNvPr>
            <p:cNvCxnSpPr>
              <a:cxnSpLocks/>
            </p:cNvCxnSpPr>
            <p:nvPr/>
          </p:nvCxnSpPr>
          <p:spPr>
            <a:xfrm>
              <a:off x="3948035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Straight Connector 1355">
              <a:extLst>
                <a:ext uri="{FF2B5EF4-FFF2-40B4-BE49-F238E27FC236}">
                  <a16:creationId xmlns:a16="http://schemas.microsoft.com/office/drawing/2014/main" id="{61513579-A87E-779A-06AB-BAE9AA3961B7}"/>
                </a:ext>
              </a:extLst>
            </p:cNvPr>
            <p:cNvCxnSpPr>
              <a:cxnSpLocks/>
            </p:cNvCxnSpPr>
            <p:nvPr/>
          </p:nvCxnSpPr>
          <p:spPr>
            <a:xfrm>
              <a:off x="3964219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7" name="Straight Connector 1356">
              <a:extLst>
                <a:ext uri="{FF2B5EF4-FFF2-40B4-BE49-F238E27FC236}">
                  <a16:creationId xmlns:a16="http://schemas.microsoft.com/office/drawing/2014/main" id="{5D93A9EB-D287-FA58-43E6-9457F1515C4B}"/>
                </a:ext>
              </a:extLst>
            </p:cNvPr>
            <p:cNvCxnSpPr>
              <a:cxnSpLocks/>
            </p:cNvCxnSpPr>
            <p:nvPr/>
          </p:nvCxnSpPr>
          <p:spPr>
            <a:xfrm>
              <a:off x="3956127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0" name="Straight Connector 1359">
              <a:extLst>
                <a:ext uri="{FF2B5EF4-FFF2-40B4-BE49-F238E27FC236}">
                  <a16:creationId xmlns:a16="http://schemas.microsoft.com/office/drawing/2014/main" id="{EEE89A88-8872-EA5B-64A8-1EE6E803677D}"/>
                </a:ext>
              </a:extLst>
            </p:cNvPr>
            <p:cNvCxnSpPr>
              <a:cxnSpLocks/>
            </p:cNvCxnSpPr>
            <p:nvPr/>
          </p:nvCxnSpPr>
          <p:spPr>
            <a:xfrm>
              <a:off x="3941292" y="2635862"/>
              <a:ext cx="0" cy="12916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9" name="Straight Connector 1428">
              <a:extLst>
                <a:ext uri="{FF2B5EF4-FFF2-40B4-BE49-F238E27FC236}">
                  <a16:creationId xmlns:a16="http://schemas.microsoft.com/office/drawing/2014/main" id="{509E2DEC-374C-8868-16E1-B3F1368209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2986" y="2635862"/>
              <a:ext cx="0" cy="11561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0" name="Straight Connector 1429">
              <a:extLst>
                <a:ext uri="{FF2B5EF4-FFF2-40B4-BE49-F238E27FC236}">
                  <a16:creationId xmlns:a16="http://schemas.microsoft.com/office/drawing/2014/main" id="{F03F6D2C-BD45-7833-3CA6-EAB9739F7D52}"/>
                </a:ext>
              </a:extLst>
            </p:cNvPr>
            <p:cNvCxnSpPr>
              <a:cxnSpLocks/>
            </p:cNvCxnSpPr>
            <p:nvPr/>
          </p:nvCxnSpPr>
          <p:spPr>
            <a:xfrm>
              <a:off x="3981827" y="2635862"/>
              <a:ext cx="0" cy="1100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1" name="Straight Connector 1430">
              <a:extLst>
                <a:ext uri="{FF2B5EF4-FFF2-40B4-BE49-F238E27FC236}">
                  <a16:creationId xmlns:a16="http://schemas.microsoft.com/office/drawing/2014/main" id="{A91232A4-8E9A-40F3-B372-A2EC8BBCB7E9}"/>
                </a:ext>
              </a:extLst>
            </p:cNvPr>
            <p:cNvCxnSpPr>
              <a:cxnSpLocks/>
            </p:cNvCxnSpPr>
            <p:nvPr/>
          </p:nvCxnSpPr>
          <p:spPr>
            <a:xfrm>
              <a:off x="3999511" y="2635862"/>
              <a:ext cx="0" cy="10659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2" name="Straight Connector 1431">
              <a:extLst>
                <a:ext uri="{FF2B5EF4-FFF2-40B4-BE49-F238E27FC236}">
                  <a16:creationId xmlns:a16="http://schemas.microsoft.com/office/drawing/2014/main" id="{BE8041CB-FE93-3FD4-79F6-BB893282DADE}"/>
                </a:ext>
              </a:extLst>
            </p:cNvPr>
            <p:cNvCxnSpPr>
              <a:cxnSpLocks/>
            </p:cNvCxnSpPr>
            <p:nvPr/>
          </p:nvCxnSpPr>
          <p:spPr>
            <a:xfrm>
              <a:off x="3990669" y="2635862"/>
              <a:ext cx="0" cy="10659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" name="Straight Connector 1432">
              <a:extLst>
                <a:ext uri="{FF2B5EF4-FFF2-40B4-BE49-F238E27FC236}">
                  <a16:creationId xmlns:a16="http://schemas.microsoft.com/office/drawing/2014/main" id="{5F37613C-B85B-F801-FCFE-91AB06F850D6}"/>
                </a:ext>
              </a:extLst>
            </p:cNvPr>
            <p:cNvCxnSpPr>
              <a:cxnSpLocks/>
            </p:cNvCxnSpPr>
            <p:nvPr/>
          </p:nvCxnSpPr>
          <p:spPr>
            <a:xfrm>
              <a:off x="4015695" y="2635862"/>
              <a:ext cx="0" cy="10659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" name="Straight Connector 1433">
              <a:extLst>
                <a:ext uri="{FF2B5EF4-FFF2-40B4-BE49-F238E27FC236}">
                  <a16:creationId xmlns:a16="http://schemas.microsoft.com/office/drawing/2014/main" id="{A235DCE5-EE3F-5EFE-74FE-4D32B537D01E}"/>
                </a:ext>
              </a:extLst>
            </p:cNvPr>
            <p:cNvCxnSpPr>
              <a:cxnSpLocks/>
            </p:cNvCxnSpPr>
            <p:nvPr/>
          </p:nvCxnSpPr>
          <p:spPr>
            <a:xfrm>
              <a:off x="4007603" y="2635862"/>
              <a:ext cx="0" cy="10659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" name="Straight Connector 1434">
              <a:extLst>
                <a:ext uri="{FF2B5EF4-FFF2-40B4-BE49-F238E27FC236}">
                  <a16:creationId xmlns:a16="http://schemas.microsoft.com/office/drawing/2014/main" id="{2E2EB706-2DBE-4ADF-7066-176EE27003CD}"/>
                </a:ext>
              </a:extLst>
            </p:cNvPr>
            <p:cNvCxnSpPr>
              <a:cxnSpLocks/>
            </p:cNvCxnSpPr>
            <p:nvPr/>
          </p:nvCxnSpPr>
          <p:spPr>
            <a:xfrm>
              <a:off x="4043343" y="2635862"/>
              <a:ext cx="0" cy="8515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6" name="Straight Connector 1435">
              <a:extLst>
                <a:ext uri="{FF2B5EF4-FFF2-40B4-BE49-F238E27FC236}">
                  <a16:creationId xmlns:a16="http://schemas.microsoft.com/office/drawing/2014/main" id="{CF1C8C7A-68FE-05B6-776C-4A00193209D9}"/>
                </a:ext>
              </a:extLst>
            </p:cNvPr>
            <p:cNvCxnSpPr>
              <a:cxnSpLocks/>
            </p:cNvCxnSpPr>
            <p:nvPr/>
          </p:nvCxnSpPr>
          <p:spPr>
            <a:xfrm>
              <a:off x="4033902" y="2635862"/>
              <a:ext cx="0" cy="8515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7" name="Straight Connector 1436">
              <a:extLst>
                <a:ext uri="{FF2B5EF4-FFF2-40B4-BE49-F238E27FC236}">
                  <a16:creationId xmlns:a16="http://schemas.microsoft.com/office/drawing/2014/main" id="{B249FAE7-781B-2B3C-AF8D-B112646B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025810" y="2635862"/>
              <a:ext cx="0" cy="8515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8" name="Straight Connector 1437">
              <a:extLst>
                <a:ext uri="{FF2B5EF4-FFF2-40B4-BE49-F238E27FC236}">
                  <a16:creationId xmlns:a16="http://schemas.microsoft.com/office/drawing/2014/main" id="{BB195808-ADFA-52E2-3828-42F6E7D798A7}"/>
                </a:ext>
              </a:extLst>
            </p:cNvPr>
            <p:cNvCxnSpPr>
              <a:cxnSpLocks/>
            </p:cNvCxnSpPr>
            <p:nvPr/>
          </p:nvCxnSpPr>
          <p:spPr>
            <a:xfrm>
              <a:off x="4054132" y="2635862"/>
              <a:ext cx="0" cy="7499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9" name="Straight Connector 1438">
              <a:extLst>
                <a:ext uri="{FF2B5EF4-FFF2-40B4-BE49-F238E27FC236}">
                  <a16:creationId xmlns:a16="http://schemas.microsoft.com/office/drawing/2014/main" id="{5BA8A1A2-7EAF-AFB5-14FF-134DAF8FFE5C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3" y="2635862"/>
              <a:ext cx="0" cy="7499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0" name="Straight Connector 1439">
              <a:extLst>
                <a:ext uri="{FF2B5EF4-FFF2-40B4-BE49-F238E27FC236}">
                  <a16:creationId xmlns:a16="http://schemas.microsoft.com/office/drawing/2014/main" id="{0C2C35E2-F675-8C10-F33D-3CD55D7DF251}"/>
                </a:ext>
              </a:extLst>
            </p:cNvPr>
            <p:cNvCxnSpPr>
              <a:cxnSpLocks/>
            </p:cNvCxnSpPr>
            <p:nvPr/>
          </p:nvCxnSpPr>
          <p:spPr>
            <a:xfrm>
              <a:off x="4083803" y="2635862"/>
              <a:ext cx="0" cy="7499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1" name="Straight Connector 1440">
              <a:extLst>
                <a:ext uri="{FF2B5EF4-FFF2-40B4-BE49-F238E27FC236}">
                  <a16:creationId xmlns:a16="http://schemas.microsoft.com/office/drawing/2014/main" id="{70DAA180-D8D4-E25E-7306-5E0DFC164D1F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23" y="2635862"/>
              <a:ext cx="0" cy="7499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Straight Connector 1441">
              <a:extLst>
                <a:ext uri="{FF2B5EF4-FFF2-40B4-BE49-F238E27FC236}">
                  <a16:creationId xmlns:a16="http://schemas.microsoft.com/office/drawing/2014/main" id="{400C6229-54FC-55AF-3218-1D46978E0903}"/>
                </a:ext>
              </a:extLst>
            </p:cNvPr>
            <p:cNvCxnSpPr>
              <a:cxnSpLocks/>
            </p:cNvCxnSpPr>
            <p:nvPr/>
          </p:nvCxnSpPr>
          <p:spPr>
            <a:xfrm>
              <a:off x="4102684" y="2635862"/>
              <a:ext cx="0" cy="6795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3" name="Straight Connector 1442">
              <a:extLst>
                <a:ext uri="{FF2B5EF4-FFF2-40B4-BE49-F238E27FC236}">
                  <a16:creationId xmlns:a16="http://schemas.microsoft.com/office/drawing/2014/main" id="{21A90840-AE19-A9B5-CB2A-13D9E4C0BF1A}"/>
                </a:ext>
              </a:extLst>
            </p:cNvPr>
            <p:cNvCxnSpPr>
              <a:cxnSpLocks/>
            </p:cNvCxnSpPr>
            <p:nvPr/>
          </p:nvCxnSpPr>
          <p:spPr>
            <a:xfrm>
              <a:off x="4093243" y="2635862"/>
              <a:ext cx="0" cy="6795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4" name="Straight Connector 1443">
              <a:extLst>
                <a:ext uri="{FF2B5EF4-FFF2-40B4-BE49-F238E27FC236}">
                  <a16:creationId xmlns:a16="http://schemas.microsoft.com/office/drawing/2014/main" id="{7B34E5E5-D8C1-9EDE-161B-198D82FA253D}"/>
                </a:ext>
              </a:extLst>
            </p:cNvPr>
            <p:cNvCxnSpPr>
              <a:cxnSpLocks/>
            </p:cNvCxnSpPr>
            <p:nvPr/>
          </p:nvCxnSpPr>
          <p:spPr>
            <a:xfrm>
              <a:off x="4121566" y="2635862"/>
              <a:ext cx="0" cy="6213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5" name="Straight Connector 1444">
              <a:extLst>
                <a:ext uri="{FF2B5EF4-FFF2-40B4-BE49-F238E27FC236}">
                  <a16:creationId xmlns:a16="http://schemas.microsoft.com/office/drawing/2014/main" id="{B1A4AB93-60CC-57F3-9BE8-3B48A5C04F74}"/>
                </a:ext>
              </a:extLst>
            </p:cNvPr>
            <p:cNvCxnSpPr>
              <a:cxnSpLocks/>
            </p:cNvCxnSpPr>
            <p:nvPr/>
          </p:nvCxnSpPr>
          <p:spPr>
            <a:xfrm>
              <a:off x="4112125" y="2635862"/>
              <a:ext cx="0" cy="6213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6" name="Straight Connector 1445">
              <a:extLst>
                <a:ext uri="{FF2B5EF4-FFF2-40B4-BE49-F238E27FC236}">
                  <a16:creationId xmlns:a16="http://schemas.microsoft.com/office/drawing/2014/main" id="{29F71145-857A-89C2-968C-FEE5B92884E3}"/>
                </a:ext>
              </a:extLst>
            </p:cNvPr>
            <p:cNvCxnSpPr>
              <a:cxnSpLocks/>
            </p:cNvCxnSpPr>
            <p:nvPr/>
          </p:nvCxnSpPr>
          <p:spPr>
            <a:xfrm>
              <a:off x="4135727" y="2636539"/>
              <a:ext cx="0" cy="553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7" name="Straight Connector 1446">
              <a:extLst>
                <a:ext uri="{FF2B5EF4-FFF2-40B4-BE49-F238E27FC236}">
                  <a16:creationId xmlns:a16="http://schemas.microsoft.com/office/drawing/2014/main" id="{15C3CC79-63C5-E3AA-2356-D1FD1683C111}"/>
                </a:ext>
              </a:extLst>
            </p:cNvPr>
            <p:cNvCxnSpPr>
              <a:cxnSpLocks/>
            </p:cNvCxnSpPr>
            <p:nvPr/>
          </p:nvCxnSpPr>
          <p:spPr>
            <a:xfrm>
              <a:off x="4145168" y="2636539"/>
              <a:ext cx="0" cy="553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Straight Connector 1447">
              <a:extLst>
                <a:ext uri="{FF2B5EF4-FFF2-40B4-BE49-F238E27FC236}">
                  <a16:creationId xmlns:a16="http://schemas.microsoft.com/office/drawing/2014/main" id="{E66C4EBC-B285-2CC1-499E-D45DC8E8E3AA}"/>
                </a:ext>
              </a:extLst>
            </p:cNvPr>
            <p:cNvCxnSpPr>
              <a:cxnSpLocks/>
            </p:cNvCxnSpPr>
            <p:nvPr/>
          </p:nvCxnSpPr>
          <p:spPr>
            <a:xfrm>
              <a:off x="4155283" y="2636539"/>
              <a:ext cx="0" cy="553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9" name="Straight Connector 1448">
              <a:extLst>
                <a:ext uri="{FF2B5EF4-FFF2-40B4-BE49-F238E27FC236}">
                  <a16:creationId xmlns:a16="http://schemas.microsoft.com/office/drawing/2014/main" id="{CC0F65F0-7416-7D17-3518-0C287CD7CC8E}"/>
                </a:ext>
              </a:extLst>
            </p:cNvPr>
            <p:cNvCxnSpPr>
              <a:cxnSpLocks/>
            </p:cNvCxnSpPr>
            <p:nvPr/>
          </p:nvCxnSpPr>
          <p:spPr>
            <a:xfrm>
              <a:off x="4174839" y="2636539"/>
              <a:ext cx="0" cy="4791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0" name="Straight Connector 1449">
              <a:extLst>
                <a:ext uri="{FF2B5EF4-FFF2-40B4-BE49-F238E27FC236}">
                  <a16:creationId xmlns:a16="http://schemas.microsoft.com/office/drawing/2014/main" id="{686F2B55-21FE-574A-75DB-09C7CB4169AD}"/>
                </a:ext>
              </a:extLst>
            </p:cNvPr>
            <p:cNvCxnSpPr>
              <a:cxnSpLocks/>
            </p:cNvCxnSpPr>
            <p:nvPr/>
          </p:nvCxnSpPr>
          <p:spPr>
            <a:xfrm>
              <a:off x="4164724" y="2636539"/>
              <a:ext cx="0" cy="4791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1" name="Straight Connector 1450">
              <a:extLst>
                <a:ext uri="{FF2B5EF4-FFF2-40B4-BE49-F238E27FC236}">
                  <a16:creationId xmlns:a16="http://schemas.microsoft.com/office/drawing/2014/main" id="{C4EBEB1E-C85E-5448-D9B2-0828926B4536}"/>
                </a:ext>
              </a:extLst>
            </p:cNvPr>
            <p:cNvCxnSpPr>
              <a:cxnSpLocks/>
            </p:cNvCxnSpPr>
            <p:nvPr/>
          </p:nvCxnSpPr>
          <p:spPr>
            <a:xfrm>
              <a:off x="4189000" y="2636539"/>
              <a:ext cx="0" cy="1609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2" name="Straight Connector 1451">
              <a:extLst>
                <a:ext uri="{FF2B5EF4-FFF2-40B4-BE49-F238E27FC236}">
                  <a16:creationId xmlns:a16="http://schemas.microsoft.com/office/drawing/2014/main" id="{6AC3F73B-A849-9EE4-588E-A83C0EF6C97D}"/>
                </a:ext>
              </a:extLst>
            </p:cNvPr>
            <p:cNvCxnSpPr>
              <a:cxnSpLocks/>
            </p:cNvCxnSpPr>
            <p:nvPr/>
          </p:nvCxnSpPr>
          <p:spPr>
            <a:xfrm>
              <a:off x="4205184" y="2636539"/>
              <a:ext cx="0" cy="779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3" name="Straight Connector 1452">
              <a:extLst>
                <a:ext uri="{FF2B5EF4-FFF2-40B4-BE49-F238E27FC236}">
                  <a16:creationId xmlns:a16="http://schemas.microsoft.com/office/drawing/2014/main" id="{16501C52-5EA0-09AA-8DA7-2CAC5E2E1CC6}"/>
                </a:ext>
              </a:extLst>
            </p:cNvPr>
            <p:cNvCxnSpPr>
              <a:cxnSpLocks/>
            </p:cNvCxnSpPr>
            <p:nvPr/>
          </p:nvCxnSpPr>
          <p:spPr>
            <a:xfrm>
              <a:off x="4226089" y="2620289"/>
              <a:ext cx="0" cy="1609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4" name="Straight Connector 1453">
              <a:extLst>
                <a:ext uri="{FF2B5EF4-FFF2-40B4-BE49-F238E27FC236}">
                  <a16:creationId xmlns:a16="http://schemas.microsoft.com/office/drawing/2014/main" id="{530AB99D-DBEA-8E18-1492-F947F101CFC3}"/>
                </a:ext>
              </a:extLst>
            </p:cNvPr>
            <p:cNvCxnSpPr>
              <a:cxnSpLocks/>
            </p:cNvCxnSpPr>
            <p:nvPr/>
          </p:nvCxnSpPr>
          <p:spPr>
            <a:xfrm>
              <a:off x="4241598" y="2620289"/>
              <a:ext cx="0" cy="1609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5" name="Straight Connector 1454">
              <a:extLst>
                <a:ext uri="{FF2B5EF4-FFF2-40B4-BE49-F238E27FC236}">
                  <a16:creationId xmlns:a16="http://schemas.microsoft.com/office/drawing/2014/main" id="{306C301D-1E71-EAA9-B8D0-5F84F9376319}"/>
                </a:ext>
              </a:extLst>
            </p:cNvPr>
            <p:cNvCxnSpPr>
              <a:cxnSpLocks/>
            </p:cNvCxnSpPr>
            <p:nvPr/>
          </p:nvCxnSpPr>
          <p:spPr>
            <a:xfrm>
              <a:off x="4257782" y="2620289"/>
              <a:ext cx="0" cy="1609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6" name="Straight Connector 1455">
              <a:extLst>
                <a:ext uri="{FF2B5EF4-FFF2-40B4-BE49-F238E27FC236}">
                  <a16:creationId xmlns:a16="http://schemas.microsoft.com/office/drawing/2014/main" id="{5C549A91-48BD-45E5-F4AC-5F1F605DF97B}"/>
                </a:ext>
              </a:extLst>
            </p:cNvPr>
            <p:cNvCxnSpPr>
              <a:cxnSpLocks/>
            </p:cNvCxnSpPr>
            <p:nvPr/>
          </p:nvCxnSpPr>
          <p:spPr>
            <a:xfrm>
              <a:off x="4268572" y="2607950"/>
              <a:ext cx="0" cy="2843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7" name="Straight Connector 1456">
              <a:extLst>
                <a:ext uri="{FF2B5EF4-FFF2-40B4-BE49-F238E27FC236}">
                  <a16:creationId xmlns:a16="http://schemas.microsoft.com/office/drawing/2014/main" id="{DB569333-5B0D-8CC9-39DB-71C2E7C51362}"/>
                </a:ext>
              </a:extLst>
            </p:cNvPr>
            <p:cNvCxnSpPr>
              <a:cxnSpLocks/>
            </p:cNvCxnSpPr>
            <p:nvPr/>
          </p:nvCxnSpPr>
          <p:spPr>
            <a:xfrm>
              <a:off x="4280710" y="2601179"/>
              <a:ext cx="0" cy="3520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8" name="Straight Connector 1457">
              <a:extLst>
                <a:ext uri="{FF2B5EF4-FFF2-40B4-BE49-F238E27FC236}">
                  <a16:creationId xmlns:a16="http://schemas.microsoft.com/office/drawing/2014/main" id="{92641831-5DC5-12A9-557C-76C1AE6988E5}"/>
                </a:ext>
              </a:extLst>
            </p:cNvPr>
            <p:cNvCxnSpPr>
              <a:cxnSpLocks/>
            </p:cNvCxnSpPr>
            <p:nvPr/>
          </p:nvCxnSpPr>
          <p:spPr>
            <a:xfrm>
              <a:off x="4294196" y="2595086"/>
              <a:ext cx="0" cy="4129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9" name="Straight Connector 1458">
              <a:extLst>
                <a:ext uri="{FF2B5EF4-FFF2-40B4-BE49-F238E27FC236}">
                  <a16:creationId xmlns:a16="http://schemas.microsoft.com/office/drawing/2014/main" id="{900A20FC-A03A-AB0A-8EA6-C02889858161}"/>
                </a:ext>
              </a:extLst>
            </p:cNvPr>
            <p:cNvCxnSpPr>
              <a:cxnSpLocks/>
            </p:cNvCxnSpPr>
            <p:nvPr/>
          </p:nvCxnSpPr>
          <p:spPr>
            <a:xfrm>
              <a:off x="4309706" y="2595086"/>
              <a:ext cx="0" cy="4129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0" name="Straight Connector 1459">
              <a:extLst>
                <a:ext uri="{FF2B5EF4-FFF2-40B4-BE49-F238E27FC236}">
                  <a16:creationId xmlns:a16="http://schemas.microsoft.com/office/drawing/2014/main" id="{E7CB3944-86F0-9615-08CE-2F75E5C6EF5E}"/>
                </a:ext>
              </a:extLst>
            </p:cNvPr>
            <p:cNvCxnSpPr>
              <a:cxnSpLocks/>
            </p:cNvCxnSpPr>
            <p:nvPr/>
          </p:nvCxnSpPr>
          <p:spPr>
            <a:xfrm>
              <a:off x="4323867" y="2586284"/>
              <a:ext cx="0" cy="501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1" name="Straight Connector 1460">
              <a:extLst>
                <a:ext uri="{FF2B5EF4-FFF2-40B4-BE49-F238E27FC236}">
                  <a16:creationId xmlns:a16="http://schemas.microsoft.com/office/drawing/2014/main" id="{6A631210-12ED-95C0-0DDB-EB9C8E4F8205}"/>
                </a:ext>
              </a:extLst>
            </p:cNvPr>
            <p:cNvCxnSpPr>
              <a:cxnSpLocks/>
            </p:cNvCxnSpPr>
            <p:nvPr/>
          </p:nvCxnSpPr>
          <p:spPr>
            <a:xfrm>
              <a:off x="4334657" y="2586284"/>
              <a:ext cx="0" cy="501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" name="Straight Connector 1461">
              <a:extLst>
                <a:ext uri="{FF2B5EF4-FFF2-40B4-BE49-F238E27FC236}">
                  <a16:creationId xmlns:a16="http://schemas.microsoft.com/office/drawing/2014/main" id="{4AF96F4D-2B7F-0036-0552-ADF5248A5606}"/>
                </a:ext>
              </a:extLst>
            </p:cNvPr>
            <p:cNvCxnSpPr>
              <a:cxnSpLocks/>
            </p:cNvCxnSpPr>
            <p:nvPr/>
          </p:nvCxnSpPr>
          <p:spPr>
            <a:xfrm>
              <a:off x="4344772" y="2575157"/>
              <a:ext cx="0" cy="6122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3" name="Straight Connector 1462">
              <a:extLst>
                <a:ext uri="{FF2B5EF4-FFF2-40B4-BE49-F238E27FC236}">
                  <a16:creationId xmlns:a16="http://schemas.microsoft.com/office/drawing/2014/main" id="{BD17FFE5-73AD-AEAF-16A7-0191B68C5808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82" y="2557849"/>
              <a:ext cx="0" cy="7799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4" name="Straight Connector 1463">
              <a:extLst>
                <a:ext uri="{FF2B5EF4-FFF2-40B4-BE49-F238E27FC236}">
                  <a16:creationId xmlns:a16="http://schemas.microsoft.com/office/drawing/2014/main" id="{08A352A5-E241-CCDC-F6A2-0C47367CEDFC}"/>
                </a:ext>
              </a:extLst>
            </p:cNvPr>
            <p:cNvCxnSpPr>
              <a:cxnSpLocks/>
            </p:cNvCxnSpPr>
            <p:nvPr/>
          </p:nvCxnSpPr>
          <p:spPr>
            <a:xfrm>
              <a:off x="4373600" y="2551079"/>
              <a:ext cx="0" cy="8530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5" name="Straight Connector 1464">
              <a:extLst>
                <a:ext uri="{FF2B5EF4-FFF2-40B4-BE49-F238E27FC236}">
                  <a16:creationId xmlns:a16="http://schemas.microsoft.com/office/drawing/2014/main" id="{1F0342EB-030B-77CC-162A-02A8D18DC67B}"/>
                </a:ext>
              </a:extLst>
            </p:cNvPr>
            <p:cNvCxnSpPr>
              <a:cxnSpLocks/>
            </p:cNvCxnSpPr>
            <p:nvPr/>
          </p:nvCxnSpPr>
          <p:spPr>
            <a:xfrm>
              <a:off x="4386918" y="2551079"/>
              <a:ext cx="0" cy="8410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6" name="Straight Connector 1465">
              <a:extLst>
                <a:ext uri="{FF2B5EF4-FFF2-40B4-BE49-F238E27FC236}">
                  <a16:creationId xmlns:a16="http://schemas.microsoft.com/office/drawing/2014/main" id="{1DF12F74-7EC4-5BC3-5163-ABE8E714949A}"/>
                </a:ext>
              </a:extLst>
            </p:cNvPr>
            <p:cNvCxnSpPr>
              <a:cxnSpLocks/>
            </p:cNvCxnSpPr>
            <p:nvPr/>
          </p:nvCxnSpPr>
          <p:spPr>
            <a:xfrm>
              <a:off x="4413554" y="2544985"/>
              <a:ext cx="0" cy="9019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7" name="Straight Connector 1466">
              <a:extLst>
                <a:ext uri="{FF2B5EF4-FFF2-40B4-BE49-F238E27FC236}">
                  <a16:creationId xmlns:a16="http://schemas.microsoft.com/office/drawing/2014/main" id="{2815D000-F79A-9290-DBC2-32641519477E}"/>
                </a:ext>
              </a:extLst>
            </p:cNvPr>
            <p:cNvCxnSpPr>
              <a:cxnSpLocks/>
            </p:cNvCxnSpPr>
            <p:nvPr/>
          </p:nvCxnSpPr>
          <p:spPr>
            <a:xfrm>
              <a:off x="4428390" y="2540246"/>
              <a:ext cx="0" cy="9493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" name="Straight Connector 1467">
              <a:extLst>
                <a:ext uri="{FF2B5EF4-FFF2-40B4-BE49-F238E27FC236}">
                  <a16:creationId xmlns:a16="http://schemas.microsoft.com/office/drawing/2014/main" id="{58E1688A-5823-3AB6-DB4C-09DB1E9EC76E}"/>
                </a:ext>
              </a:extLst>
            </p:cNvPr>
            <p:cNvCxnSpPr>
              <a:cxnSpLocks/>
            </p:cNvCxnSpPr>
            <p:nvPr/>
          </p:nvCxnSpPr>
          <p:spPr>
            <a:xfrm>
              <a:off x="4443899" y="2536184"/>
              <a:ext cx="0" cy="9879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" name="Straight Connector 1468">
              <a:extLst>
                <a:ext uri="{FF2B5EF4-FFF2-40B4-BE49-F238E27FC236}">
                  <a16:creationId xmlns:a16="http://schemas.microsoft.com/office/drawing/2014/main" id="{E9E51F1C-613E-BC4D-C7FD-D5A0239C3119}"/>
                </a:ext>
              </a:extLst>
            </p:cNvPr>
            <p:cNvCxnSpPr>
              <a:cxnSpLocks/>
            </p:cNvCxnSpPr>
            <p:nvPr/>
          </p:nvCxnSpPr>
          <p:spPr>
            <a:xfrm>
              <a:off x="4466827" y="2533082"/>
              <a:ext cx="0" cy="10210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" name="Straight Connector 1469">
              <a:extLst>
                <a:ext uri="{FF2B5EF4-FFF2-40B4-BE49-F238E27FC236}">
                  <a16:creationId xmlns:a16="http://schemas.microsoft.com/office/drawing/2014/main" id="{BA07F7E7-9E57-AE5C-94E5-E33DB99A5F36}"/>
                </a:ext>
              </a:extLst>
            </p:cNvPr>
            <p:cNvCxnSpPr>
              <a:cxnSpLocks/>
            </p:cNvCxnSpPr>
            <p:nvPr/>
          </p:nvCxnSpPr>
          <p:spPr>
            <a:xfrm>
              <a:off x="4400236" y="2551079"/>
              <a:ext cx="0" cy="8410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" name="Straight Connector 1470">
              <a:extLst>
                <a:ext uri="{FF2B5EF4-FFF2-40B4-BE49-F238E27FC236}">
                  <a16:creationId xmlns:a16="http://schemas.microsoft.com/office/drawing/2014/main" id="{B513C66E-EC9F-355A-7C93-46B21B197B37}"/>
                </a:ext>
              </a:extLst>
            </p:cNvPr>
            <p:cNvCxnSpPr>
              <a:cxnSpLocks/>
            </p:cNvCxnSpPr>
            <p:nvPr/>
          </p:nvCxnSpPr>
          <p:spPr>
            <a:xfrm>
              <a:off x="4454015" y="2536184"/>
              <a:ext cx="0" cy="9879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2" name="Straight Connector 1791">
              <a:extLst>
                <a:ext uri="{FF2B5EF4-FFF2-40B4-BE49-F238E27FC236}">
                  <a16:creationId xmlns:a16="http://schemas.microsoft.com/office/drawing/2014/main" id="{0E01C53C-8B9A-C227-3741-0ED194739E20}"/>
                </a:ext>
              </a:extLst>
            </p:cNvPr>
            <p:cNvCxnSpPr>
              <a:cxnSpLocks/>
            </p:cNvCxnSpPr>
            <p:nvPr/>
          </p:nvCxnSpPr>
          <p:spPr>
            <a:xfrm>
              <a:off x="4482337" y="2514519"/>
              <a:ext cx="0" cy="12066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3" name="Straight Connector 1792">
              <a:extLst>
                <a:ext uri="{FF2B5EF4-FFF2-40B4-BE49-F238E27FC236}">
                  <a16:creationId xmlns:a16="http://schemas.microsoft.com/office/drawing/2014/main" id="{DA2CC1CC-CB97-D032-BD56-01365A549800}"/>
                </a:ext>
              </a:extLst>
            </p:cNvPr>
            <p:cNvCxnSpPr>
              <a:cxnSpLocks/>
            </p:cNvCxnSpPr>
            <p:nvPr/>
          </p:nvCxnSpPr>
          <p:spPr>
            <a:xfrm>
              <a:off x="4496498" y="2507749"/>
              <a:ext cx="0" cy="12743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4" name="Straight Connector 1793">
              <a:extLst>
                <a:ext uri="{FF2B5EF4-FFF2-40B4-BE49-F238E27FC236}">
                  <a16:creationId xmlns:a16="http://schemas.microsoft.com/office/drawing/2014/main" id="{4E08635C-147B-87FB-1AA9-88C8D9AE33A8}"/>
                </a:ext>
              </a:extLst>
            </p:cNvPr>
            <p:cNvCxnSpPr>
              <a:cxnSpLocks/>
            </p:cNvCxnSpPr>
            <p:nvPr/>
          </p:nvCxnSpPr>
          <p:spPr>
            <a:xfrm>
              <a:off x="4511334" y="2507749"/>
              <a:ext cx="0" cy="12743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5" name="Straight Connector 1794">
              <a:extLst>
                <a:ext uri="{FF2B5EF4-FFF2-40B4-BE49-F238E27FC236}">
                  <a16:creationId xmlns:a16="http://schemas.microsoft.com/office/drawing/2014/main" id="{BAF5DBE6-CF77-ED21-981A-DD7AA14CCA22}"/>
                </a:ext>
              </a:extLst>
            </p:cNvPr>
            <p:cNvCxnSpPr>
              <a:cxnSpLocks/>
            </p:cNvCxnSpPr>
            <p:nvPr/>
          </p:nvCxnSpPr>
          <p:spPr>
            <a:xfrm>
              <a:off x="4520774" y="2479990"/>
              <a:ext cx="0" cy="15519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6" name="Straight Connector 1795">
              <a:extLst>
                <a:ext uri="{FF2B5EF4-FFF2-40B4-BE49-F238E27FC236}">
                  <a16:creationId xmlns:a16="http://schemas.microsoft.com/office/drawing/2014/main" id="{BFDDBAF2-FE70-89F2-2E3E-AA9FBCB78D5E}"/>
                </a:ext>
              </a:extLst>
            </p:cNvPr>
            <p:cNvCxnSpPr>
              <a:cxnSpLocks/>
            </p:cNvCxnSpPr>
            <p:nvPr/>
          </p:nvCxnSpPr>
          <p:spPr>
            <a:xfrm>
              <a:off x="4532912" y="2474574"/>
              <a:ext cx="0" cy="16061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7" name="Straight Connector 1796">
              <a:extLst>
                <a:ext uri="{FF2B5EF4-FFF2-40B4-BE49-F238E27FC236}">
                  <a16:creationId xmlns:a16="http://schemas.microsoft.com/office/drawing/2014/main" id="{0086013E-0BCF-34B4-2F3D-F7460EB1E711}"/>
                </a:ext>
              </a:extLst>
            </p:cNvPr>
            <p:cNvCxnSpPr>
              <a:cxnSpLocks/>
            </p:cNvCxnSpPr>
            <p:nvPr/>
          </p:nvCxnSpPr>
          <p:spPr>
            <a:xfrm>
              <a:off x="4548422" y="2461710"/>
              <a:ext cx="0" cy="17347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8" name="Straight Connector 1797">
              <a:extLst>
                <a:ext uri="{FF2B5EF4-FFF2-40B4-BE49-F238E27FC236}">
                  <a16:creationId xmlns:a16="http://schemas.microsoft.com/office/drawing/2014/main" id="{F6378A42-CF5F-84C3-0D76-15359A01364C}"/>
                </a:ext>
              </a:extLst>
            </p:cNvPr>
            <p:cNvCxnSpPr>
              <a:cxnSpLocks/>
            </p:cNvCxnSpPr>
            <p:nvPr/>
          </p:nvCxnSpPr>
          <p:spPr>
            <a:xfrm>
              <a:off x="4563931" y="2443430"/>
              <a:ext cx="0" cy="19175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9" name="Straight Connector 1798">
              <a:extLst>
                <a:ext uri="{FF2B5EF4-FFF2-40B4-BE49-F238E27FC236}">
                  <a16:creationId xmlns:a16="http://schemas.microsoft.com/office/drawing/2014/main" id="{4369BD5A-C969-F9B9-FCF7-94E78C6F82BB}"/>
                </a:ext>
              </a:extLst>
            </p:cNvPr>
            <p:cNvCxnSpPr>
              <a:cxnSpLocks/>
            </p:cNvCxnSpPr>
            <p:nvPr/>
          </p:nvCxnSpPr>
          <p:spPr>
            <a:xfrm>
              <a:off x="4576744" y="2436660"/>
              <a:ext cx="0" cy="19852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0" name="Straight Connector 1799">
              <a:extLst>
                <a:ext uri="{FF2B5EF4-FFF2-40B4-BE49-F238E27FC236}">
                  <a16:creationId xmlns:a16="http://schemas.microsoft.com/office/drawing/2014/main" id="{C86AE33E-FAEF-2C7A-3A57-A70A34D1C171}"/>
                </a:ext>
              </a:extLst>
            </p:cNvPr>
            <p:cNvCxnSpPr>
              <a:cxnSpLocks/>
            </p:cNvCxnSpPr>
            <p:nvPr/>
          </p:nvCxnSpPr>
          <p:spPr>
            <a:xfrm>
              <a:off x="4588882" y="2426504"/>
              <a:ext cx="0" cy="20798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1" name="Straight Connector 1800">
              <a:extLst>
                <a:ext uri="{FF2B5EF4-FFF2-40B4-BE49-F238E27FC236}">
                  <a16:creationId xmlns:a16="http://schemas.microsoft.com/office/drawing/2014/main" id="{6CE8E46D-40EA-DE45-3B96-5D3E988389C4}"/>
                </a:ext>
              </a:extLst>
            </p:cNvPr>
            <p:cNvCxnSpPr>
              <a:cxnSpLocks/>
            </p:cNvCxnSpPr>
            <p:nvPr/>
          </p:nvCxnSpPr>
          <p:spPr>
            <a:xfrm>
              <a:off x="4603043" y="2417026"/>
              <a:ext cx="0" cy="2174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2" name="Straight Connector 1801">
              <a:extLst>
                <a:ext uri="{FF2B5EF4-FFF2-40B4-BE49-F238E27FC236}">
                  <a16:creationId xmlns:a16="http://schemas.microsoft.com/office/drawing/2014/main" id="{1D3CE8A7-9AF0-9EB7-3CD4-1C070D9D5F1E}"/>
                </a:ext>
              </a:extLst>
            </p:cNvPr>
            <p:cNvCxnSpPr>
              <a:cxnSpLocks/>
            </p:cNvCxnSpPr>
            <p:nvPr/>
          </p:nvCxnSpPr>
          <p:spPr>
            <a:xfrm>
              <a:off x="4615181" y="2417026"/>
              <a:ext cx="0" cy="2174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3" name="Straight Connector 1802">
              <a:extLst>
                <a:ext uri="{FF2B5EF4-FFF2-40B4-BE49-F238E27FC236}">
                  <a16:creationId xmlns:a16="http://schemas.microsoft.com/office/drawing/2014/main" id="{BAB9CDC5-0AB7-8885-5A43-E3C29C0CB269}"/>
                </a:ext>
              </a:extLst>
            </p:cNvPr>
            <p:cNvCxnSpPr>
              <a:cxnSpLocks/>
            </p:cNvCxnSpPr>
            <p:nvPr/>
          </p:nvCxnSpPr>
          <p:spPr>
            <a:xfrm>
              <a:off x="4630016" y="2404426"/>
              <a:ext cx="0" cy="2300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4" name="Straight Connector 1803">
              <a:extLst>
                <a:ext uri="{FF2B5EF4-FFF2-40B4-BE49-F238E27FC236}">
                  <a16:creationId xmlns:a16="http://schemas.microsoft.com/office/drawing/2014/main" id="{8D6E2EE9-63AD-1249-741E-E8F547AFED41}"/>
                </a:ext>
              </a:extLst>
            </p:cNvPr>
            <p:cNvCxnSpPr>
              <a:cxnSpLocks/>
            </p:cNvCxnSpPr>
            <p:nvPr/>
          </p:nvCxnSpPr>
          <p:spPr>
            <a:xfrm>
              <a:off x="4652943" y="2394007"/>
              <a:ext cx="0" cy="24048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5" name="Straight Connector 1804">
              <a:extLst>
                <a:ext uri="{FF2B5EF4-FFF2-40B4-BE49-F238E27FC236}">
                  <a16:creationId xmlns:a16="http://schemas.microsoft.com/office/drawing/2014/main" id="{CBF58A96-7688-3987-636B-D57831E7C06E}"/>
                </a:ext>
              </a:extLst>
            </p:cNvPr>
            <p:cNvCxnSpPr>
              <a:cxnSpLocks/>
            </p:cNvCxnSpPr>
            <p:nvPr/>
          </p:nvCxnSpPr>
          <p:spPr>
            <a:xfrm>
              <a:off x="4670476" y="2394007"/>
              <a:ext cx="0" cy="24048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6" name="Straight Connector 1805">
              <a:extLst>
                <a:ext uri="{FF2B5EF4-FFF2-40B4-BE49-F238E27FC236}">
                  <a16:creationId xmlns:a16="http://schemas.microsoft.com/office/drawing/2014/main" id="{45824B58-19A6-E30D-2E80-282FFA08DE30}"/>
                </a:ext>
              </a:extLst>
            </p:cNvPr>
            <p:cNvCxnSpPr>
              <a:cxnSpLocks/>
            </p:cNvCxnSpPr>
            <p:nvPr/>
          </p:nvCxnSpPr>
          <p:spPr>
            <a:xfrm>
              <a:off x="4682614" y="2387236"/>
              <a:ext cx="0" cy="24725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7" name="Straight Connector 1806">
              <a:extLst>
                <a:ext uri="{FF2B5EF4-FFF2-40B4-BE49-F238E27FC236}">
                  <a16:creationId xmlns:a16="http://schemas.microsoft.com/office/drawing/2014/main" id="{63E504B4-9211-90A4-AC77-07701E5BD5E1}"/>
                </a:ext>
              </a:extLst>
            </p:cNvPr>
            <p:cNvCxnSpPr>
              <a:cxnSpLocks/>
            </p:cNvCxnSpPr>
            <p:nvPr/>
          </p:nvCxnSpPr>
          <p:spPr>
            <a:xfrm>
              <a:off x="4641480" y="2404426"/>
              <a:ext cx="0" cy="23006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8" name="Straight Connector 1807">
              <a:extLst>
                <a:ext uri="{FF2B5EF4-FFF2-40B4-BE49-F238E27FC236}">
                  <a16:creationId xmlns:a16="http://schemas.microsoft.com/office/drawing/2014/main" id="{E9453C41-B705-7208-0F62-7EBA973B8FA8}"/>
                </a:ext>
              </a:extLst>
            </p:cNvPr>
            <p:cNvCxnSpPr>
              <a:cxnSpLocks/>
            </p:cNvCxnSpPr>
            <p:nvPr/>
          </p:nvCxnSpPr>
          <p:spPr>
            <a:xfrm>
              <a:off x="4692055" y="2376404"/>
              <a:ext cx="0" cy="25808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9" name="Straight Connector 1808">
              <a:extLst>
                <a:ext uri="{FF2B5EF4-FFF2-40B4-BE49-F238E27FC236}">
                  <a16:creationId xmlns:a16="http://schemas.microsoft.com/office/drawing/2014/main" id="{A1B9A59B-CE54-18D1-0C47-A39BFABB94E0}"/>
                </a:ext>
              </a:extLst>
            </p:cNvPr>
            <p:cNvCxnSpPr>
              <a:cxnSpLocks/>
            </p:cNvCxnSpPr>
            <p:nvPr/>
          </p:nvCxnSpPr>
          <p:spPr>
            <a:xfrm>
              <a:off x="4721051" y="2362352"/>
              <a:ext cx="0" cy="27213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0" name="Straight Connector 1809">
              <a:extLst>
                <a:ext uri="{FF2B5EF4-FFF2-40B4-BE49-F238E27FC236}">
                  <a16:creationId xmlns:a16="http://schemas.microsoft.com/office/drawing/2014/main" id="{360E4CD7-7F3F-068A-2B64-0ECC66238C34}"/>
                </a:ext>
              </a:extLst>
            </p:cNvPr>
            <p:cNvCxnSpPr>
              <a:cxnSpLocks/>
            </p:cNvCxnSpPr>
            <p:nvPr/>
          </p:nvCxnSpPr>
          <p:spPr>
            <a:xfrm>
              <a:off x="4735886" y="2354062"/>
              <a:ext cx="0" cy="28042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1" name="Straight Connector 1810">
              <a:extLst>
                <a:ext uri="{FF2B5EF4-FFF2-40B4-BE49-F238E27FC236}">
                  <a16:creationId xmlns:a16="http://schemas.microsoft.com/office/drawing/2014/main" id="{6D1FF19F-B507-BC64-B7EB-AE6C75264E9B}"/>
                </a:ext>
              </a:extLst>
            </p:cNvPr>
            <p:cNvCxnSpPr>
              <a:cxnSpLocks/>
            </p:cNvCxnSpPr>
            <p:nvPr/>
          </p:nvCxnSpPr>
          <p:spPr>
            <a:xfrm>
              <a:off x="4749373" y="2312763"/>
              <a:ext cx="0" cy="3217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2" name="Straight Connector 1811">
              <a:extLst>
                <a:ext uri="{FF2B5EF4-FFF2-40B4-BE49-F238E27FC236}">
                  <a16:creationId xmlns:a16="http://schemas.microsoft.com/office/drawing/2014/main" id="{EF51F67B-086B-14E9-6080-05DBE9CC760A}"/>
                </a:ext>
              </a:extLst>
            </p:cNvPr>
            <p:cNvCxnSpPr>
              <a:cxnSpLocks/>
            </p:cNvCxnSpPr>
            <p:nvPr/>
          </p:nvCxnSpPr>
          <p:spPr>
            <a:xfrm>
              <a:off x="4772975" y="2276203"/>
              <a:ext cx="0" cy="3582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3" name="Straight Connector 1812">
              <a:extLst>
                <a:ext uri="{FF2B5EF4-FFF2-40B4-BE49-F238E27FC236}">
                  <a16:creationId xmlns:a16="http://schemas.microsoft.com/office/drawing/2014/main" id="{5932B6DF-11F1-4E08-C0F3-6EEE26152CE9}"/>
                </a:ext>
              </a:extLst>
            </p:cNvPr>
            <p:cNvCxnSpPr>
              <a:cxnSpLocks/>
            </p:cNvCxnSpPr>
            <p:nvPr/>
          </p:nvCxnSpPr>
          <p:spPr>
            <a:xfrm>
              <a:off x="4761511" y="2287035"/>
              <a:ext cx="0" cy="34745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4" name="Straight Connector 1813">
              <a:extLst>
                <a:ext uri="{FF2B5EF4-FFF2-40B4-BE49-F238E27FC236}">
                  <a16:creationId xmlns:a16="http://schemas.microsoft.com/office/drawing/2014/main" id="{DA027C6F-3CE0-1CBD-DB44-9067753F25E9}"/>
                </a:ext>
              </a:extLst>
            </p:cNvPr>
            <p:cNvCxnSpPr>
              <a:cxnSpLocks/>
            </p:cNvCxnSpPr>
            <p:nvPr/>
          </p:nvCxnSpPr>
          <p:spPr>
            <a:xfrm>
              <a:off x="4709587" y="2373696"/>
              <a:ext cx="0" cy="25998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5" name="Straight Connector 1814">
              <a:extLst>
                <a:ext uri="{FF2B5EF4-FFF2-40B4-BE49-F238E27FC236}">
                  <a16:creationId xmlns:a16="http://schemas.microsoft.com/office/drawing/2014/main" id="{8B718AA0-0197-3CBA-FD4E-CD3C6A7EB5FC}"/>
                </a:ext>
              </a:extLst>
            </p:cNvPr>
            <p:cNvCxnSpPr>
              <a:cxnSpLocks/>
            </p:cNvCxnSpPr>
            <p:nvPr/>
          </p:nvCxnSpPr>
          <p:spPr>
            <a:xfrm>
              <a:off x="4702170" y="2373696"/>
              <a:ext cx="0" cy="25998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6" name="Straight Connector 1815">
              <a:extLst>
                <a:ext uri="{FF2B5EF4-FFF2-40B4-BE49-F238E27FC236}">
                  <a16:creationId xmlns:a16="http://schemas.microsoft.com/office/drawing/2014/main" id="{F67E9A36-FF10-2C78-B109-381EE81B68AA}"/>
                </a:ext>
              </a:extLst>
            </p:cNvPr>
            <p:cNvCxnSpPr>
              <a:cxnSpLocks/>
            </p:cNvCxnSpPr>
            <p:nvPr/>
          </p:nvCxnSpPr>
          <p:spPr>
            <a:xfrm>
              <a:off x="4786462" y="2245059"/>
              <a:ext cx="0" cy="38942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7" name="Straight Connector 1816">
              <a:extLst>
                <a:ext uri="{FF2B5EF4-FFF2-40B4-BE49-F238E27FC236}">
                  <a16:creationId xmlns:a16="http://schemas.microsoft.com/office/drawing/2014/main" id="{8C41ED95-0D10-6283-73A0-79DBB11C7677}"/>
                </a:ext>
              </a:extLst>
            </p:cNvPr>
            <p:cNvCxnSpPr>
              <a:cxnSpLocks/>
            </p:cNvCxnSpPr>
            <p:nvPr/>
          </p:nvCxnSpPr>
          <p:spPr>
            <a:xfrm>
              <a:off x="4807591" y="2233696"/>
              <a:ext cx="0" cy="40079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8" name="Straight Connector 1817">
              <a:extLst>
                <a:ext uri="{FF2B5EF4-FFF2-40B4-BE49-F238E27FC236}">
                  <a16:creationId xmlns:a16="http://schemas.microsoft.com/office/drawing/2014/main" id="{441F8BC6-B0A3-6298-C3F5-4C769CDC058D}"/>
                </a:ext>
              </a:extLst>
            </p:cNvPr>
            <p:cNvCxnSpPr>
              <a:cxnSpLocks/>
            </p:cNvCxnSpPr>
            <p:nvPr/>
          </p:nvCxnSpPr>
          <p:spPr>
            <a:xfrm>
              <a:off x="4818155" y="2233696"/>
              <a:ext cx="0" cy="40079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9" name="Straight Connector 1818">
              <a:extLst>
                <a:ext uri="{FF2B5EF4-FFF2-40B4-BE49-F238E27FC236}">
                  <a16:creationId xmlns:a16="http://schemas.microsoft.com/office/drawing/2014/main" id="{EC00C7A6-D54B-77F1-52A1-5F8931F0FDAB}"/>
                </a:ext>
              </a:extLst>
            </p:cNvPr>
            <p:cNvCxnSpPr>
              <a:cxnSpLocks/>
            </p:cNvCxnSpPr>
            <p:nvPr/>
          </p:nvCxnSpPr>
          <p:spPr>
            <a:xfrm>
              <a:off x="4797026" y="2245059"/>
              <a:ext cx="0" cy="38942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0" name="Straight Connector 1819">
              <a:extLst>
                <a:ext uri="{FF2B5EF4-FFF2-40B4-BE49-F238E27FC236}">
                  <a16:creationId xmlns:a16="http://schemas.microsoft.com/office/drawing/2014/main" id="{97672A7E-B78A-4F27-50E9-73BEA390210E}"/>
                </a:ext>
              </a:extLst>
            </p:cNvPr>
            <p:cNvCxnSpPr>
              <a:cxnSpLocks/>
            </p:cNvCxnSpPr>
            <p:nvPr/>
          </p:nvCxnSpPr>
          <p:spPr>
            <a:xfrm>
              <a:off x="4661710" y="2394007"/>
              <a:ext cx="0" cy="24048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1" name="Straight Connector 1820">
              <a:extLst>
                <a:ext uri="{FF2B5EF4-FFF2-40B4-BE49-F238E27FC236}">
                  <a16:creationId xmlns:a16="http://schemas.microsoft.com/office/drawing/2014/main" id="{850311AF-85AF-1CD0-593C-498CE19F76B5}"/>
                </a:ext>
              </a:extLst>
            </p:cNvPr>
            <p:cNvCxnSpPr>
              <a:cxnSpLocks/>
            </p:cNvCxnSpPr>
            <p:nvPr/>
          </p:nvCxnSpPr>
          <p:spPr>
            <a:xfrm>
              <a:off x="4830968" y="2202406"/>
              <a:ext cx="0" cy="43208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2" name="Straight Connector 1821">
              <a:extLst>
                <a:ext uri="{FF2B5EF4-FFF2-40B4-BE49-F238E27FC236}">
                  <a16:creationId xmlns:a16="http://schemas.microsoft.com/office/drawing/2014/main" id="{C5744EF3-0941-F3E9-E627-4E86459467FB}"/>
                </a:ext>
              </a:extLst>
            </p:cNvPr>
            <p:cNvCxnSpPr>
              <a:cxnSpLocks/>
            </p:cNvCxnSpPr>
            <p:nvPr/>
          </p:nvCxnSpPr>
          <p:spPr>
            <a:xfrm>
              <a:off x="4842566" y="2191622"/>
              <a:ext cx="0" cy="44286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3" name="Straight Connector 1822">
              <a:extLst>
                <a:ext uri="{FF2B5EF4-FFF2-40B4-BE49-F238E27FC236}">
                  <a16:creationId xmlns:a16="http://schemas.microsoft.com/office/drawing/2014/main" id="{26B086FE-6601-24F9-0BA8-E79E95BF709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65" y="2186834"/>
              <a:ext cx="0" cy="44765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4" name="Straight Connector 1823">
              <a:extLst>
                <a:ext uri="{FF2B5EF4-FFF2-40B4-BE49-F238E27FC236}">
                  <a16:creationId xmlns:a16="http://schemas.microsoft.com/office/drawing/2014/main" id="{D937EB0E-BE93-05FE-F101-2E876296ABD4}"/>
                </a:ext>
              </a:extLst>
            </p:cNvPr>
            <p:cNvCxnSpPr>
              <a:cxnSpLocks/>
            </p:cNvCxnSpPr>
            <p:nvPr/>
          </p:nvCxnSpPr>
          <p:spPr>
            <a:xfrm>
              <a:off x="4865763" y="2146212"/>
              <a:ext cx="0" cy="48827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0" name="Straight Connector 2239">
              <a:extLst>
                <a:ext uri="{FF2B5EF4-FFF2-40B4-BE49-F238E27FC236}">
                  <a16:creationId xmlns:a16="http://schemas.microsoft.com/office/drawing/2014/main" id="{FF3DF0C8-9059-724B-6665-B0A07F4E6BA1}"/>
                </a:ext>
              </a:extLst>
            </p:cNvPr>
            <p:cNvCxnSpPr>
              <a:cxnSpLocks/>
            </p:cNvCxnSpPr>
            <p:nvPr/>
          </p:nvCxnSpPr>
          <p:spPr>
            <a:xfrm>
              <a:off x="4877362" y="2146212"/>
              <a:ext cx="0" cy="48827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1" name="Straight Connector 2240">
              <a:extLst>
                <a:ext uri="{FF2B5EF4-FFF2-40B4-BE49-F238E27FC236}">
                  <a16:creationId xmlns:a16="http://schemas.microsoft.com/office/drawing/2014/main" id="{14996AE9-3097-E0DE-C9C6-8619B8BD3CB3}"/>
                </a:ext>
              </a:extLst>
            </p:cNvPr>
            <p:cNvCxnSpPr>
              <a:cxnSpLocks/>
            </p:cNvCxnSpPr>
            <p:nvPr/>
          </p:nvCxnSpPr>
          <p:spPr>
            <a:xfrm>
              <a:off x="4888961" y="2146212"/>
              <a:ext cx="0" cy="48827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2" name="Straight Connector 2241">
              <a:extLst>
                <a:ext uri="{FF2B5EF4-FFF2-40B4-BE49-F238E27FC236}">
                  <a16:creationId xmlns:a16="http://schemas.microsoft.com/office/drawing/2014/main" id="{9B3FF1CF-D38A-4073-E975-292D9085C880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24" y="2134703"/>
              <a:ext cx="0" cy="49978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3" name="Straight Connector 2242">
              <a:extLst>
                <a:ext uri="{FF2B5EF4-FFF2-40B4-BE49-F238E27FC236}">
                  <a16:creationId xmlns:a16="http://schemas.microsoft.com/office/drawing/2014/main" id="{51BBB7C4-5676-4F60-D0AA-7267712C16AB}"/>
                </a:ext>
              </a:extLst>
            </p:cNvPr>
            <p:cNvCxnSpPr>
              <a:cxnSpLocks/>
            </p:cNvCxnSpPr>
            <p:nvPr/>
          </p:nvCxnSpPr>
          <p:spPr>
            <a:xfrm>
              <a:off x="4911214" y="2125304"/>
              <a:ext cx="0" cy="50918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4" name="Straight Connector 2243">
              <a:extLst>
                <a:ext uri="{FF2B5EF4-FFF2-40B4-BE49-F238E27FC236}">
                  <a16:creationId xmlns:a16="http://schemas.microsoft.com/office/drawing/2014/main" id="{641324AF-D6BA-7B62-CBEE-EDF55610870C}"/>
                </a:ext>
              </a:extLst>
            </p:cNvPr>
            <p:cNvCxnSpPr>
              <a:cxnSpLocks/>
            </p:cNvCxnSpPr>
            <p:nvPr/>
          </p:nvCxnSpPr>
          <p:spPr>
            <a:xfrm>
              <a:off x="4922677" y="2115746"/>
              <a:ext cx="0" cy="518743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5" name="Straight Connector 2244">
              <a:extLst>
                <a:ext uri="{FF2B5EF4-FFF2-40B4-BE49-F238E27FC236}">
                  <a16:creationId xmlns:a16="http://schemas.microsoft.com/office/drawing/2014/main" id="{5EAA5E9E-0667-3CA0-463F-229E9E15DE9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839" y="2091373"/>
              <a:ext cx="0" cy="54311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6" name="Straight Connector 2245">
              <a:extLst>
                <a:ext uri="{FF2B5EF4-FFF2-40B4-BE49-F238E27FC236}">
                  <a16:creationId xmlns:a16="http://schemas.microsoft.com/office/drawing/2014/main" id="{3836D1BA-142F-DA6F-C596-6075EB423B02}"/>
                </a:ext>
              </a:extLst>
            </p:cNvPr>
            <p:cNvCxnSpPr>
              <a:cxnSpLocks/>
            </p:cNvCxnSpPr>
            <p:nvPr/>
          </p:nvCxnSpPr>
          <p:spPr>
            <a:xfrm>
              <a:off x="4946504" y="2079863"/>
              <a:ext cx="0" cy="5546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7" name="Straight Connector 2246">
              <a:extLst>
                <a:ext uri="{FF2B5EF4-FFF2-40B4-BE49-F238E27FC236}">
                  <a16:creationId xmlns:a16="http://schemas.microsoft.com/office/drawing/2014/main" id="{3A01639D-5777-0150-4E9A-6F6DC133862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835" y="2071739"/>
              <a:ext cx="0" cy="56275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8" name="Straight Connector 2247">
              <a:extLst>
                <a:ext uri="{FF2B5EF4-FFF2-40B4-BE49-F238E27FC236}">
                  <a16:creationId xmlns:a16="http://schemas.microsoft.com/office/drawing/2014/main" id="{50591367-1CB4-8F42-8E33-3860C250775B}"/>
                </a:ext>
              </a:extLst>
            </p:cNvPr>
            <p:cNvCxnSpPr>
              <a:cxnSpLocks/>
            </p:cNvCxnSpPr>
            <p:nvPr/>
          </p:nvCxnSpPr>
          <p:spPr>
            <a:xfrm>
              <a:off x="4956170" y="2079863"/>
              <a:ext cx="0" cy="5546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9" name="Straight Connector 2248">
              <a:extLst>
                <a:ext uri="{FF2B5EF4-FFF2-40B4-BE49-F238E27FC236}">
                  <a16:creationId xmlns:a16="http://schemas.microsoft.com/office/drawing/2014/main" id="{567490B9-4CCB-E318-CCF7-5778C6AF5F1F}"/>
                </a:ext>
              </a:extLst>
            </p:cNvPr>
            <p:cNvCxnSpPr>
              <a:cxnSpLocks/>
            </p:cNvCxnSpPr>
            <p:nvPr/>
          </p:nvCxnSpPr>
          <p:spPr>
            <a:xfrm>
              <a:off x="4974825" y="2020891"/>
              <a:ext cx="0" cy="61359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0" name="Straight Connector 2249">
              <a:extLst>
                <a:ext uri="{FF2B5EF4-FFF2-40B4-BE49-F238E27FC236}">
                  <a16:creationId xmlns:a16="http://schemas.microsoft.com/office/drawing/2014/main" id="{ACF288A7-E960-DA9C-7DE2-BCF8DEC4774F}"/>
                </a:ext>
              </a:extLst>
            </p:cNvPr>
            <p:cNvCxnSpPr>
              <a:cxnSpLocks/>
            </p:cNvCxnSpPr>
            <p:nvPr/>
          </p:nvCxnSpPr>
          <p:spPr>
            <a:xfrm>
              <a:off x="4990334" y="2020891"/>
              <a:ext cx="0" cy="61359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1" name="Straight Connector 2250">
              <a:extLst>
                <a:ext uri="{FF2B5EF4-FFF2-40B4-BE49-F238E27FC236}">
                  <a16:creationId xmlns:a16="http://schemas.microsoft.com/office/drawing/2014/main" id="{92740079-3DED-3B5C-3168-C28386A931DC}"/>
                </a:ext>
              </a:extLst>
            </p:cNvPr>
            <p:cNvCxnSpPr>
              <a:cxnSpLocks/>
            </p:cNvCxnSpPr>
            <p:nvPr/>
          </p:nvCxnSpPr>
          <p:spPr>
            <a:xfrm>
              <a:off x="5005845" y="2014868"/>
              <a:ext cx="0" cy="61962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2" name="Straight Connector 2251">
              <a:extLst>
                <a:ext uri="{FF2B5EF4-FFF2-40B4-BE49-F238E27FC236}">
                  <a16:creationId xmlns:a16="http://schemas.microsoft.com/office/drawing/2014/main" id="{CDD3D564-0F49-0186-FF88-DBB9B6256854}"/>
                </a:ext>
              </a:extLst>
            </p:cNvPr>
            <p:cNvCxnSpPr>
              <a:cxnSpLocks/>
            </p:cNvCxnSpPr>
            <p:nvPr/>
          </p:nvCxnSpPr>
          <p:spPr>
            <a:xfrm>
              <a:off x="5023715" y="2014868"/>
              <a:ext cx="0" cy="61962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3" name="Straight Connector 2252">
              <a:extLst>
                <a:ext uri="{FF2B5EF4-FFF2-40B4-BE49-F238E27FC236}">
                  <a16:creationId xmlns:a16="http://schemas.microsoft.com/office/drawing/2014/main" id="{496CB89B-C4F3-FE6F-5CE5-63D95074820C}"/>
                </a:ext>
              </a:extLst>
            </p:cNvPr>
            <p:cNvCxnSpPr>
              <a:cxnSpLocks/>
            </p:cNvCxnSpPr>
            <p:nvPr/>
          </p:nvCxnSpPr>
          <p:spPr>
            <a:xfrm>
              <a:off x="5033493" y="2002004"/>
              <a:ext cx="0" cy="63248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4" name="Straight Connector 2253">
              <a:extLst>
                <a:ext uri="{FF2B5EF4-FFF2-40B4-BE49-F238E27FC236}">
                  <a16:creationId xmlns:a16="http://schemas.microsoft.com/office/drawing/2014/main" id="{7BCC4614-7E0E-74D3-8C85-0702D984A21E}"/>
                </a:ext>
              </a:extLst>
            </p:cNvPr>
            <p:cNvCxnSpPr>
              <a:cxnSpLocks/>
            </p:cNvCxnSpPr>
            <p:nvPr/>
          </p:nvCxnSpPr>
          <p:spPr>
            <a:xfrm>
              <a:off x="5042933" y="1957938"/>
              <a:ext cx="0" cy="67655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5" name="Straight Connector 2254">
              <a:extLst>
                <a:ext uri="{FF2B5EF4-FFF2-40B4-BE49-F238E27FC236}">
                  <a16:creationId xmlns:a16="http://schemas.microsoft.com/office/drawing/2014/main" id="{922DC7A9-9629-5E5D-D83B-8B1434D3EFE0}"/>
                </a:ext>
              </a:extLst>
            </p:cNvPr>
            <p:cNvCxnSpPr>
              <a:cxnSpLocks/>
            </p:cNvCxnSpPr>
            <p:nvPr/>
          </p:nvCxnSpPr>
          <p:spPr>
            <a:xfrm>
              <a:off x="5060298" y="1951904"/>
              <a:ext cx="0" cy="68258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6" name="Straight Connector 2255">
              <a:extLst>
                <a:ext uri="{FF2B5EF4-FFF2-40B4-BE49-F238E27FC236}">
                  <a16:creationId xmlns:a16="http://schemas.microsoft.com/office/drawing/2014/main" id="{F447A20B-0B2D-F501-5E29-06847F0FCBA0}"/>
                </a:ext>
              </a:extLst>
            </p:cNvPr>
            <p:cNvCxnSpPr>
              <a:cxnSpLocks/>
            </p:cNvCxnSpPr>
            <p:nvPr/>
          </p:nvCxnSpPr>
          <p:spPr>
            <a:xfrm>
              <a:off x="5077662" y="1945133"/>
              <a:ext cx="0" cy="68935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7" name="Straight Connector 2256">
              <a:extLst>
                <a:ext uri="{FF2B5EF4-FFF2-40B4-BE49-F238E27FC236}">
                  <a16:creationId xmlns:a16="http://schemas.microsoft.com/office/drawing/2014/main" id="{B9D162D9-87C4-2FAB-510E-0EC3AE614E4A}"/>
                </a:ext>
              </a:extLst>
            </p:cNvPr>
            <p:cNvCxnSpPr>
              <a:cxnSpLocks/>
            </p:cNvCxnSpPr>
            <p:nvPr/>
          </p:nvCxnSpPr>
          <p:spPr>
            <a:xfrm>
              <a:off x="5086344" y="1918052"/>
              <a:ext cx="0" cy="716437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8" name="Straight Connector 2257">
              <a:extLst>
                <a:ext uri="{FF2B5EF4-FFF2-40B4-BE49-F238E27FC236}">
                  <a16:creationId xmlns:a16="http://schemas.microsoft.com/office/drawing/2014/main" id="{FD275D8F-2E29-AA5B-52A6-A8EB08127CF9}"/>
                </a:ext>
              </a:extLst>
            </p:cNvPr>
            <p:cNvCxnSpPr>
              <a:cxnSpLocks/>
            </p:cNvCxnSpPr>
            <p:nvPr/>
          </p:nvCxnSpPr>
          <p:spPr>
            <a:xfrm>
              <a:off x="5095026" y="1911959"/>
              <a:ext cx="0" cy="72253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9" name="Straight Connector 2258">
              <a:extLst>
                <a:ext uri="{FF2B5EF4-FFF2-40B4-BE49-F238E27FC236}">
                  <a16:creationId xmlns:a16="http://schemas.microsoft.com/office/drawing/2014/main" id="{F07CB8E8-022F-71B0-B732-424EE8B78765}"/>
                </a:ext>
              </a:extLst>
            </p:cNvPr>
            <p:cNvCxnSpPr>
              <a:cxnSpLocks/>
            </p:cNvCxnSpPr>
            <p:nvPr/>
          </p:nvCxnSpPr>
          <p:spPr>
            <a:xfrm>
              <a:off x="5112390" y="1905188"/>
              <a:ext cx="0" cy="72930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0" name="Straight Connector 2259">
              <a:extLst>
                <a:ext uri="{FF2B5EF4-FFF2-40B4-BE49-F238E27FC236}">
                  <a16:creationId xmlns:a16="http://schemas.microsoft.com/office/drawing/2014/main" id="{0A9AFFBF-56CA-E8C0-BB13-119B52AC96A8}"/>
                </a:ext>
              </a:extLst>
            </p:cNvPr>
            <p:cNvCxnSpPr>
              <a:cxnSpLocks/>
            </p:cNvCxnSpPr>
            <p:nvPr/>
          </p:nvCxnSpPr>
          <p:spPr>
            <a:xfrm>
              <a:off x="5125877" y="1829361"/>
              <a:ext cx="0" cy="80512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1" name="Straight Connector 2260">
              <a:extLst>
                <a:ext uri="{FF2B5EF4-FFF2-40B4-BE49-F238E27FC236}">
                  <a16:creationId xmlns:a16="http://schemas.microsoft.com/office/drawing/2014/main" id="{08B5BB92-F279-8F6A-B214-B2A1B02ABD79}"/>
                </a:ext>
              </a:extLst>
            </p:cNvPr>
            <p:cNvCxnSpPr>
              <a:cxnSpLocks/>
            </p:cNvCxnSpPr>
            <p:nvPr/>
          </p:nvCxnSpPr>
          <p:spPr>
            <a:xfrm>
              <a:off x="5142736" y="1829361"/>
              <a:ext cx="0" cy="80512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2" name="Straight Connector 2261">
              <a:extLst>
                <a:ext uri="{FF2B5EF4-FFF2-40B4-BE49-F238E27FC236}">
                  <a16:creationId xmlns:a16="http://schemas.microsoft.com/office/drawing/2014/main" id="{0C37DE75-95FC-688D-20CB-8041C965680C}"/>
                </a:ext>
              </a:extLst>
            </p:cNvPr>
            <p:cNvCxnSpPr>
              <a:cxnSpLocks/>
            </p:cNvCxnSpPr>
            <p:nvPr/>
          </p:nvCxnSpPr>
          <p:spPr>
            <a:xfrm>
              <a:off x="4982242" y="2020891"/>
              <a:ext cx="0" cy="61359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3" name="Straight Connector 2262">
              <a:extLst>
                <a:ext uri="{FF2B5EF4-FFF2-40B4-BE49-F238E27FC236}">
                  <a16:creationId xmlns:a16="http://schemas.microsoft.com/office/drawing/2014/main" id="{6C7CDD97-0A15-4F7F-2838-1A24967AEC86}"/>
                </a:ext>
              </a:extLst>
            </p:cNvPr>
            <p:cNvCxnSpPr>
              <a:cxnSpLocks/>
            </p:cNvCxnSpPr>
            <p:nvPr/>
          </p:nvCxnSpPr>
          <p:spPr>
            <a:xfrm>
              <a:off x="5134644" y="1829361"/>
              <a:ext cx="0" cy="805128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4" name="Straight Connector 2263">
              <a:extLst>
                <a:ext uri="{FF2B5EF4-FFF2-40B4-BE49-F238E27FC236}">
                  <a16:creationId xmlns:a16="http://schemas.microsoft.com/office/drawing/2014/main" id="{0C91DCDB-7A12-4B29-8F9C-A89B5B6E57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3709" y="1911959"/>
              <a:ext cx="0" cy="72253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5" name="Straight Connector 2264">
              <a:extLst>
                <a:ext uri="{FF2B5EF4-FFF2-40B4-BE49-F238E27FC236}">
                  <a16:creationId xmlns:a16="http://schemas.microsoft.com/office/drawing/2014/main" id="{15DF28F3-B93C-F4B3-1210-87AD6EFD2B21}"/>
                </a:ext>
              </a:extLst>
            </p:cNvPr>
            <p:cNvCxnSpPr>
              <a:cxnSpLocks/>
            </p:cNvCxnSpPr>
            <p:nvPr/>
          </p:nvCxnSpPr>
          <p:spPr>
            <a:xfrm>
              <a:off x="5051615" y="1957938"/>
              <a:ext cx="0" cy="67655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6" name="Straight Connector 2265">
              <a:extLst>
                <a:ext uri="{FF2B5EF4-FFF2-40B4-BE49-F238E27FC236}">
                  <a16:creationId xmlns:a16="http://schemas.microsoft.com/office/drawing/2014/main" id="{52ADFC34-B261-3985-FFEC-D4E9CD41D310}"/>
                </a:ext>
              </a:extLst>
            </p:cNvPr>
            <p:cNvCxnSpPr>
              <a:cxnSpLocks/>
            </p:cNvCxnSpPr>
            <p:nvPr/>
          </p:nvCxnSpPr>
          <p:spPr>
            <a:xfrm>
              <a:off x="4997752" y="2014868"/>
              <a:ext cx="0" cy="61962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7" name="Straight Connector 2266">
              <a:extLst>
                <a:ext uri="{FF2B5EF4-FFF2-40B4-BE49-F238E27FC236}">
                  <a16:creationId xmlns:a16="http://schemas.microsoft.com/office/drawing/2014/main" id="{48956492-8E07-BA43-6D93-A38617AA00ED}"/>
                </a:ext>
              </a:extLst>
            </p:cNvPr>
            <p:cNvCxnSpPr>
              <a:cxnSpLocks/>
            </p:cNvCxnSpPr>
            <p:nvPr/>
          </p:nvCxnSpPr>
          <p:spPr>
            <a:xfrm>
              <a:off x="5013937" y="2014868"/>
              <a:ext cx="0" cy="61962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8" name="Straight Connector 2267">
              <a:extLst>
                <a:ext uri="{FF2B5EF4-FFF2-40B4-BE49-F238E27FC236}">
                  <a16:creationId xmlns:a16="http://schemas.microsoft.com/office/drawing/2014/main" id="{C35D562C-51EC-D3D9-8F96-0E1306F8BEC1}"/>
                </a:ext>
              </a:extLst>
            </p:cNvPr>
            <p:cNvCxnSpPr>
              <a:cxnSpLocks/>
            </p:cNvCxnSpPr>
            <p:nvPr/>
          </p:nvCxnSpPr>
          <p:spPr>
            <a:xfrm>
              <a:off x="5068980" y="1951904"/>
              <a:ext cx="0" cy="682585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9" name="Straight Connector 2268">
              <a:extLst>
                <a:ext uri="{FF2B5EF4-FFF2-40B4-BE49-F238E27FC236}">
                  <a16:creationId xmlns:a16="http://schemas.microsoft.com/office/drawing/2014/main" id="{89FF0DBC-F4D8-DC98-6EF3-1CA5842E9DFE}"/>
                </a:ext>
              </a:extLst>
            </p:cNvPr>
            <p:cNvCxnSpPr>
              <a:cxnSpLocks/>
            </p:cNvCxnSpPr>
            <p:nvPr/>
          </p:nvCxnSpPr>
          <p:spPr>
            <a:xfrm>
              <a:off x="5150153" y="1804689"/>
              <a:ext cx="0" cy="82933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0" name="Straight Connector 2269">
              <a:extLst>
                <a:ext uri="{FF2B5EF4-FFF2-40B4-BE49-F238E27FC236}">
                  <a16:creationId xmlns:a16="http://schemas.microsoft.com/office/drawing/2014/main" id="{94E18595-9D3F-0B10-D4F1-25C49DA4363C}"/>
                </a:ext>
              </a:extLst>
            </p:cNvPr>
            <p:cNvCxnSpPr>
              <a:cxnSpLocks/>
            </p:cNvCxnSpPr>
            <p:nvPr/>
          </p:nvCxnSpPr>
          <p:spPr>
            <a:xfrm>
              <a:off x="5157740" y="1804689"/>
              <a:ext cx="0" cy="829339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1" name="Straight Connector 2270">
              <a:extLst>
                <a:ext uri="{FF2B5EF4-FFF2-40B4-BE49-F238E27FC236}">
                  <a16:creationId xmlns:a16="http://schemas.microsoft.com/office/drawing/2014/main" id="{C67E6E4E-73A0-0488-19F4-732D37B636A9}"/>
                </a:ext>
              </a:extLst>
            </p:cNvPr>
            <p:cNvCxnSpPr>
              <a:cxnSpLocks/>
            </p:cNvCxnSpPr>
            <p:nvPr/>
          </p:nvCxnSpPr>
          <p:spPr>
            <a:xfrm>
              <a:off x="5165326" y="1782645"/>
              <a:ext cx="0" cy="85138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2" name="Straight Connector 2271">
              <a:extLst>
                <a:ext uri="{FF2B5EF4-FFF2-40B4-BE49-F238E27FC236}">
                  <a16:creationId xmlns:a16="http://schemas.microsoft.com/office/drawing/2014/main" id="{FDB2B291-A455-8008-87A4-E49C4D0D9A9F}"/>
                </a:ext>
              </a:extLst>
            </p:cNvPr>
            <p:cNvCxnSpPr>
              <a:cxnSpLocks/>
            </p:cNvCxnSpPr>
            <p:nvPr/>
          </p:nvCxnSpPr>
          <p:spPr>
            <a:xfrm>
              <a:off x="5180499" y="1764270"/>
              <a:ext cx="0" cy="87093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3" name="Straight Connector 2272">
              <a:extLst>
                <a:ext uri="{FF2B5EF4-FFF2-40B4-BE49-F238E27FC236}">
                  <a16:creationId xmlns:a16="http://schemas.microsoft.com/office/drawing/2014/main" id="{6C56D76E-D147-8B10-4192-1AE2152AFC00}"/>
                </a:ext>
              </a:extLst>
            </p:cNvPr>
            <p:cNvCxnSpPr>
              <a:cxnSpLocks/>
            </p:cNvCxnSpPr>
            <p:nvPr/>
          </p:nvCxnSpPr>
          <p:spPr>
            <a:xfrm>
              <a:off x="5172912" y="1782645"/>
              <a:ext cx="0" cy="85138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4" name="Straight Connector 2273">
              <a:extLst>
                <a:ext uri="{FF2B5EF4-FFF2-40B4-BE49-F238E27FC236}">
                  <a16:creationId xmlns:a16="http://schemas.microsoft.com/office/drawing/2014/main" id="{1EDD62A3-4BFA-F5BF-9723-D6E4AD5BF0C8}"/>
                </a:ext>
              </a:extLst>
            </p:cNvPr>
            <p:cNvCxnSpPr>
              <a:cxnSpLocks/>
            </p:cNvCxnSpPr>
            <p:nvPr/>
          </p:nvCxnSpPr>
          <p:spPr>
            <a:xfrm>
              <a:off x="5119134" y="1905188"/>
              <a:ext cx="0" cy="729301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5" name="Straight Connector 2274">
              <a:extLst>
                <a:ext uri="{FF2B5EF4-FFF2-40B4-BE49-F238E27FC236}">
                  <a16:creationId xmlns:a16="http://schemas.microsoft.com/office/drawing/2014/main" id="{55E427B3-38A2-B310-8DE0-B12D39D65156}"/>
                </a:ext>
              </a:extLst>
            </p:cNvPr>
            <p:cNvCxnSpPr>
              <a:cxnSpLocks/>
            </p:cNvCxnSpPr>
            <p:nvPr/>
          </p:nvCxnSpPr>
          <p:spPr>
            <a:xfrm>
              <a:off x="5189940" y="1719004"/>
              <a:ext cx="0" cy="91620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6" name="Straight Connector 2275">
              <a:extLst>
                <a:ext uri="{FF2B5EF4-FFF2-40B4-BE49-F238E27FC236}">
                  <a16:creationId xmlns:a16="http://schemas.microsoft.com/office/drawing/2014/main" id="{D986E471-6345-D50B-C569-8E5BD3806DE2}"/>
                </a:ext>
              </a:extLst>
            </p:cNvPr>
            <p:cNvCxnSpPr>
              <a:cxnSpLocks/>
            </p:cNvCxnSpPr>
            <p:nvPr/>
          </p:nvCxnSpPr>
          <p:spPr>
            <a:xfrm>
              <a:off x="5197721" y="1719004"/>
              <a:ext cx="0" cy="91620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7" name="Straight Connector 2276">
              <a:extLst>
                <a:ext uri="{FF2B5EF4-FFF2-40B4-BE49-F238E27FC236}">
                  <a16:creationId xmlns:a16="http://schemas.microsoft.com/office/drawing/2014/main" id="{9BE93638-A47F-6EA0-FE83-CC0BA8DE3FF0}"/>
                </a:ext>
              </a:extLst>
            </p:cNvPr>
            <p:cNvCxnSpPr>
              <a:cxnSpLocks/>
            </p:cNvCxnSpPr>
            <p:nvPr/>
          </p:nvCxnSpPr>
          <p:spPr>
            <a:xfrm>
              <a:off x="5205501" y="1719004"/>
              <a:ext cx="0" cy="91620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8" name="Straight Connector 2277">
              <a:extLst>
                <a:ext uri="{FF2B5EF4-FFF2-40B4-BE49-F238E27FC236}">
                  <a16:creationId xmlns:a16="http://schemas.microsoft.com/office/drawing/2014/main" id="{E34DC6D0-CD9A-3540-DDAE-5413C7598FE2}"/>
                </a:ext>
              </a:extLst>
            </p:cNvPr>
            <p:cNvCxnSpPr>
              <a:cxnSpLocks/>
            </p:cNvCxnSpPr>
            <p:nvPr/>
          </p:nvCxnSpPr>
          <p:spPr>
            <a:xfrm>
              <a:off x="5263592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9" name="Straight Connector 2278">
              <a:extLst>
                <a:ext uri="{FF2B5EF4-FFF2-40B4-BE49-F238E27FC236}">
                  <a16:creationId xmlns:a16="http://schemas.microsoft.com/office/drawing/2014/main" id="{47FD3065-012A-395C-48C0-36AE67069AE5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89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0" name="Straight Connector 2279">
              <a:extLst>
                <a:ext uri="{FF2B5EF4-FFF2-40B4-BE49-F238E27FC236}">
                  <a16:creationId xmlns:a16="http://schemas.microsoft.com/office/drawing/2014/main" id="{B5E26C2B-14D1-B92E-AB4E-314D169875E5}"/>
                </a:ext>
              </a:extLst>
            </p:cNvPr>
            <p:cNvCxnSpPr>
              <a:cxnSpLocks/>
            </p:cNvCxnSpPr>
            <p:nvPr/>
          </p:nvCxnSpPr>
          <p:spPr>
            <a:xfrm>
              <a:off x="5397561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1" name="Straight Connector 2280">
              <a:extLst>
                <a:ext uri="{FF2B5EF4-FFF2-40B4-BE49-F238E27FC236}">
                  <a16:creationId xmlns:a16="http://schemas.microsoft.com/office/drawing/2014/main" id="{89F7B415-DB0C-5FA4-6761-F7B5F9CDC1E2}"/>
                </a:ext>
              </a:extLst>
            </p:cNvPr>
            <p:cNvCxnSpPr>
              <a:cxnSpLocks/>
            </p:cNvCxnSpPr>
            <p:nvPr/>
          </p:nvCxnSpPr>
          <p:spPr>
            <a:xfrm>
              <a:off x="5386397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2" name="Straight Connector 2281">
              <a:extLst>
                <a:ext uri="{FF2B5EF4-FFF2-40B4-BE49-F238E27FC236}">
                  <a16:creationId xmlns:a16="http://schemas.microsoft.com/office/drawing/2014/main" id="{7DAFAE71-5D14-4B07-7D7A-8C84F5C00D7F}"/>
                </a:ext>
              </a:extLst>
            </p:cNvPr>
            <p:cNvCxnSpPr>
              <a:cxnSpLocks/>
            </p:cNvCxnSpPr>
            <p:nvPr/>
          </p:nvCxnSpPr>
          <p:spPr>
            <a:xfrm>
              <a:off x="5375233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3" name="Straight Connector 2282">
              <a:extLst>
                <a:ext uri="{FF2B5EF4-FFF2-40B4-BE49-F238E27FC236}">
                  <a16:creationId xmlns:a16="http://schemas.microsoft.com/office/drawing/2014/main" id="{08BB6D8C-7C36-C38F-49CB-82C2E141E270}"/>
                </a:ext>
              </a:extLst>
            </p:cNvPr>
            <p:cNvCxnSpPr>
              <a:cxnSpLocks/>
            </p:cNvCxnSpPr>
            <p:nvPr/>
          </p:nvCxnSpPr>
          <p:spPr>
            <a:xfrm>
              <a:off x="5364069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4" name="Straight Connector 2283">
              <a:extLst>
                <a:ext uri="{FF2B5EF4-FFF2-40B4-BE49-F238E27FC236}">
                  <a16:creationId xmlns:a16="http://schemas.microsoft.com/office/drawing/2014/main" id="{31BCD5BF-86C2-1761-2500-64D130FC8203}"/>
                </a:ext>
              </a:extLst>
            </p:cNvPr>
            <p:cNvCxnSpPr>
              <a:cxnSpLocks/>
            </p:cNvCxnSpPr>
            <p:nvPr/>
          </p:nvCxnSpPr>
          <p:spPr>
            <a:xfrm>
              <a:off x="5218936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5" name="Straight Connector 2284">
              <a:extLst>
                <a:ext uri="{FF2B5EF4-FFF2-40B4-BE49-F238E27FC236}">
                  <a16:creationId xmlns:a16="http://schemas.microsoft.com/office/drawing/2014/main" id="{C323E715-4FA2-C9C2-ABAD-AE1A3A2601D6}"/>
                </a:ext>
              </a:extLst>
            </p:cNvPr>
            <p:cNvCxnSpPr>
              <a:cxnSpLocks/>
            </p:cNvCxnSpPr>
            <p:nvPr/>
          </p:nvCxnSpPr>
          <p:spPr>
            <a:xfrm>
              <a:off x="5252428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6" name="Straight Connector 2285">
              <a:extLst>
                <a:ext uri="{FF2B5EF4-FFF2-40B4-BE49-F238E27FC236}">
                  <a16:creationId xmlns:a16="http://schemas.microsoft.com/office/drawing/2014/main" id="{4BD972A9-C4B8-4A99-66D6-794BD288A003}"/>
                </a:ext>
              </a:extLst>
            </p:cNvPr>
            <p:cNvCxnSpPr>
              <a:cxnSpLocks/>
            </p:cNvCxnSpPr>
            <p:nvPr/>
          </p:nvCxnSpPr>
          <p:spPr>
            <a:xfrm>
              <a:off x="5319413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7" name="Straight Connector 2286">
              <a:extLst>
                <a:ext uri="{FF2B5EF4-FFF2-40B4-BE49-F238E27FC236}">
                  <a16:creationId xmlns:a16="http://schemas.microsoft.com/office/drawing/2014/main" id="{83AD0C92-2B77-2205-BF28-4C324867C8E6}"/>
                </a:ext>
              </a:extLst>
            </p:cNvPr>
            <p:cNvCxnSpPr>
              <a:cxnSpLocks/>
            </p:cNvCxnSpPr>
            <p:nvPr/>
          </p:nvCxnSpPr>
          <p:spPr>
            <a:xfrm>
              <a:off x="5330577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8" name="Straight Connector 2287">
              <a:extLst>
                <a:ext uri="{FF2B5EF4-FFF2-40B4-BE49-F238E27FC236}">
                  <a16:creationId xmlns:a16="http://schemas.microsoft.com/office/drawing/2014/main" id="{90679391-55BD-7DD4-6C8F-5C828466365E}"/>
                </a:ext>
              </a:extLst>
            </p:cNvPr>
            <p:cNvCxnSpPr>
              <a:cxnSpLocks/>
            </p:cNvCxnSpPr>
            <p:nvPr/>
          </p:nvCxnSpPr>
          <p:spPr>
            <a:xfrm>
              <a:off x="5341741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9" name="Straight Connector 2288">
              <a:extLst>
                <a:ext uri="{FF2B5EF4-FFF2-40B4-BE49-F238E27FC236}">
                  <a16:creationId xmlns:a16="http://schemas.microsoft.com/office/drawing/2014/main" id="{470E0824-091B-CF26-F44C-F9B71FCB3E07}"/>
                </a:ext>
              </a:extLst>
            </p:cNvPr>
            <p:cNvCxnSpPr>
              <a:cxnSpLocks/>
            </p:cNvCxnSpPr>
            <p:nvPr/>
          </p:nvCxnSpPr>
          <p:spPr>
            <a:xfrm>
              <a:off x="5352905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0" name="Straight Connector 2289">
              <a:extLst>
                <a:ext uri="{FF2B5EF4-FFF2-40B4-BE49-F238E27FC236}">
                  <a16:creationId xmlns:a16="http://schemas.microsoft.com/office/drawing/2014/main" id="{7907DEC3-AF47-D22B-A27D-7A0E7C7235D1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25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1" name="Straight Connector 2290">
              <a:extLst>
                <a:ext uri="{FF2B5EF4-FFF2-40B4-BE49-F238E27FC236}">
                  <a16:creationId xmlns:a16="http://schemas.microsoft.com/office/drawing/2014/main" id="{F14CC47D-0EDD-A3CB-7046-AEA01103508C}"/>
                </a:ext>
              </a:extLst>
            </p:cNvPr>
            <p:cNvCxnSpPr>
              <a:cxnSpLocks/>
            </p:cNvCxnSpPr>
            <p:nvPr/>
          </p:nvCxnSpPr>
          <p:spPr>
            <a:xfrm>
              <a:off x="5230100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2" name="Straight Connector 2291">
              <a:extLst>
                <a:ext uri="{FF2B5EF4-FFF2-40B4-BE49-F238E27FC236}">
                  <a16:creationId xmlns:a16="http://schemas.microsoft.com/office/drawing/2014/main" id="{3046A988-4554-3C9D-B1F5-82A585DD341C}"/>
                </a:ext>
              </a:extLst>
            </p:cNvPr>
            <p:cNvCxnSpPr>
              <a:cxnSpLocks/>
            </p:cNvCxnSpPr>
            <p:nvPr/>
          </p:nvCxnSpPr>
          <p:spPr>
            <a:xfrm>
              <a:off x="5285921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3" name="Straight Connector 2292">
              <a:extLst>
                <a:ext uri="{FF2B5EF4-FFF2-40B4-BE49-F238E27FC236}">
                  <a16:creationId xmlns:a16="http://schemas.microsoft.com/office/drawing/2014/main" id="{94F0BDEE-EE78-D92F-4B66-A6BB0BB85352}"/>
                </a:ext>
              </a:extLst>
            </p:cNvPr>
            <p:cNvCxnSpPr>
              <a:cxnSpLocks/>
            </p:cNvCxnSpPr>
            <p:nvPr/>
          </p:nvCxnSpPr>
          <p:spPr>
            <a:xfrm>
              <a:off x="5297085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4" name="Straight Connector 2293">
              <a:extLst>
                <a:ext uri="{FF2B5EF4-FFF2-40B4-BE49-F238E27FC236}">
                  <a16:creationId xmlns:a16="http://schemas.microsoft.com/office/drawing/2014/main" id="{A25C5C06-DF97-C766-8AD5-7321EFD907C5}"/>
                </a:ext>
              </a:extLst>
            </p:cNvPr>
            <p:cNvCxnSpPr>
              <a:cxnSpLocks/>
            </p:cNvCxnSpPr>
            <p:nvPr/>
          </p:nvCxnSpPr>
          <p:spPr>
            <a:xfrm>
              <a:off x="5308249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5" name="Straight Connector 2294">
              <a:extLst>
                <a:ext uri="{FF2B5EF4-FFF2-40B4-BE49-F238E27FC236}">
                  <a16:creationId xmlns:a16="http://schemas.microsoft.com/office/drawing/2014/main" id="{BF0BCA37-1D58-C03D-1F01-B6907A7EA53A}"/>
                </a:ext>
              </a:extLst>
            </p:cNvPr>
            <p:cNvCxnSpPr>
              <a:cxnSpLocks/>
            </p:cNvCxnSpPr>
            <p:nvPr/>
          </p:nvCxnSpPr>
          <p:spPr>
            <a:xfrm>
              <a:off x="5213282" y="1719004"/>
              <a:ext cx="0" cy="916202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6" name="Straight Connector 2295">
              <a:extLst>
                <a:ext uri="{FF2B5EF4-FFF2-40B4-BE49-F238E27FC236}">
                  <a16:creationId xmlns:a16="http://schemas.microsoft.com/office/drawing/2014/main" id="{068EA2C0-7DF9-D7C1-D43A-E6BC08450EB0}"/>
                </a:ext>
              </a:extLst>
            </p:cNvPr>
            <p:cNvCxnSpPr>
              <a:cxnSpLocks/>
            </p:cNvCxnSpPr>
            <p:nvPr/>
          </p:nvCxnSpPr>
          <p:spPr>
            <a:xfrm>
              <a:off x="5229379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7" name="Straight Connector 2296">
              <a:extLst>
                <a:ext uri="{FF2B5EF4-FFF2-40B4-BE49-F238E27FC236}">
                  <a16:creationId xmlns:a16="http://schemas.microsoft.com/office/drawing/2014/main" id="{905715AF-C61F-4CB2-11A4-2452563CFD0A}"/>
                </a:ext>
              </a:extLst>
            </p:cNvPr>
            <p:cNvCxnSpPr>
              <a:cxnSpLocks/>
            </p:cNvCxnSpPr>
            <p:nvPr/>
          </p:nvCxnSpPr>
          <p:spPr>
            <a:xfrm>
              <a:off x="5274757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8" name="Straight Connector 2297">
              <a:extLst>
                <a:ext uri="{FF2B5EF4-FFF2-40B4-BE49-F238E27FC236}">
                  <a16:creationId xmlns:a16="http://schemas.microsoft.com/office/drawing/2014/main" id="{1EF0A1BD-CB20-D8E3-3E91-813E612110C3}"/>
                </a:ext>
              </a:extLst>
            </p:cNvPr>
            <p:cNvCxnSpPr>
              <a:cxnSpLocks/>
            </p:cNvCxnSpPr>
            <p:nvPr/>
          </p:nvCxnSpPr>
          <p:spPr>
            <a:xfrm>
              <a:off x="5241264" y="1619480"/>
              <a:ext cx="0" cy="101392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9" name="Group 2298">
            <a:extLst>
              <a:ext uri="{FF2B5EF4-FFF2-40B4-BE49-F238E27FC236}">
                <a16:creationId xmlns:a16="http://schemas.microsoft.com/office/drawing/2014/main" id="{B29B57F3-E2F4-A7E5-A63F-ED9FF641E2E5}"/>
              </a:ext>
            </a:extLst>
          </p:cNvPr>
          <p:cNvGrpSpPr/>
          <p:nvPr/>
        </p:nvGrpSpPr>
        <p:grpSpPr>
          <a:xfrm>
            <a:off x="1106424" y="4230888"/>
            <a:ext cx="4425696" cy="1901952"/>
            <a:chOff x="1106424" y="3968496"/>
            <a:chExt cx="4425696" cy="1901952"/>
          </a:xfrm>
        </p:grpSpPr>
        <p:sp>
          <p:nvSpPr>
            <p:cNvPr id="2300" name="TextBox 2299">
              <a:extLst>
                <a:ext uri="{FF2B5EF4-FFF2-40B4-BE49-F238E27FC236}">
                  <a16:creationId xmlns:a16="http://schemas.microsoft.com/office/drawing/2014/main" id="{E6A2E448-14EA-9FBF-719C-0EEA02AB6F1E}"/>
                </a:ext>
              </a:extLst>
            </p:cNvPr>
            <p:cNvSpPr txBox="1"/>
            <p:nvPr/>
          </p:nvSpPr>
          <p:spPr>
            <a:xfrm>
              <a:off x="1106424" y="3968496"/>
              <a:ext cx="21414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2301" name="Straight Connector 2300">
              <a:extLst>
                <a:ext uri="{FF2B5EF4-FFF2-40B4-BE49-F238E27FC236}">
                  <a16:creationId xmlns:a16="http://schemas.microsoft.com/office/drawing/2014/main" id="{A1899643-B284-D7F4-2EC3-9C89B0E1C663}"/>
                </a:ext>
              </a:extLst>
            </p:cNvPr>
            <p:cNvCxnSpPr>
              <a:cxnSpLocks/>
            </p:cNvCxnSpPr>
            <p:nvPr/>
          </p:nvCxnSpPr>
          <p:spPr>
            <a:xfrm>
              <a:off x="1395415" y="4019643"/>
              <a:ext cx="0" cy="169479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2" name="TextBox 2301">
              <a:extLst>
                <a:ext uri="{FF2B5EF4-FFF2-40B4-BE49-F238E27FC236}">
                  <a16:creationId xmlns:a16="http://schemas.microsoft.com/office/drawing/2014/main" id="{407F6698-A1F2-C3E9-D319-C9A5DCFF1F60}"/>
                </a:ext>
              </a:extLst>
            </p:cNvPr>
            <p:cNvSpPr txBox="1"/>
            <p:nvPr/>
          </p:nvSpPr>
          <p:spPr>
            <a:xfrm>
              <a:off x="1168563" y="4056905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2303" name="TextBox 2302">
              <a:extLst>
                <a:ext uri="{FF2B5EF4-FFF2-40B4-BE49-F238E27FC236}">
                  <a16:creationId xmlns:a16="http://schemas.microsoft.com/office/drawing/2014/main" id="{D47AD44F-EFBD-F09C-FFC3-81B67902A5B5}"/>
                </a:ext>
              </a:extLst>
            </p:cNvPr>
            <p:cNvSpPr txBox="1"/>
            <p:nvPr/>
          </p:nvSpPr>
          <p:spPr>
            <a:xfrm>
              <a:off x="1168563" y="5660771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304" name="TextBox 2303">
              <a:extLst>
                <a:ext uri="{FF2B5EF4-FFF2-40B4-BE49-F238E27FC236}">
                  <a16:creationId xmlns:a16="http://schemas.microsoft.com/office/drawing/2014/main" id="{515FB4E7-A79A-69D4-D92F-1D57550564ED}"/>
                </a:ext>
              </a:extLst>
            </p:cNvPr>
            <p:cNvSpPr txBox="1"/>
            <p:nvPr/>
          </p:nvSpPr>
          <p:spPr>
            <a:xfrm>
              <a:off x="1168563" y="5579875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305" name="TextBox 2304">
              <a:extLst>
                <a:ext uri="{FF2B5EF4-FFF2-40B4-BE49-F238E27FC236}">
                  <a16:creationId xmlns:a16="http://schemas.microsoft.com/office/drawing/2014/main" id="{41F35740-89DE-CBF3-A2E7-B695F4C58B06}"/>
                </a:ext>
              </a:extLst>
            </p:cNvPr>
            <p:cNvSpPr txBox="1"/>
            <p:nvPr/>
          </p:nvSpPr>
          <p:spPr>
            <a:xfrm>
              <a:off x="1168563" y="4133579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90</a:t>
              </a:r>
            </a:p>
          </p:txBody>
        </p:sp>
        <p:sp>
          <p:nvSpPr>
            <p:cNvPr id="2306" name="TextBox 2305">
              <a:extLst>
                <a:ext uri="{FF2B5EF4-FFF2-40B4-BE49-F238E27FC236}">
                  <a16:creationId xmlns:a16="http://schemas.microsoft.com/office/drawing/2014/main" id="{3811E650-C247-43C3-7376-290B970D64F4}"/>
                </a:ext>
              </a:extLst>
            </p:cNvPr>
            <p:cNvSpPr txBox="1"/>
            <p:nvPr/>
          </p:nvSpPr>
          <p:spPr>
            <a:xfrm>
              <a:off x="1168563" y="4224100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85</a:t>
              </a:r>
            </a:p>
          </p:txBody>
        </p:sp>
        <p:sp>
          <p:nvSpPr>
            <p:cNvPr id="2307" name="TextBox 2306">
              <a:extLst>
                <a:ext uri="{FF2B5EF4-FFF2-40B4-BE49-F238E27FC236}">
                  <a16:creationId xmlns:a16="http://schemas.microsoft.com/office/drawing/2014/main" id="{050544D8-DD72-C303-974C-A4F72F7A3F1C}"/>
                </a:ext>
              </a:extLst>
            </p:cNvPr>
            <p:cNvSpPr txBox="1"/>
            <p:nvPr/>
          </p:nvSpPr>
          <p:spPr>
            <a:xfrm>
              <a:off x="1168563" y="4308077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2308" name="TextBox 2307">
              <a:extLst>
                <a:ext uri="{FF2B5EF4-FFF2-40B4-BE49-F238E27FC236}">
                  <a16:creationId xmlns:a16="http://schemas.microsoft.com/office/drawing/2014/main" id="{3D867A3C-3486-4261-36CC-6D98383CD0CF}"/>
                </a:ext>
              </a:extLst>
            </p:cNvPr>
            <p:cNvSpPr txBox="1"/>
            <p:nvPr/>
          </p:nvSpPr>
          <p:spPr>
            <a:xfrm>
              <a:off x="1168563" y="4393544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2309" name="TextBox 2308">
              <a:extLst>
                <a:ext uri="{FF2B5EF4-FFF2-40B4-BE49-F238E27FC236}">
                  <a16:creationId xmlns:a16="http://schemas.microsoft.com/office/drawing/2014/main" id="{085A72D1-2F7A-6123-1CF9-BC6AE96CC435}"/>
                </a:ext>
              </a:extLst>
            </p:cNvPr>
            <p:cNvSpPr txBox="1"/>
            <p:nvPr/>
          </p:nvSpPr>
          <p:spPr>
            <a:xfrm>
              <a:off x="1168563" y="4477175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2310" name="TextBox 2309">
              <a:extLst>
                <a:ext uri="{FF2B5EF4-FFF2-40B4-BE49-F238E27FC236}">
                  <a16:creationId xmlns:a16="http://schemas.microsoft.com/office/drawing/2014/main" id="{F9134D07-4C3D-4DD0-13F0-3C824C501E8D}"/>
                </a:ext>
              </a:extLst>
            </p:cNvPr>
            <p:cNvSpPr txBox="1"/>
            <p:nvPr/>
          </p:nvSpPr>
          <p:spPr>
            <a:xfrm>
              <a:off x="1168563" y="4563432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65</a:t>
              </a:r>
            </a:p>
          </p:txBody>
        </p:sp>
        <p:sp>
          <p:nvSpPr>
            <p:cNvPr id="2311" name="TextBox 2310">
              <a:extLst>
                <a:ext uri="{FF2B5EF4-FFF2-40B4-BE49-F238E27FC236}">
                  <a16:creationId xmlns:a16="http://schemas.microsoft.com/office/drawing/2014/main" id="{328FD17B-C46E-2F89-CEF7-FBA241E1D72D}"/>
                </a:ext>
              </a:extLst>
            </p:cNvPr>
            <p:cNvSpPr txBox="1"/>
            <p:nvPr/>
          </p:nvSpPr>
          <p:spPr>
            <a:xfrm>
              <a:off x="1168563" y="4646074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2312" name="TextBox 2311">
              <a:extLst>
                <a:ext uri="{FF2B5EF4-FFF2-40B4-BE49-F238E27FC236}">
                  <a16:creationId xmlns:a16="http://schemas.microsoft.com/office/drawing/2014/main" id="{24E86A5D-F97C-3EC5-7ADF-AF91F0FC917D}"/>
                </a:ext>
              </a:extLst>
            </p:cNvPr>
            <p:cNvSpPr txBox="1"/>
            <p:nvPr/>
          </p:nvSpPr>
          <p:spPr>
            <a:xfrm>
              <a:off x="1168563" y="4729095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55</a:t>
              </a:r>
            </a:p>
          </p:txBody>
        </p:sp>
        <p:sp>
          <p:nvSpPr>
            <p:cNvPr id="2313" name="TextBox 2312">
              <a:extLst>
                <a:ext uri="{FF2B5EF4-FFF2-40B4-BE49-F238E27FC236}">
                  <a16:creationId xmlns:a16="http://schemas.microsoft.com/office/drawing/2014/main" id="{A360C1AF-E956-EF38-9337-3C9BCD8477AE}"/>
                </a:ext>
              </a:extLst>
            </p:cNvPr>
            <p:cNvSpPr txBox="1"/>
            <p:nvPr/>
          </p:nvSpPr>
          <p:spPr>
            <a:xfrm>
              <a:off x="1168563" y="4900020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2314" name="TextBox 2313">
              <a:extLst>
                <a:ext uri="{FF2B5EF4-FFF2-40B4-BE49-F238E27FC236}">
                  <a16:creationId xmlns:a16="http://schemas.microsoft.com/office/drawing/2014/main" id="{99999DC0-11C3-F6E2-CF02-A1BC9FF3E1F6}"/>
                </a:ext>
              </a:extLst>
            </p:cNvPr>
            <p:cNvSpPr txBox="1"/>
            <p:nvPr/>
          </p:nvSpPr>
          <p:spPr>
            <a:xfrm>
              <a:off x="1168563" y="4814002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2315" name="TextBox 2314">
              <a:extLst>
                <a:ext uri="{FF2B5EF4-FFF2-40B4-BE49-F238E27FC236}">
                  <a16:creationId xmlns:a16="http://schemas.microsoft.com/office/drawing/2014/main" id="{A0E1253B-A041-3A81-8CD3-EFCB898F6A03}"/>
                </a:ext>
              </a:extLst>
            </p:cNvPr>
            <p:cNvSpPr txBox="1"/>
            <p:nvPr/>
          </p:nvSpPr>
          <p:spPr>
            <a:xfrm>
              <a:off x="1168563" y="4986398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316" name="TextBox 2315">
              <a:extLst>
                <a:ext uri="{FF2B5EF4-FFF2-40B4-BE49-F238E27FC236}">
                  <a16:creationId xmlns:a16="http://schemas.microsoft.com/office/drawing/2014/main" id="{FAE6DE9F-94A1-294B-883A-F964B9DA4E10}"/>
                </a:ext>
              </a:extLst>
            </p:cNvPr>
            <p:cNvSpPr txBox="1"/>
            <p:nvPr/>
          </p:nvSpPr>
          <p:spPr>
            <a:xfrm>
              <a:off x="1168563" y="5072278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2317" name="TextBox 2316">
              <a:extLst>
                <a:ext uri="{FF2B5EF4-FFF2-40B4-BE49-F238E27FC236}">
                  <a16:creationId xmlns:a16="http://schemas.microsoft.com/office/drawing/2014/main" id="{12F51CCA-F435-A526-B6ED-C1FD25DD0DEE}"/>
                </a:ext>
              </a:extLst>
            </p:cNvPr>
            <p:cNvSpPr txBox="1"/>
            <p:nvPr/>
          </p:nvSpPr>
          <p:spPr>
            <a:xfrm>
              <a:off x="1168563" y="5154272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2318" name="TextBox 2317">
              <a:extLst>
                <a:ext uri="{FF2B5EF4-FFF2-40B4-BE49-F238E27FC236}">
                  <a16:creationId xmlns:a16="http://schemas.microsoft.com/office/drawing/2014/main" id="{B1AAE463-7832-8698-32F3-EEBCDF6A2837}"/>
                </a:ext>
              </a:extLst>
            </p:cNvPr>
            <p:cNvSpPr txBox="1"/>
            <p:nvPr/>
          </p:nvSpPr>
          <p:spPr>
            <a:xfrm>
              <a:off x="1168563" y="5236711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2319" name="TextBox 2318">
              <a:extLst>
                <a:ext uri="{FF2B5EF4-FFF2-40B4-BE49-F238E27FC236}">
                  <a16:creationId xmlns:a16="http://schemas.microsoft.com/office/drawing/2014/main" id="{0B28CE9F-7486-FED8-D3C1-E86F49261D9A}"/>
                </a:ext>
              </a:extLst>
            </p:cNvPr>
            <p:cNvSpPr txBox="1"/>
            <p:nvPr/>
          </p:nvSpPr>
          <p:spPr>
            <a:xfrm>
              <a:off x="1168563" y="5324386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320" name="TextBox 2319">
              <a:extLst>
                <a:ext uri="{FF2B5EF4-FFF2-40B4-BE49-F238E27FC236}">
                  <a16:creationId xmlns:a16="http://schemas.microsoft.com/office/drawing/2014/main" id="{6D66FC7A-8278-83C5-52FE-7CEC6029BB6A}"/>
                </a:ext>
              </a:extLst>
            </p:cNvPr>
            <p:cNvSpPr txBox="1"/>
            <p:nvPr/>
          </p:nvSpPr>
          <p:spPr>
            <a:xfrm>
              <a:off x="1168563" y="5408367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321" name="TextBox 2320">
              <a:extLst>
                <a:ext uri="{FF2B5EF4-FFF2-40B4-BE49-F238E27FC236}">
                  <a16:creationId xmlns:a16="http://schemas.microsoft.com/office/drawing/2014/main" id="{420F8ED6-AF89-192B-16CF-A99820D76BCE}"/>
                </a:ext>
              </a:extLst>
            </p:cNvPr>
            <p:cNvSpPr txBox="1"/>
            <p:nvPr/>
          </p:nvSpPr>
          <p:spPr>
            <a:xfrm>
              <a:off x="1168563" y="5489812"/>
              <a:ext cx="152003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322" name="TextBox 2321">
              <a:extLst>
                <a:ext uri="{FF2B5EF4-FFF2-40B4-BE49-F238E27FC236}">
                  <a16:creationId xmlns:a16="http://schemas.microsoft.com/office/drawing/2014/main" id="{25D6C075-9108-96E9-44B3-24F038F92E6E}"/>
                </a:ext>
              </a:extLst>
            </p:cNvPr>
            <p:cNvSpPr txBox="1"/>
            <p:nvPr/>
          </p:nvSpPr>
          <p:spPr>
            <a:xfrm>
              <a:off x="1346953" y="5762864"/>
              <a:ext cx="97145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323" name="TextBox 2322">
              <a:extLst>
                <a:ext uri="{FF2B5EF4-FFF2-40B4-BE49-F238E27FC236}">
                  <a16:creationId xmlns:a16="http://schemas.microsoft.com/office/drawing/2014/main" id="{2BBC0C42-AC5F-8FB5-2AA3-46809D084916}"/>
                </a:ext>
              </a:extLst>
            </p:cNvPr>
            <p:cNvSpPr txBox="1"/>
            <p:nvPr/>
          </p:nvSpPr>
          <p:spPr>
            <a:xfrm>
              <a:off x="1608404" y="5762864"/>
              <a:ext cx="97145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24" name="TextBox 2323">
              <a:extLst>
                <a:ext uri="{FF2B5EF4-FFF2-40B4-BE49-F238E27FC236}">
                  <a16:creationId xmlns:a16="http://schemas.microsoft.com/office/drawing/2014/main" id="{9E77BE7D-1905-430E-E96C-CF7BA3EA3D92}"/>
                </a:ext>
              </a:extLst>
            </p:cNvPr>
            <p:cNvSpPr txBox="1"/>
            <p:nvPr/>
          </p:nvSpPr>
          <p:spPr>
            <a:xfrm>
              <a:off x="1952933" y="5762864"/>
              <a:ext cx="97145" cy="10758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325" name="TextBox 2324">
              <a:extLst>
                <a:ext uri="{FF2B5EF4-FFF2-40B4-BE49-F238E27FC236}">
                  <a16:creationId xmlns:a16="http://schemas.microsoft.com/office/drawing/2014/main" id="{ADE9AF88-45E2-974E-6F30-D516EB42E570}"/>
                </a:ext>
              </a:extLst>
            </p:cNvPr>
            <p:cNvSpPr txBox="1"/>
            <p:nvPr/>
          </p:nvSpPr>
          <p:spPr>
            <a:xfrm>
              <a:off x="2253477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326" name="TextBox 2325">
              <a:extLst>
                <a:ext uri="{FF2B5EF4-FFF2-40B4-BE49-F238E27FC236}">
                  <a16:creationId xmlns:a16="http://schemas.microsoft.com/office/drawing/2014/main" id="{B9B48267-445B-3D5D-5DAC-45B1720B46F4}"/>
                </a:ext>
              </a:extLst>
            </p:cNvPr>
            <p:cNvSpPr txBox="1"/>
            <p:nvPr/>
          </p:nvSpPr>
          <p:spPr>
            <a:xfrm>
              <a:off x="2595627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2327" name="TextBox 2326">
              <a:extLst>
                <a:ext uri="{FF2B5EF4-FFF2-40B4-BE49-F238E27FC236}">
                  <a16:creationId xmlns:a16="http://schemas.microsoft.com/office/drawing/2014/main" id="{64E21E0A-0F02-96EA-824E-F06EFF4E0E18}"/>
                </a:ext>
              </a:extLst>
            </p:cNvPr>
            <p:cNvSpPr txBox="1"/>
            <p:nvPr/>
          </p:nvSpPr>
          <p:spPr>
            <a:xfrm>
              <a:off x="2940155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328" name="TextBox 2327">
              <a:extLst>
                <a:ext uri="{FF2B5EF4-FFF2-40B4-BE49-F238E27FC236}">
                  <a16:creationId xmlns:a16="http://schemas.microsoft.com/office/drawing/2014/main" id="{596D696D-543F-5EE9-9ED7-0CFA982AE6DB}"/>
                </a:ext>
              </a:extLst>
            </p:cNvPr>
            <p:cNvSpPr txBox="1"/>
            <p:nvPr/>
          </p:nvSpPr>
          <p:spPr>
            <a:xfrm>
              <a:off x="3287064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2329" name="TextBox 2328">
              <a:extLst>
                <a:ext uri="{FF2B5EF4-FFF2-40B4-BE49-F238E27FC236}">
                  <a16:creationId xmlns:a16="http://schemas.microsoft.com/office/drawing/2014/main" id="{A11C908C-9DBB-3C3E-7BAD-60CD8D5DB530}"/>
                </a:ext>
              </a:extLst>
            </p:cNvPr>
            <p:cNvSpPr txBox="1"/>
            <p:nvPr/>
          </p:nvSpPr>
          <p:spPr>
            <a:xfrm>
              <a:off x="3631593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2330" name="TextBox 2329">
              <a:extLst>
                <a:ext uri="{FF2B5EF4-FFF2-40B4-BE49-F238E27FC236}">
                  <a16:creationId xmlns:a16="http://schemas.microsoft.com/office/drawing/2014/main" id="{26B7F84E-5BFD-6BE0-D55C-5E331B09A917}"/>
                </a:ext>
              </a:extLst>
            </p:cNvPr>
            <p:cNvSpPr txBox="1"/>
            <p:nvPr/>
          </p:nvSpPr>
          <p:spPr>
            <a:xfrm>
              <a:off x="3973677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2331" name="TextBox 2330">
              <a:extLst>
                <a:ext uri="{FF2B5EF4-FFF2-40B4-BE49-F238E27FC236}">
                  <a16:creationId xmlns:a16="http://schemas.microsoft.com/office/drawing/2014/main" id="{A5AEB106-B5ED-5067-5EED-CE30D9CE9A5F}"/>
                </a:ext>
              </a:extLst>
            </p:cNvPr>
            <p:cNvSpPr txBox="1"/>
            <p:nvPr/>
          </p:nvSpPr>
          <p:spPr>
            <a:xfrm>
              <a:off x="4318206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332" name="TextBox 2331">
              <a:extLst>
                <a:ext uri="{FF2B5EF4-FFF2-40B4-BE49-F238E27FC236}">
                  <a16:creationId xmlns:a16="http://schemas.microsoft.com/office/drawing/2014/main" id="{37136822-670F-38AF-05CF-EA4B90EC4D76}"/>
                </a:ext>
              </a:extLst>
            </p:cNvPr>
            <p:cNvSpPr txBox="1"/>
            <p:nvPr/>
          </p:nvSpPr>
          <p:spPr>
            <a:xfrm>
              <a:off x="4660290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333" name="TextBox 2332">
              <a:extLst>
                <a:ext uri="{FF2B5EF4-FFF2-40B4-BE49-F238E27FC236}">
                  <a16:creationId xmlns:a16="http://schemas.microsoft.com/office/drawing/2014/main" id="{0761742A-96C0-51DD-3D6C-09BA10E372D4}"/>
                </a:ext>
              </a:extLst>
            </p:cNvPr>
            <p:cNvSpPr txBox="1"/>
            <p:nvPr/>
          </p:nvSpPr>
          <p:spPr>
            <a:xfrm>
              <a:off x="5004819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</a:t>
              </a:r>
            </a:p>
          </p:txBody>
        </p:sp>
        <p:grpSp>
          <p:nvGrpSpPr>
            <p:cNvPr id="2334" name="Group 2333">
              <a:extLst>
                <a:ext uri="{FF2B5EF4-FFF2-40B4-BE49-F238E27FC236}">
                  <a16:creationId xmlns:a16="http://schemas.microsoft.com/office/drawing/2014/main" id="{4400FB07-689F-46BB-9736-56C6EF6D8855}"/>
                </a:ext>
              </a:extLst>
            </p:cNvPr>
            <p:cNvGrpSpPr/>
            <p:nvPr/>
          </p:nvGrpSpPr>
          <p:grpSpPr>
            <a:xfrm>
              <a:off x="1336499" y="4022086"/>
              <a:ext cx="4104235" cy="1746269"/>
              <a:chOff x="1336499" y="4022086"/>
              <a:chExt cx="4104235" cy="1746269"/>
            </a:xfrm>
          </p:grpSpPr>
          <p:cxnSp>
            <p:nvCxnSpPr>
              <p:cNvPr id="2336" name="Straight Connector 2335">
                <a:extLst>
                  <a:ext uri="{FF2B5EF4-FFF2-40B4-BE49-F238E27FC236}">
                    <a16:creationId xmlns:a16="http://schemas.microsoft.com/office/drawing/2014/main" id="{C2348986-789D-4A70-5CBF-DF49D26D01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9903" y="5687012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7" name="Straight Connector 2336">
                <a:extLst>
                  <a:ext uri="{FF2B5EF4-FFF2-40B4-BE49-F238E27FC236}">
                    <a16:creationId xmlns:a16="http://schemas.microsoft.com/office/drawing/2014/main" id="{12B8905A-4B71-3BB0-7970-D0681D6D5FE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395415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8" name="Straight Connector 2337">
                <a:extLst>
                  <a:ext uri="{FF2B5EF4-FFF2-40B4-BE49-F238E27FC236}">
                    <a16:creationId xmlns:a16="http://schemas.microsoft.com/office/drawing/2014/main" id="{EB671BFB-F1F3-1E25-92A2-B87EF1064D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3927" y="3994658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9" name="Straight Connector 2338">
                <a:extLst>
                  <a:ext uri="{FF2B5EF4-FFF2-40B4-BE49-F238E27FC236}">
                    <a16:creationId xmlns:a16="http://schemas.microsoft.com/office/drawing/2014/main" id="{C724F8FF-FA29-C36D-DF78-2ACF8401C3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164826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0" name="Straight Connector 2339">
                <a:extLst>
                  <a:ext uri="{FF2B5EF4-FFF2-40B4-BE49-F238E27FC236}">
                    <a16:creationId xmlns:a16="http://schemas.microsoft.com/office/drawing/2014/main" id="{24818A6E-02E4-4E6E-ABA9-AD9A387286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250464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1" name="Straight Connector 2340">
                <a:extLst>
                  <a:ext uri="{FF2B5EF4-FFF2-40B4-BE49-F238E27FC236}">
                    <a16:creationId xmlns:a16="http://schemas.microsoft.com/office/drawing/2014/main" id="{AED0816D-D643-A82E-3963-17E9597112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589795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2" name="Straight Connector 2341">
                <a:extLst>
                  <a:ext uri="{FF2B5EF4-FFF2-40B4-BE49-F238E27FC236}">
                    <a16:creationId xmlns:a16="http://schemas.microsoft.com/office/drawing/2014/main" id="{6CBC732C-5305-28E3-C413-B98E8107B3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840365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3" name="Straight Connector 2342">
                <a:extLst>
                  <a:ext uri="{FF2B5EF4-FFF2-40B4-BE49-F238E27FC236}">
                    <a16:creationId xmlns:a16="http://schemas.microsoft.com/office/drawing/2014/main" id="{C99001E4-7F30-18EF-0923-6E6ADA4D7CB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263074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4" name="Straight Connector 2343">
                <a:extLst>
                  <a:ext uri="{FF2B5EF4-FFF2-40B4-BE49-F238E27FC236}">
                    <a16:creationId xmlns:a16="http://schemas.microsoft.com/office/drawing/2014/main" id="{688BDDDD-7804-50A4-E95A-E80B705228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516176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5" name="Straight Connector 2344">
                <a:extLst>
                  <a:ext uri="{FF2B5EF4-FFF2-40B4-BE49-F238E27FC236}">
                    <a16:creationId xmlns:a16="http://schemas.microsoft.com/office/drawing/2014/main" id="{DB1CBB41-794E-95B6-6C9B-5894ED8F89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081910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6" name="Straight Connector 2345">
                <a:extLst>
                  <a:ext uri="{FF2B5EF4-FFF2-40B4-BE49-F238E27FC236}">
                    <a16:creationId xmlns:a16="http://schemas.microsoft.com/office/drawing/2014/main" id="{4D12EA4B-1ECC-1BCB-836A-4795ED58C2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2476" y="5714440"/>
                <a:ext cx="409651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7" name="Straight Connector 2346">
                <a:extLst>
                  <a:ext uri="{FF2B5EF4-FFF2-40B4-BE49-F238E27FC236}">
                    <a16:creationId xmlns:a16="http://schemas.microsoft.com/office/drawing/2014/main" id="{9BDA77FE-0B7C-B3F2-A00D-1DA568F3D9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419907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8" name="Straight Connector 2347">
                <a:extLst>
                  <a:ext uri="{FF2B5EF4-FFF2-40B4-BE49-F238E27FC236}">
                    <a16:creationId xmlns:a16="http://schemas.microsoft.com/office/drawing/2014/main" id="{E532931C-A5C3-AE99-6BD6-935148F5DE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503539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9" name="Straight Connector 2348">
                <a:extLst>
                  <a:ext uri="{FF2B5EF4-FFF2-40B4-BE49-F238E27FC236}">
                    <a16:creationId xmlns:a16="http://schemas.microsoft.com/office/drawing/2014/main" id="{B2CE2C68-CBFD-D200-CFD8-E58E345EE88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672174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0" name="Straight Connector 2349">
                <a:extLst>
                  <a:ext uri="{FF2B5EF4-FFF2-40B4-BE49-F238E27FC236}">
                    <a16:creationId xmlns:a16="http://schemas.microsoft.com/office/drawing/2014/main" id="{23894D80-4357-C9C3-9D78-F7DF0B05A05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011663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1" name="Straight Connector 2350">
                <a:extLst>
                  <a:ext uri="{FF2B5EF4-FFF2-40B4-BE49-F238E27FC236}">
                    <a16:creationId xmlns:a16="http://schemas.microsoft.com/office/drawing/2014/main" id="{DDC4B8E7-9FA2-AD85-2B4F-BBF94D7A6B6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093759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2" name="Straight Connector 2351">
                <a:extLst>
                  <a:ext uri="{FF2B5EF4-FFF2-40B4-BE49-F238E27FC236}">
                    <a16:creationId xmlns:a16="http://schemas.microsoft.com/office/drawing/2014/main" id="{3B3035F8-7F91-F6EC-FAAB-FF3ECC5FD7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601489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3" name="Straight Connector 2352">
                <a:extLst>
                  <a:ext uri="{FF2B5EF4-FFF2-40B4-BE49-F238E27FC236}">
                    <a16:creationId xmlns:a16="http://schemas.microsoft.com/office/drawing/2014/main" id="{5EF63A34-8F37-2C76-3C1A-373E2F8C15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180637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4" name="Straight Connector 2353">
                <a:extLst>
                  <a:ext uri="{FF2B5EF4-FFF2-40B4-BE49-F238E27FC236}">
                    <a16:creationId xmlns:a16="http://schemas.microsoft.com/office/drawing/2014/main" id="{EFBAD856-1762-DF95-F3BD-9FF81E7431E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434730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5" name="Straight Connector 2354">
                <a:extLst>
                  <a:ext uri="{FF2B5EF4-FFF2-40B4-BE49-F238E27FC236}">
                    <a16:creationId xmlns:a16="http://schemas.microsoft.com/office/drawing/2014/main" id="{896368E0-7FD4-8380-B2B0-606DC13978D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5347949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6" name="Straight Connector 2355">
                <a:extLst>
                  <a:ext uri="{FF2B5EF4-FFF2-40B4-BE49-F238E27FC236}">
                    <a16:creationId xmlns:a16="http://schemas.microsoft.com/office/drawing/2014/main" id="{B563F428-FE52-D437-33E1-094BF3FDCB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334441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" name="Straight Connector 2356">
                <a:extLst>
                  <a:ext uri="{FF2B5EF4-FFF2-40B4-BE49-F238E27FC236}">
                    <a16:creationId xmlns:a16="http://schemas.microsoft.com/office/drawing/2014/main" id="{ED2FD1EC-2DAD-DD94-7BE1-FA2466C8EC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755195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8" name="Straight Connector 2357">
                <a:extLst>
                  <a:ext uri="{FF2B5EF4-FFF2-40B4-BE49-F238E27FC236}">
                    <a16:creationId xmlns:a16="http://schemas.microsoft.com/office/drawing/2014/main" id="{96CB0BE3-28C2-98D9-C1A9-2C7C926BEA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7523" y="4926120"/>
                <a:ext cx="0" cy="548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9" name="Straight Connector 2358">
                <a:extLst>
                  <a:ext uri="{FF2B5EF4-FFF2-40B4-BE49-F238E27FC236}">
                    <a16:creationId xmlns:a16="http://schemas.microsoft.com/office/drawing/2014/main" id="{A55D205D-0B0F-F2BF-CD61-B707DFA08EC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656866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0" name="Straight Connector 2359">
                <a:extLst>
                  <a:ext uri="{FF2B5EF4-FFF2-40B4-BE49-F238E27FC236}">
                    <a16:creationId xmlns:a16="http://schemas.microsoft.com/office/drawing/2014/main" id="{E701201B-4AAE-ABE5-3AE8-2578DF16C83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001395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1" name="Straight Connector 2360">
                <a:extLst>
                  <a:ext uri="{FF2B5EF4-FFF2-40B4-BE49-F238E27FC236}">
                    <a16:creationId xmlns:a16="http://schemas.microsoft.com/office/drawing/2014/main" id="{98A4B5C4-AFFD-072D-A133-59DB247523B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44863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2" name="Straight Connector 2361">
                <a:extLst>
                  <a:ext uri="{FF2B5EF4-FFF2-40B4-BE49-F238E27FC236}">
                    <a16:creationId xmlns:a16="http://schemas.microsoft.com/office/drawing/2014/main" id="{10BDE68C-40A9-99D7-7A81-62F1A852D5F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687012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3" name="Straight Connector 2362">
                <a:extLst>
                  <a:ext uri="{FF2B5EF4-FFF2-40B4-BE49-F238E27FC236}">
                    <a16:creationId xmlns:a16="http://schemas.microsoft.com/office/drawing/2014/main" id="{36F0D2D3-24CF-6AE6-F926-9CFF80BF4A9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031541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4" name="Straight Connector 2363">
                <a:extLst>
                  <a:ext uri="{FF2B5EF4-FFF2-40B4-BE49-F238E27FC236}">
                    <a16:creationId xmlns:a16="http://schemas.microsoft.com/office/drawing/2014/main" id="{B0DC498B-9501-1258-363A-20FCAE40513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378449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5" name="Straight Connector 2364">
                <a:extLst>
                  <a:ext uri="{FF2B5EF4-FFF2-40B4-BE49-F238E27FC236}">
                    <a16:creationId xmlns:a16="http://schemas.microsoft.com/office/drawing/2014/main" id="{F42ED055-A2AE-78A0-B01C-DB2A333267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722979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6" name="Straight Connector 2365">
                <a:extLst>
                  <a:ext uri="{FF2B5EF4-FFF2-40B4-BE49-F238E27FC236}">
                    <a16:creationId xmlns:a16="http://schemas.microsoft.com/office/drawing/2014/main" id="{BAF4F618-5A25-589E-6413-CF6FB2C55AE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65063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7" name="Straight Connector 2366">
                <a:extLst>
                  <a:ext uri="{FF2B5EF4-FFF2-40B4-BE49-F238E27FC236}">
                    <a16:creationId xmlns:a16="http://schemas.microsoft.com/office/drawing/2014/main" id="{01C36406-5DEA-9856-6B81-9A6603CF046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409591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8" name="Straight Connector 2367">
                <a:extLst>
                  <a:ext uri="{FF2B5EF4-FFF2-40B4-BE49-F238E27FC236}">
                    <a16:creationId xmlns:a16="http://schemas.microsoft.com/office/drawing/2014/main" id="{F59D6391-5791-EE15-4E3A-E518538F846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751676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9" name="Straight Connector 2368">
                <a:extLst>
                  <a:ext uri="{FF2B5EF4-FFF2-40B4-BE49-F238E27FC236}">
                    <a16:creationId xmlns:a16="http://schemas.microsoft.com/office/drawing/2014/main" id="{97D37C82-58E0-161E-2846-0307CA65629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096205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0" name="Straight Connector 2369">
                <a:extLst>
                  <a:ext uri="{FF2B5EF4-FFF2-40B4-BE49-F238E27FC236}">
                    <a16:creationId xmlns:a16="http://schemas.microsoft.com/office/drawing/2014/main" id="{88B9DBE2-13DF-42BB-E949-CFF0AE7BAA2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440734" y="5713536"/>
                <a:ext cx="0" cy="5481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35" name="TextBox 2334">
              <a:extLst>
                <a:ext uri="{FF2B5EF4-FFF2-40B4-BE49-F238E27FC236}">
                  <a16:creationId xmlns:a16="http://schemas.microsoft.com/office/drawing/2014/main" id="{E3D705C8-F50C-0F4B-8D41-A09F0390F710}"/>
                </a:ext>
              </a:extLst>
            </p:cNvPr>
            <p:cNvSpPr txBox="1"/>
            <p:nvPr/>
          </p:nvSpPr>
          <p:spPr>
            <a:xfrm>
              <a:off x="5349349" y="5760860"/>
              <a:ext cx="182771" cy="1095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48</a:t>
              </a:r>
            </a:p>
          </p:txBody>
        </p:sp>
      </p:grpSp>
      <p:sp>
        <p:nvSpPr>
          <p:cNvPr id="2371" name="Freeform: Shape 1253">
            <a:extLst>
              <a:ext uri="{FF2B5EF4-FFF2-40B4-BE49-F238E27FC236}">
                <a16:creationId xmlns:a16="http://schemas.microsoft.com/office/drawing/2014/main" id="{F3E4AD5D-59E5-5137-6D41-A839FA11B824}"/>
              </a:ext>
            </a:extLst>
          </p:cNvPr>
          <p:cNvSpPr/>
          <p:nvPr/>
        </p:nvSpPr>
        <p:spPr>
          <a:xfrm>
            <a:off x="7280822" y="5302208"/>
            <a:ext cx="1383072" cy="673354"/>
          </a:xfrm>
          <a:custGeom>
            <a:avLst/>
            <a:gdLst>
              <a:gd name="connsiteX0" fmla="*/ 0 w 898112"/>
              <a:gd name="connsiteY0" fmla="*/ 0 h 585787"/>
              <a:gd name="connsiteX1" fmla="*/ 0 w 898112"/>
              <a:gd name="connsiteY1" fmla="*/ 585788 h 585787"/>
              <a:gd name="connsiteX2" fmla="*/ 24289 w 898112"/>
              <a:gd name="connsiteY2" fmla="*/ 585788 h 585787"/>
              <a:gd name="connsiteX3" fmla="*/ 24289 w 898112"/>
              <a:gd name="connsiteY3" fmla="*/ 581120 h 585787"/>
              <a:gd name="connsiteX4" fmla="*/ 30670 w 898112"/>
              <a:gd name="connsiteY4" fmla="*/ 581120 h 585787"/>
              <a:gd name="connsiteX5" fmla="*/ 30670 w 898112"/>
              <a:gd name="connsiteY5" fmla="*/ 564928 h 585787"/>
              <a:gd name="connsiteX6" fmla="*/ 49720 w 898112"/>
              <a:gd name="connsiteY6" fmla="*/ 564928 h 585787"/>
              <a:gd name="connsiteX7" fmla="*/ 49720 w 898112"/>
              <a:gd name="connsiteY7" fmla="*/ 557975 h 585787"/>
              <a:gd name="connsiteX8" fmla="*/ 61913 w 898112"/>
              <a:gd name="connsiteY8" fmla="*/ 557975 h 585787"/>
              <a:gd name="connsiteX9" fmla="*/ 61913 w 898112"/>
              <a:gd name="connsiteY9" fmla="*/ 547592 h 585787"/>
              <a:gd name="connsiteX10" fmla="*/ 70009 w 898112"/>
              <a:gd name="connsiteY10" fmla="*/ 547592 h 585787"/>
              <a:gd name="connsiteX11" fmla="*/ 70009 w 898112"/>
              <a:gd name="connsiteY11" fmla="*/ 523304 h 585787"/>
              <a:gd name="connsiteX12" fmla="*/ 82201 w 898112"/>
              <a:gd name="connsiteY12" fmla="*/ 523304 h 585787"/>
              <a:gd name="connsiteX13" fmla="*/ 82201 w 898112"/>
              <a:gd name="connsiteY13" fmla="*/ 516350 h 585787"/>
              <a:gd name="connsiteX14" fmla="*/ 90202 w 898112"/>
              <a:gd name="connsiteY14" fmla="*/ 516350 h 585787"/>
              <a:gd name="connsiteX15" fmla="*/ 90202 w 898112"/>
              <a:gd name="connsiteY15" fmla="*/ 512826 h 585787"/>
              <a:gd name="connsiteX16" fmla="*/ 98393 w 898112"/>
              <a:gd name="connsiteY16" fmla="*/ 512826 h 585787"/>
              <a:gd name="connsiteX17" fmla="*/ 98393 w 898112"/>
              <a:gd name="connsiteY17" fmla="*/ 509397 h 585787"/>
              <a:gd name="connsiteX18" fmla="*/ 107061 w 898112"/>
              <a:gd name="connsiteY18" fmla="*/ 509397 h 585787"/>
              <a:gd name="connsiteX19" fmla="*/ 107061 w 898112"/>
              <a:gd name="connsiteY19" fmla="*/ 502444 h 585787"/>
              <a:gd name="connsiteX20" fmla="*/ 111157 w 898112"/>
              <a:gd name="connsiteY20" fmla="*/ 502444 h 585787"/>
              <a:gd name="connsiteX21" fmla="*/ 111157 w 898112"/>
              <a:gd name="connsiteY21" fmla="*/ 495491 h 585787"/>
              <a:gd name="connsiteX22" fmla="*/ 147542 w 898112"/>
              <a:gd name="connsiteY22" fmla="*/ 495491 h 585787"/>
              <a:gd name="connsiteX23" fmla="*/ 147542 w 898112"/>
              <a:gd name="connsiteY23" fmla="*/ 488537 h 585787"/>
              <a:gd name="connsiteX24" fmla="*/ 160877 w 898112"/>
              <a:gd name="connsiteY24" fmla="*/ 488537 h 585787"/>
              <a:gd name="connsiteX25" fmla="*/ 160877 w 898112"/>
              <a:gd name="connsiteY25" fmla="*/ 482727 h 585787"/>
              <a:gd name="connsiteX26" fmla="*/ 175927 w 898112"/>
              <a:gd name="connsiteY26" fmla="*/ 482727 h 585787"/>
              <a:gd name="connsiteX27" fmla="*/ 175927 w 898112"/>
              <a:gd name="connsiteY27" fmla="*/ 467677 h 585787"/>
              <a:gd name="connsiteX28" fmla="*/ 184023 w 898112"/>
              <a:gd name="connsiteY28" fmla="*/ 467677 h 585787"/>
              <a:gd name="connsiteX29" fmla="*/ 184023 w 898112"/>
              <a:gd name="connsiteY29" fmla="*/ 463677 h 585787"/>
              <a:gd name="connsiteX30" fmla="*/ 192119 w 898112"/>
              <a:gd name="connsiteY30" fmla="*/ 463677 h 585787"/>
              <a:gd name="connsiteX31" fmla="*/ 192119 w 898112"/>
              <a:gd name="connsiteY31" fmla="*/ 440531 h 585787"/>
              <a:gd name="connsiteX32" fmla="*/ 220504 w 898112"/>
              <a:gd name="connsiteY32" fmla="*/ 440531 h 585787"/>
              <a:gd name="connsiteX33" fmla="*/ 220504 w 898112"/>
              <a:gd name="connsiteY33" fmla="*/ 433578 h 585787"/>
              <a:gd name="connsiteX34" fmla="*/ 248888 w 898112"/>
              <a:gd name="connsiteY34" fmla="*/ 433578 h 585787"/>
              <a:gd name="connsiteX35" fmla="*/ 248888 w 898112"/>
              <a:gd name="connsiteY35" fmla="*/ 412718 h 585787"/>
              <a:gd name="connsiteX36" fmla="*/ 254603 w 898112"/>
              <a:gd name="connsiteY36" fmla="*/ 412718 h 585787"/>
              <a:gd name="connsiteX37" fmla="*/ 254603 w 898112"/>
              <a:gd name="connsiteY37" fmla="*/ 398812 h 585787"/>
              <a:gd name="connsiteX38" fmla="*/ 270891 w 898112"/>
              <a:gd name="connsiteY38" fmla="*/ 398812 h 585787"/>
              <a:gd name="connsiteX39" fmla="*/ 270891 w 898112"/>
              <a:gd name="connsiteY39" fmla="*/ 384905 h 585787"/>
              <a:gd name="connsiteX40" fmla="*/ 290036 w 898112"/>
              <a:gd name="connsiteY40" fmla="*/ 384905 h 585787"/>
              <a:gd name="connsiteX41" fmla="*/ 290036 w 898112"/>
              <a:gd name="connsiteY41" fmla="*/ 379095 h 585787"/>
              <a:gd name="connsiteX42" fmla="*/ 298132 w 898112"/>
              <a:gd name="connsiteY42" fmla="*/ 379095 h 585787"/>
              <a:gd name="connsiteX43" fmla="*/ 298132 w 898112"/>
              <a:gd name="connsiteY43" fmla="*/ 374523 h 585787"/>
              <a:gd name="connsiteX44" fmla="*/ 310229 w 898112"/>
              <a:gd name="connsiteY44" fmla="*/ 374523 h 585787"/>
              <a:gd name="connsiteX45" fmla="*/ 310229 w 898112"/>
              <a:gd name="connsiteY45" fmla="*/ 360617 h 585787"/>
              <a:gd name="connsiteX46" fmla="*/ 322421 w 898112"/>
              <a:gd name="connsiteY46" fmla="*/ 360617 h 585787"/>
              <a:gd name="connsiteX47" fmla="*/ 322421 w 898112"/>
              <a:gd name="connsiteY47" fmla="*/ 357092 h 585787"/>
              <a:gd name="connsiteX48" fmla="*/ 330517 w 898112"/>
              <a:gd name="connsiteY48" fmla="*/ 357092 h 585787"/>
              <a:gd name="connsiteX49" fmla="*/ 330517 w 898112"/>
              <a:gd name="connsiteY49" fmla="*/ 353759 h 585787"/>
              <a:gd name="connsiteX50" fmla="*/ 338614 w 898112"/>
              <a:gd name="connsiteY50" fmla="*/ 353759 h 585787"/>
              <a:gd name="connsiteX51" fmla="*/ 338614 w 898112"/>
              <a:gd name="connsiteY51" fmla="*/ 350234 h 585787"/>
              <a:gd name="connsiteX52" fmla="*/ 362903 w 898112"/>
              <a:gd name="connsiteY52" fmla="*/ 350234 h 585787"/>
              <a:gd name="connsiteX53" fmla="*/ 362903 w 898112"/>
              <a:gd name="connsiteY53" fmla="*/ 335185 h 585787"/>
              <a:gd name="connsiteX54" fmla="*/ 375094 w 898112"/>
              <a:gd name="connsiteY54" fmla="*/ 335185 h 585787"/>
              <a:gd name="connsiteX55" fmla="*/ 375094 w 898112"/>
              <a:gd name="connsiteY55" fmla="*/ 329375 h 585787"/>
              <a:gd name="connsiteX56" fmla="*/ 384334 w 898112"/>
              <a:gd name="connsiteY56" fmla="*/ 329375 h 585787"/>
              <a:gd name="connsiteX57" fmla="*/ 384334 w 898112"/>
              <a:gd name="connsiteY57" fmla="*/ 322421 h 585787"/>
              <a:gd name="connsiteX58" fmla="*/ 391287 w 898112"/>
              <a:gd name="connsiteY58" fmla="*/ 322421 h 585787"/>
              <a:gd name="connsiteX59" fmla="*/ 391287 w 898112"/>
              <a:gd name="connsiteY59" fmla="*/ 318992 h 585787"/>
              <a:gd name="connsiteX60" fmla="*/ 403384 w 898112"/>
              <a:gd name="connsiteY60" fmla="*/ 318992 h 585787"/>
              <a:gd name="connsiteX61" fmla="*/ 403384 w 898112"/>
              <a:gd name="connsiteY61" fmla="*/ 311944 h 585787"/>
              <a:gd name="connsiteX62" fmla="*/ 411575 w 898112"/>
              <a:gd name="connsiteY62" fmla="*/ 311944 h 585787"/>
              <a:gd name="connsiteX63" fmla="*/ 411575 w 898112"/>
              <a:gd name="connsiteY63" fmla="*/ 308515 h 585787"/>
              <a:gd name="connsiteX64" fmla="*/ 423767 w 898112"/>
              <a:gd name="connsiteY64" fmla="*/ 308515 h 585787"/>
              <a:gd name="connsiteX65" fmla="*/ 423767 w 898112"/>
              <a:gd name="connsiteY65" fmla="*/ 290036 h 585787"/>
              <a:gd name="connsiteX66" fmla="*/ 433578 w 898112"/>
              <a:gd name="connsiteY66" fmla="*/ 290036 h 585787"/>
              <a:gd name="connsiteX67" fmla="*/ 433578 w 898112"/>
              <a:gd name="connsiteY67" fmla="*/ 287655 h 585787"/>
              <a:gd name="connsiteX68" fmla="*/ 439960 w 898112"/>
              <a:gd name="connsiteY68" fmla="*/ 287655 h 585787"/>
              <a:gd name="connsiteX69" fmla="*/ 439960 w 898112"/>
              <a:gd name="connsiteY69" fmla="*/ 284226 h 585787"/>
              <a:gd name="connsiteX70" fmla="*/ 443960 w 898112"/>
              <a:gd name="connsiteY70" fmla="*/ 284226 h 585787"/>
              <a:gd name="connsiteX71" fmla="*/ 443960 w 898112"/>
              <a:gd name="connsiteY71" fmla="*/ 273844 h 585787"/>
              <a:gd name="connsiteX72" fmla="*/ 456628 w 898112"/>
              <a:gd name="connsiteY72" fmla="*/ 273844 h 585787"/>
              <a:gd name="connsiteX73" fmla="*/ 456628 w 898112"/>
              <a:gd name="connsiteY73" fmla="*/ 270319 h 585787"/>
              <a:gd name="connsiteX74" fmla="*/ 464820 w 898112"/>
              <a:gd name="connsiteY74" fmla="*/ 270319 h 585787"/>
              <a:gd name="connsiteX75" fmla="*/ 464820 w 898112"/>
              <a:gd name="connsiteY75" fmla="*/ 264605 h 585787"/>
              <a:gd name="connsiteX76" fmla="*/ 468821 w 898112"/>
              <a:gd name="connsiteY76" fmla="*/ 264605 h 585787"/>
              <a:gd name="connsiteX77" fmla="*/ 468821 w 898112"/>
              <a:gd name="connsiteY77" fmla="*/ 259937 h 585787"/>
              <a:gd name="connsiteX78" fmla="*/ 474059 w 898112"/>
              <a:gd name="connsiteY78" fmla="*/ 259937 h 585787"/>
              <a:gd name="connsiteX79" fmla="*/ 474059 w 898112"/>
              <a:gd name="connsiteY79" fmla="*/ 256413 h 585787"/>
              <a:gd name="connsiteX80" fmla="*/ 481013 w 898112"/>
              <a:gd name="connsiteY80" fmla="*/ 256413 h 585787"/>
              <a:gd name="connsiteX81" fmla="*/ 481013 w 898112"/>
              <a:gd name="connsiteY81" fmla="*/ 252889 h 585787"/>
              <a:gd name="connsiteX82" fmla="*/ 501301 w 898112"/>
              <a:gd name="connsiteY82" fmla="*/ 252889 h 585787"/>
              <a:gd name="connsiteX83" fmla="*/ 501301 w 898112"/>
              <a:gd name="connsiteY83" fmla="*/ 249555 h 585787"/>
              <a:gd name="connsiteX84" fmla="*/ 517493 w 898112"/>
              <a:gd name="connsiteY84" fmla="*/ 249555 h 585787"/>
              <a:gd name="connsiteX85" fmla="*/ 517493 w 898112"/>
              <a:gd name="connsiteY85" fmla="*/ 239077 h 585787"/>
              <a:gd name="connsiteX86" fmla="*/ 529685 w 898112"/>
              <a:gd name="connsiteY86" fmla="*/ 239077 h 585787"/>
              <a:gd name="connsiteX87" fmla="*/ 529685 w 898112"/>
              <a:gd name="connsiteY87" fmla="*/ 232124 h 585787"/>
              <a:gd name="connsiteX88" fmla="*/ 538829 w 898112"/>
              <a:gd name="connsiteY88" fmla="*/ 232124 h 585787"/>
              <a:gd name="connsiteX89" fmla="*/ 538829 w 898112"/>
              <a:gd name="connsiteY89" fmla="*/ 222885 h 585787"/>
              <a:gd name="connsiteX90" fmla="*/ 545878 w 898112"/>
              <a:gd name="connsiteY90" fmla="*/ 222885 h 585787"/>
              <a:gd name="connsiteX91" fmla="*/ 545878 w 898112"/>
              <a:gd name="connsiteY91" fmla="*/ 208407 h 585787"/>
              <a:gd name="connsiteX92" fmla="*/ 553879 w 898112"/>
              <a:gd name="connsiteY92" fmla="*/ 208407 h 585787"/>
              <a:gd name="connsiteX93" fmla="*/ 553879 w 898112"/>
              <a:gd name="connsiteY93" fmla="*/ 204883 h 585787"/>
              <a:gd name="connsiteX94" fmla="*/ 556832 w 898112"/>
              <a:gd name="connsiteY94" fmla="*/ 204883 h 585787"/>
              <a:gd name="connsiteX95" fmla="*/ 556832 w 898112"/>
              <a:gd name="connsiteY95" fmla="*/ 197929 h 585787"/>
              <a:gd name="connsiteX96" fmla="*/ 562070 w 898112"/>
              <a:gd name="connsiteY96" fmla="*/ 197929 h 585787"/>
              <a:gd name="connsiteX97" fmla="*/ 562070 w 898112"/>
              <a:gd name="connsiteY97" fmla="*/ 194500 h 585787"/>
              <a:gd name="connsiteX98" fmla="*/ 571976 w 898112"/>
              <a:gd name="connsiteY98" fmla="*/ 194500 h 585787"/>
              <a:gd name="connsiteX99" fmla="*/ 571976 w 898112"/>
              <a:gd name="connsiteY99" fmla="*/ 191071 h 585787"/>
              <a:gd name="connsiteX100" fmla="*/ 586359 w 898112"/>
              <a:gd name="connsiteY100" fmla="*/ 191071 h 585787"/>
              <a:gd name="connsiteX101" fmla="*/ 586359 w 898112"/>
              <a:gd name="connsiteY101" fmla="*/ 184118 h 585787"/>
              <a:gd name="connsiteX102" fmla="*/ 594455 w 898112"/>
              <a:gd name="connsiteY102" fmla="*/ 184118 h 585787"/>
              <a:gd name="connsiteX103" fmla="*/ 594455 w 898112"/>
              <a:gd name="connsiteY103" fmla="*/ 181832 h 585787"/>
              <a:gd name="connsiteX104" fmla="*/ 602552 w 898112"/>
              <a:gd name="connsiteY104" fmla="*/ 181832 h 585787"/>
              <a:gd name="connsiteX105" fmla="*/ 602552 w 898112"/>
              <a:gd name="connsiteY105" fmla="*/ 177165 h 585787"/>
              <a:gd name="connsiteX106" fmla="*/ 610743 w 898112"/>
              <a:gd name="connsiteY106" fmla="*/ 177165 h 585787"/>
              <a:gd name="connsiteX107" fmla="*/ 610743 w 898112"/>
              <a:gd name="connsiteY107" fmla="*/ 173641 h 585787"/>
              <a:gd name="connsiteX108" fmla="*/ 643700 w 898112"/>
              <a:gd name="connsiteY108" fmla="*/ 173641 h 585787"/>
              <a:gd name="connsiteX109" fmla="*/ 643700 w 898112"/>
              <a:gd name="connsiteY109" fmla="*/ 170212 h 585787"/>
              <a:gd name="connsiteX110" fmla="*/ 654082 w 898112"/>
              <a:gd name="connsiteY110" fmla="*/ 170212 h 585787"/>
              <a:gd name="connsiteX111" fmla="*/ 654082 w 898112"/>
              <a:gd name="connsiteY111" fmla="*/ 167926 h 585787"/>
              <a:gd name="connsiteX112" fmla="*/ 659892 w 898112"/>
              <a:gd name="connsiteY112" fmla="*/ 167926 h 585787"/>
              <a:gd name="connsiteX113" fmla="*/ 659892 w 898112"/>
              <a:gd name="connsiteY113" fmla="*/ 164401 h 585787"/>
              <a:gd name="connsiteX114" fmla="*/ 665036 w 898112"/>
              <a:gd name="connsiteY114" fmla="*/ 164401 h 585787"/>
              <a:gd name="connsiteX115" fmla="*/ 665036 w 898112"/>
              <a:gd name="connsiteY115" fmla="*/ 159734 h 585787"/>
              <a:gd name="connsiteX116" fmla="*/ 670274 w 898112"/>
              <a:gd name="connsiteY116" fmla="*/ 159734 h 585787"/>
              <a:gd name="connsiteX117" fmla="*/ 670274 w 898112"/>
              <a:gd name="connsiteY117" fmla="*/ 156305 h 585787"/>
              <a:gd name="connsiteX118" fmla="*/ 684276 w 898112"/>
              <a:gd name="connsiteY118" fmla="*/ 156305 h 585787"/>
              <a:gd name="connsiteX119" fmla="*/ 684276 w 898112"/>
              <a:gd name="connsiteY119" fmla="*/ 152876 h 585787"/>
              <a:gd name="connsiteX120" fmla="*/ 691134 w 898112"/>
              <a:gd name="connsiteY120" fmla="*/ 152876 h 585787"/>
              <a:gd name="connsiteX121" fmla="*/ 691134 w 898112"/>
              <a:gd name="connsiteY121" fmla="*/ 149352 h 585787"/>
              <a:gd name="connsiteX122" fmla="*/ 699230 w 898112"/>
              <a:gd name="connsiteY122" fmla="*/ 149352 h 585787"/>
              <a:gd name="connsiteX123" fmla="*/ 699230 w 898112"/>
              <a:gd name="connsiteY123" fmla="*/ 140113 h 585787"/>
              <a:gd name="connsiteX124" fmla="*/ 708470 w 898112"/>
              <a:gd name="connsiteY124" fmla="*/ 140113 h 585787"/>
              <a:gd name="connsiteX125" fmla="*/ 708470 w 898112"/>
              <a:gd name="connsiteY125" fmla="*/ 132017 h 585787"/>
              <a:gd name="connsiteX126" fmla="*/ 719519 w 898112"/>
              <a:gd name="connsiteY126" fmla="*/ 132017 h 585787"/>
              <a:gd name="connsiteX127" fmla="*/ 719519 w 898112"/>
              <a:gd name="connsiteY127" fmla="*/ 127349 h 585787"/>
              <a:gd name="connsiteX128" fmla="*/ 732853 w 898112"/>
              <a:gd name="connsiteY128" fmla="*/ 127349 h 585787"/>
              <a:gd name="connsiteX129" fmla="*/ 732853 w 898112"/>
              <a:gd name="connsiteY129" fmla="*/ 125063 h 585787"/>
              <a:gd name="connsiteX130" fmla="*/ 736949 w 898112"/>
              <a:gd name="connsiteY130" fmla="*/ 125063 h 585787"/>
              <a:gd name="connsiteX131" fmla="*/ 736949 w 898112"/>
              <a:gd name="connsiteY131" fmla="*/ 121539 h 585787"/>
              <a:gd name="connsiteX132" fmla="*/ 740950 w 898112"/>
              <a:gd name="connsiteY132" fmla="*/ 121539 h 585787"/>
              <a:gd name="connsiteX133" fmla="*/ 740950 w 898112"/>
              <a:gd name="connsiteY133" fmla="*/ 114681 h 585787"/>
              <a:gd name="connsiteX134" fmla="*/ 747903 w 898112"/>
              <a:gd name="connsiteY134" fmla="*/ 114681 h 585787"/>
              <a:gd name="connsiteX135" fmla="*/ 747903 w 898112"/>
              <a:gd name="connsiteY135" fmla="*/ 100679 h 585787"/>
              <a:gd name="connsiteX136" fmla="*/ 765239 w 898112"/>
              <a:gd name="connsiteY136" fmla="*/ 100679 h 585787"/>
              <a:gd name="connsiteX137" fmla="*/ 765239 w 898112"/>
              <a:gd name="connsiteY137" fmla="*/ 98488 h 585787"/>
              <a:gd name="connsiteX138" fmla="*/ 768096 w 898112"/>
              <a:gd name="connsiteY138" fmla="*/ 98488 h 585787"/>
              <a:gd name="connsiteX139" fmla="*/ 768096 w 898112"/>
              <a:gd name="connsiteY139" fmla="*/ 94964 h 585787"/>
              <a:gd name="connsiteX140" fmla="*/ 777335 w 898112"/>
              <a:gd name="connsiteY140" fmla="*/ 94964 h 585787"/>
              <a:gd name="connsiteX141" fmla="*/ 777335 w 898112"/>
              <a:gd name="connsiteY141" fmla="*/ 86868 h 585787"/>
              <a:gd name="connsiteX142" fmla="*/ 781431 w 898112"/>
              <a:gd name="connsiteY142" fmla="*/ 86868 h 585787"/>
              <a:gd name="connsiteX143" fmla="*/ 781431 w 898112"/>
              <a:gd name="connsiteY143" fmla="*/ 83344 h 585787"/>
              <a:gd name="connsiteX144" fmla="*/ 793528 w 898112"/>
              <a:gd name="connsiteY144" fmla="*/ 83344 h 585787"/>
              <a:gd name="connsiteX145" fmla="*/ 793528 w 898112"/>
              <a:gd name="connsiteY145" fmla="*/ 62579 h 585787"/>
              <a:gd name="connsiteX146" fmla="*/ 802195 w 898112"/>
              <a:gd name="connsiteY146" fmla="*/ 62579 h 585787"/>
              <a:gd name="connsiteX147" fmla="*/ 802195 w 898112"/>
              <a:gd name="connsiteY147" fmla="*/ 59055 h 585787"/>
              <a:gd name="connsiteX148" fmla="*/ 814387 w 898112"/>
              <a:gd name="connsiteY148" fmla="*/ 59055 h 585787"/>
              <a:gd name="connsiteX149" fmla="*/ 814387 w 898112"/>
              <a:gd name="connsiteY149" fmla="*/ 48673 h 585787"/>
              <a:gd name="connsiteX150" fmla="*/ 827723 w 898112"/>
              <a:gd name="connsiteY150" fmla="*/ 48673 h 585787"/>
              <a:gd name="connsiteX151" fmla="*/ 827723 w 898112"/>
              <a:gd name="connsiteY151" fmla="*/ 42863 h 585787"/>
              <a:gd name="connsiteX152" fmla="*/ 842772 w 898112"/>
              <a:gd name="connsiteY152" fmla="*/ 42863 h 585787"/>
              <a:gd name="connsiteX153" fmla="*/ 842772 w 898112"/>
              <a:gd name="connsiteY153" fmla="*/ 38195 h 585787"/>
              <a:gd name="connsiteX154" fmla="*/ 850868 w 898112"/>
              <a:gd name="connsiteY154" fmla="*/ 38195 h 585787"/>
              <a:gd name="connsiteX155" fmla="*/ 850868 w 898112"/>
              <a:gd name="connsiteY155" fmla="*/ 34766 h 585787"/>
              <a:gd name="connsiteX156" fmla="*/ 854964 w 898112"/>
              <a:gd name="connsiteY156" fmla="*/ 34766 h 585787"/>
              <a:gd name="connsiteX157" fmla="*/ 854964 w 898112"/>
              <a:gd name="connsiteY157" fmla="*/ 28956 h 585787"/>
              <a:gd name="connsiteX158" fmla="*/ 863060 w 898112"/>
              <a:gd name="connsiteY158" fmla="*/ 28956 h 585787"/>
              <a:gd name="connsiteX159" fmla="*/ 863060 w 898112"/>
              <a:gd name="connsiteY159" fmla="*/ 23146 h 585787"/>
              <a:gd name="connsiteX160" fmla="*/ 871252 w 898112"/>
              <a:gd name="connsiteY160" fmla="*/ 23146 h 585787"/>
              <a:gd name="connsiteX161" fmla="*/ 871252 w 898112"/>
              <a:gd name="connsiteY161" fmla="*/ 17335 h 585787"/>
              <a:gd name="connsiteX162" fmla="*/ 891445 w 898112"/>
              <a:gd name="connsiteY162" fmla="*/ 17335 h 585787"/>
              <a:gd name="connsiteX163" fmla="*/ 891445 w 898112"/>
              <a:gd name="connsiteY163" fmla="*/ 3524 h 585787"/>
              <a:gd name="connsiteX164" fmla="*/ 898112 w 898112"/>
              <a:gd name="connsiteY164" fmla="*/ 952 h 585787"/>
              <a:gd name="connsiteX165" fmla="*/ 0 w 898112"/>
              <a:gd name="connsiteY165" fmla="*/ 0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98112" h="585787">
                <a:moveTo>
                  <a:pt x="0" y="0"/>
                </a:moveTo>
                <a:lnTo>
                  <a:pt x="0" y="585788"/>
                </a:lnTo>
                <a:lnTo>
                  <a:pt x="24289" y="585788"/>
                </a:lnTo>
                <a:lnTo>
                  <a:pt x="24289" y="581120"/>
                </a:lnTo>
                <a:lnTo>
                  <a:pt x="30670" y="581120"/>
                </a:lnTo>
                <a:lnTo>
                  <a:pt x="30670" y="564928"/>
                </a:lnTo>
                <a:lnTo>
                  <a:pt x="49720" y="564928"/>
                </a:lnTo>
                <a:lnTo>
                  <a:pt x="49720" y="557975"/>
                </a:lnTo>
                <a:lnTo>
                  <a:pt x="61913" y="557975"/>
                </a:lnTo>
                <a:lnTo>
                  <a:pt x="61913" y="547592"/>
                </a:lnTo>
                <a:lnTo>
                  <a:pt x="70009" y="547592"/>
                </a:lnTo>
                <a:lnTo>
                  <a:pt x="70009" y="523304"/>
                </a:lnTo>
                <a:lnTo>
                  <a:pt x="82201" y="523304"/>
                </a:lnTo>
                <a:lnTo>
                  <a:pt x="82201" y="516350"/>
                </a:lnTo>
                <a:lnTo>
                  <a:pt x="90202" y="516350"/>
                </a:lnTo>
                <a:lnTo>
                  <a:pt x="90202" y="512826"/>
                </a:lnTo>
                <a:lnTo>
                  <a:pt x="98393" y="512826"/>
                </a:lnTo>
                <a:lnTo>
                  <a:pt x="98393" y="509397"/>
                </a:lnTo>
                <a:lnTo>
                  <a:pt x="107061" y="509397"/>
                </a:lnTo>
                <a:lnTo>
                  <a:pt x="107061" y="502444"/>
                </a:lnTo>
                <a:lnTo>
                  <a:pt x="111157" y="502444"/>
                </a:lnTo>
                <a:lnTo>
                  <a:pt x="111157" y="495491"/>
                </a:lnTo>
                <a:lnTo>
                  <a:pt x="147542" y="495491"/>
                </a:lnTo>
                <a:lnTo>
                  <a:pt x="147542" y="488537"/>
                </a:lnTo>
                <a:lnTo>
                  <a:pt x="160877" y="488537"/>
                </a:lnTo>
                <a:lnTo>
                  <a:pt x="160877" y="482727"/>
                </a:lnTo>
                <a:lnTo>
                  <a:pt x="175927" y="482727"/>
                </a:lnTo>
                <a:lnTo>
                  <a:pt x="175927" y="467677"/>
                </a:lnTo>
                <a:lnTo>
                  <a:pt x="184023" y="467677"/>
                </a:lnTo>
                <a:lnTo>
                  <a:pt x="184023" y="463677"/>
                </a:lnTo>
                <a:lnTo>
                  <a:pt x="192119" y="463677"/>
                </a:lnTo>
                <a:lnTo>
                  <a:pt x="192119" y="440531"/>
                </a:lnTo>
                <a:lnTo>
                  <a:pt x="220504" y="440531"/>
                </a:lnTo>
                <a:lnTo>
                  <a:pt x="220504" y="433578"/>
                </a:lnTo>
                <a:lnTo>
                  <a:pt x="248888" y="433578"/>
                </a:lnTo>
                <a:lnTo>
                  <a:pt x="248888" y="412718"/>
                </a:lnTo>
                <a:lnTo>
                  <a:pt x="254603" y="412718"/>
                </a:lnTo>
                <a:lnTo>
                  <a:pt x="254603" y="398812"/>
                </a:lnTo>
                <a:lnTo>
                  <a:pt x="270891" y="398812"/>
                </a:lnTo>
                <a:lnTo>
                  <a:pt x="270891" y="384905"/>
                </a:lnTo>
                <a:lnTo>
                  <a:pt x="290036" y="384905"/>
                </a:lnTo>
                <a:lnTo>
                  <a:pt x="290036" y="379095"/>
                </a:lnTo>
                <a:lnTo>
                  <a:pt x="298132" y="379095"/>
                </a:lnTo>
                <a:lnTo>
                  <a:pt x="298132" y="374523"/>
                </a:lnTo>
                <a:lnTo>
                  <a:pt x="310229" y="374523"/>
                </a:lnTo>
                <a:lnTo>
                  <a:pt x="310229" y="360617"/>
                </a:lnTo>
                <a:lnTo>
                  <a:pt x="322421" y="360617"/>
                </a:lnTo>
                <a:lnTo>
                  <a:pt x="322421" y="357092"/>
                </a:lnTo>
                <a:lnTo>
                  <a:pt x="330517" y="357092"/>
                </a:lnTo>
                <a:lnTo>
                  <a:pt x="330517" y="353759"/>
                </a:lnTo>
                <a:lnTo>
                  <a:pt x="338614" y="353759"/>
                </a:lnTo>
                <a:lnTo>
                  <a:pt x="338614" y="350234"/>
                </a:lnTo>
                <a:lnTo>
                  <a:pt x="362903" y="350234"/>
                </a:lnTo>
                <a:lnTo>
                  <a:pt x="362903" y="335185"/>
                </a:lnTo>
                <a:lnTo>
                  <a:pt x="375094" y="335185"/>
                </a:lnTo>
                <a:lnTo>
                  <a:pt x="375094" y="329375"/>
                </a:lnTo>
                <a:lnTo>
                  <a:pt x="384334" y="329375"/>
                </a:lnTo>
                <a:lnTo>
                  <a:pt x="384334" y="322421"/>
                </a:lnTo>
                <a:lnTo>
                  <a:pt x="391287" y="322421"/>
                </a:lnTo>
                <a:lnTo>
                  <a:pt x="391287" y="318992"/>
                </a:lnTo>
                <a:lnTo>
                  <a:pt x="403384" y="318992"/>
                </a:lnTo>
                <a:lnTo>
                  <a:pt x="403384" y="311944"/>
                </a:lnTo>
                <a:lnTo>
                  <a:pt x="411575" y="311944"/>
                </a:lnTo>
                <a:lnTo>
                  <a:pt x="411575" y="308515"/>
                </a:lnTo>
                <a:lnTo>
                  <a:pt x="423767" y="308515"/>
                </a:lnTo>
                <a:lnTo>
                  <a:pt x="423767" y="290036"/>
                </a:lnTo>
                <a:lnTo>
                  <a:pt x="433578" y="290036"/>
                </a:lnTo>
                <a:lnTo>
                  <a:pt x="433578" y="287655"/>
                </a:lnTo>
                <a:lnTo>
                  <a:pt x="439960" y="287655"/>
                </a:lnTo>
                <a:lnTo>
                  <a:pt x="439960" y="284226"/>
                </a:lnTo>
                <a:lnTo>
                  <a:pt x="443960" y="284226"/>
                </a:lnTo>
                <a:lnTo>
                  <a:pt x="443960" y="273844"/>
                </a:lnTo>
                <a:lnTo>
                  <a:pt x="456628" y="273844"/>
                </a:lnTo>
                <a:lnTo>
                  <a:pt x="456628" y="270319"/>
                </a:lnTo>
                <a:lnTo>
                  <a:pt x="464820" y="270319"/>
                </a:lnTo>
                <a:lnTo>
                  <a:pt x="464820" y="264605"/>
                </a:lnTo>
                <a:lnTo>
                  <a:pt x="468821" y="264605"/>
                </a:lnTo>
                <a:lnTo>
                  <a:pt x="468821" y="259937"/>
                </a:lnTo>
                <a:lnTo>
                  <a:pt x="474059" y="259937"/>
                </a:lnTo>
                <a:lnTo>
                  <a:pt x="474059" y="256413"/>
                </a:lnTo>
                <a:lnTo>
                  <a:pt x="481013" y="256413"/>
                </a:lnTo>
                <a:lnTo>
                  <a:pt x="481013" y="252889"/>
                </a:lnTo>
                <a:lnTo>
                  <a:pt x="501301" y="252889"/>
                </a:lnTo>
                <a:lnTo>
                  <a:pt x="501301" y="249555"/>
                </a:lnTo>
                <a:lnTo>
                  <a:pt x="517493" y="249555"/>
                </a:lnTo>
                <a:lnTo>
                  <a:pt x="517493" y="239077"/>
                </a:lnTo>
                <a:lnTo>
                  <a:pt x="529685" y="239077"/>
                </a:lnTo>
                <a:lnTo>
                  <a:pt x="529685" y="232124"/>
                </a:lnTo>
                <a:lnTo>
                  <a:pt x="538829" y="232124"/>
                </a:lnTo>
                <a:lnTo>
                  <a:pt x="538829" y="222885"/>
                </a:lnTo>
                <a:lnTo>
                  <a:pt x="545878" y="222885"/>
                </a:lnTo>
                <a:lnTo>
                  <a:pt x="545878" y="208407"/>
                </a:lnTo>
                <a:lnTo>
                  <a:pt x="553879" y="208407"/>
                </a:lnTo>
                <a:lnTo>
                  <a:pt x="553879" y="204883"/>
                </a:lnTo>
                <a:lnTo>
                  <a:pt x="556832" y="204883"/>
                </a:lnTo>
                <a:lnTo>
                  <a:pt x="556832" y="197929"/>
                </a:lnTo>
                <a:lnTo>
                  <a:pt x="562070" y="197929"/>
                </a:lnTo>
                <a:lnTo>
                  <a:pt x="562070" y="194500"/>
                </a:lnTo>
                <a:lnTo>
                  <a:pt x="571976" y="194500"/>
                </a:lnTo>
                <a:lnTo>
                  <a:pt x="571976" y="191071"/>
                </a:lnTo>
                <a:lnTo>
                  <a:pt x="586359" y="191071"/>
                </a:lnTo>
                <a:lnTo>
                  <a:pt x="586359" y="184118"/>
                </a:lnTo>
                <a:lnTo>
                  <a:pt x="594455" y="184118"/>
                </a:lnTo>
                <a:lnTo>
                  <a:pt x="594455" y="181832"/>
                </a:lnTo>
                <a:lnTo>
                  <a:pt x="602552" y="181832"/>
                </a:lnTo>
                <a:lnTo>
                  <a:pt x="602552" y="177165"/>
                </a:lnTo>
                <a:lnTo>
                  <a:pt x="610743" y="177165"/>
                </a:lnTo>
                <a:lnTo>
                  <a:pt x="610743" y="173641"/>
                </a:lnTo>
                <a:lnTo>
                  <a:pt x="643700" y="173641"/>
                </a:lnTo>
                <a:lnTo>
                  <a:pt x="643700" y="170212"/>
                </a:lnTo>
                <a:lnTo>
                  <a:pt x="654082" y="170212"/>
                </a:lnTo>
                <a:lnTo>
                  <a:pt x="654082" y="167926"/>
                </a:lnTo>
                <a:lnTo>
                  <a:pt x="659892" y="167926"/>
                </a:lnTo>
                <a:lnTo>
                  <a:pt x="659892" y="164401"/>
                </a:lnTo>
                <a:lnTo>
                  <a:pt x="665036" y="164401"/>
                </a:lnTo>
                <a:lnTo>
                  <a:pt x="665036" y="159734"/>
                </a:lnTo>
                <a:lnTo>
                  <a:pt x="670274" y="159734"/>
                </a:lnTo>
                <a:lnTo>
                  <a:pt x="670274" y="156305"/>
                </a:lnTo>
                <a:lnTo>
                  <a:pt x="684276" y="156305"/>
                </a:lnTo>
                <a:lnTo>
                  <a:pt x="684276" y="152876"/>
                </a:lnTo>
                <a:lnTo>
                  <a:pt x="691134" y="152876"/>
                </a:lnTo>
                <a:lnTo>
                  <a:pt x="691134" y="149352"/>
                </a:lnTo>
                <a:lnTo>
                  <a:pt x="699230" y="149352"/>
                </a:lnTo>
                <a:lnTo>
                  <a:pt x="699230" y="140113"/>
                </a:lnTo>
                <a:lnTo>
                  <a:pt x="708470" y="140113"/>
                </a:lnTo>
                <a:lnTo>
                  <a:pt x="708470" y="132017"/>
                </a:lnTo>
                <a:lnTo>
                  <a:pt x="719519" y="132017"/>
                </a:lnTo>
                <a:lnTo>
                  <a:pt x="719519" y="127349"/>
                </a:lnTo>
                <a:lnTo>
                  <a:pt x="732853" y="127349"/>
                </a:lnTo>
                <a:lnTo>
                  <a:pt x="732853" y="125063"/>
                </a:lnTo>
                <a:lnTo>
                  <a:pt x="736949" y="125063"/>
                </a:lnTo>
                <a:lnTo>
                  <a:pt x="736949" y="121539"/>
                </a:lnTo>
                <a:lnTo>
                  <a:pt x="740950" y="121539"/>
                </a:lnTo>
                <a:lnTo>
                  <a:pt x="740950" y="114681"/>
                </a:lnTo>
                <a:lnTo>
                  <a:pt x="747903" y="114681"/>
                </a:lnTo>
                <a:lnTo>
                  <a:pt x="747903" y="100679"/>
                </a:lnTo>
                <a:lnTo>
                  <a:pt x="765239" y="100679"/>
                </a:lnTo>
                <a:lnTo>
                  <a:pt x="765239" y="98488"/>
                </a:lnTo>
                <a:lnTo>
                  <a:pt x="768096" y="98488"/>
                </a:lnTo>
                <a:lnTo>
                  <a:pt x="768096" y="94964"/>
                </a:lnTo>
                <a:lnTo>
                  <a:pt x="777335" y="94964"/>
                </a:lnTo>
                <a:lnTo>
                  <a:pt x="777335" y="86868"/>
                </a:lnTo>
                <a:lnTo>
                  <a:pt x="781431" y="86868"/>
                </a:lnTo>
                <a:lnTo>
                  <a:pt x="781431" y="83344"/>
                </a:lnTo>
                <a:lnTo>
                  <a:pt x="793528" y="83344"/>
                </a:lnTo>
                <a:lnTo>
                  <a:pt x="793528" y="62579"/>
                </a:lnTo>
                <a:lnTo>
                  <a:pt x="802195" y="62579"/>
                </a:lnTo>
                <a:lnTo>
                  <a:pt x="802195" y="59055"/>
                </a:lnTo>
                <a:lnTo>
                  <a:pt x="814387" y="59055"/>
                </a:lnTo>
                <a:lnTo>
                  <a:pt x="814387" y="48673"/>
                </a:lnTo>
                <a:lnTo>
                  <a:pt x="827723" y="48673"/>
                </a:lnTo>
                <a:lnTo>
                  <a:pt x="827723" y="42863"/>
                </a:lnTo>
                <a:lnTo>
                  <a:pt x="842772" y="42863"/>
                </a:lnTo>
                <a:lnTo>
                  <a:pt x="842772" y="38195"/>
                </a:lnTo>
                <a:lnTo>
                  <a:pt x="850868" y="38195"/>
                </a:lnTo>
                <a:lnTo>
                  <a:pt x="850868" y="34766"/>
                </a:lnTo>
                <a:lnTo>
                  <a:pt x="854964" y="34766"/>
                </a:lnTo>
                <a:lnTo>
                  <a:pt x="854964" y="28956"/>
                </a:lnTo>
                <a:lnTo>
                  <a:pt x="863060" y="28956"/>
                </a:lnTo>
                <a:lnTo>
                  <a:pt x="863060" y="23146"/>
                </a:lnTo>
                <a:lnTo>
                  <a:pt x="871252" y="23146"/>
                </a:lnTo>
                <a:lnTo>
                  <a:pt x="871252" y="17335"/>
                </a:lnTo>
                <a:lnTo>
                  <a:pt x="891445" y="17335"/>
                </a:lnTo>
                <a:lnTo>
                  <a:pt x="891445" y="3524"/>
                </a:lnTo>
                <a:lnTo>
                  <a:pt x="898112" y="952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72" name="Freeform: Shape 1254">
            <a:extLst>
              <a:ext uri="{FF2B5EF4-FFF2-40B4-BE49-F238E27FC236}">
                <a16:creationId xmlns:a16="http://schemas.microsoft.com/office/drawing/2014/main" id="{5845FBCD-0FC7-B31A-F599-69F2D8D8ED1B}"/>
              </a:ext>
            </a:extLst>
          </p:cNvPr>
          <p:cNvSpPr/>
          <p:nvPr/>
        </p:nvSpPr>
        <p:spPr>
          <a:xfrm>
            <a:off x="8672402" y="4285278"/>
            <a:ext cx="506642" cy="1016930"/>
          </a:xfrm>
          <a:custGeom>
            <a:avLst/>
            <a:gdLst>
              <a:gd name="connsiteX0" fmla="*/ 3429 w 328993"/>
              <a:gd name="connsiteY0" fmla="*/ 884682 h 884682"/>
              <a:gd name="connsiteX1" fmla="*/ 0 w 328993"/>
              <a:gd name="connsiteY1" fmla="*/ 882396 h 884682"/>
              <a:gd name="connsiteX2" fmla="*/ 9239 w 328993"/>
              <a:gd name="connsiteY2" fmla="*/ 882396 h 884682"/>
              <a:gd name="connsiteX3" fmla="*/ 9239 w 328993"/>
              <a:gd name="connsiteY3" fmla="*/ 873157 h 884682"/>
              <a:gd name="connsiteX4" fmla="*/ 19050 w 328993"/>
              <a:gd name="connsiteY4" fmla="*/ 873157 h 884682"/>
              <a:gd name="connsiteX5" fmla="*/ 19050 w 328993"/>
              <a:gd name="connsiteY5" fmla="*/ 866108 h 884682"/>
              <a:gd name="connsiteX6" fmla="*/ 24289 w 328993"/>
              <a:gd name="connsiteY6" fmla="*/ 866108 h 884682"/>
              <a:gd name="connsiteX7" fmla="*/ 24289 w 328993"/>
              <a:gd name="connsiteY7" fmla="*/ 863822 h 884682"/>
              <a:gd name="connsiteX8" fmla="*/ 33528 w 328993"/>
              <a:gd name="connsiteY8" fmla="*/ 863822 h 884682"/>
              <a:gd name="connsiteX9" fmla="*/ 33528 w 328993"/>
              <a:gd name="connsiteY9" fmla="*/ 858107 h 884682"/>
              <a:gd name="connsiteX10" fmla="*/ 40481 w 328993"/>
              <a:gd name="connsiteY10" fmla="*/ 858107 h 884682"/>
              <a:gd name="connsiteX11" fmla="*/ 40481 w 328993"/>
              <a:gd name="connsiteY11" fmla="*/ 854583 h 884682"/>
              <a:gd name="connsiteX12" fmla="*/ 49721 w 328993"/>
              <a:gd name="connsiteY12" fmla="*/ 854583 h 884682"/>
              <a:gd name="connsiteX13" fmla="*/ 49721 w 328993"/>
              <a:gd name="connsiteY13" fmla="*/ 850487 h 884682"/>
              <a:gd name="connsiteX14" fmla="*/ 56579 w 328993"/>
              <a:gd name="connsiteY14" fmla="*/ 850487 h 884682"/>
              <a:gd name="connsiteX15" fmla="*/ 56579 w 328993"/>
              <a:gd name="connsiteY15" fmla="*/ 848201 h 884682"/>
              <a:gd name="connsiteX16" fmla="*/ 61817 w 328993"/>
              <a:gd name="connsiteY16" fmla="*/ 848201 h 884682"/>
              <a:gd name="connsiteX17" fmla="*/ 61817 w 328993"/>
              <a:gd name="connsiteY17" fmla="*/ 837819 h 884682"/>
              <a:gd name="connsiteX18" fmla="*/ 67627 w 328993"/>
              <a:gd name="connsiteY18" fmla="*/ 837819 h 884682"/>
              <a:gd name="connsiteX19" fmla="*/ 67627 w 328993"/>
              <a:gd name="connsiteY19" fmla="*/ 833247 h 884682"/>
              <a:gd name="connsiteX20" fmla="*/ 75724 w 328993"/>
              <a:gd name="connsiteY20" fmla="*/ 833247 h 884682"/>
              <a:gd name="connsiteX21" fmla="*/ 75724 w 328993"/>
              <a:gd name="connsiteY21" fmla="*/ 828580 h 884682"/>
              <a:gd name="connsiteX22" fmla="*/ 82677 w 328993"/>
              <a:gd name="connsiteY22" fmla="*/ 828580 h 884682"/>
              <a:gd name="connsiteX23" fmla="*/ 82677 w 328993"/>
              <a:gd name="connsiteY23" fmla="*/ 803053 h 884682"/>
              <a:gd name="connsiteX24" fmla="*/ 87821 w 328993"/>
              <a:gd name="connsiteY24" fmla="*/ 803053 h 884682"/>
              <a:gd name="connsiteX25" fmla="*/ 87821 w 328993"/>
              <a:gd name="connsiteY25" fmla="*/ 798481 h 884682"/>
              <a:gd name="connsiteX26" fmla="*/ 91916 w 328993"/>
              <a:gd name="connsiteY26" fmla="*/ 798481 h 884682"/>
              <a:gd name="connsiteX27" fmla="*/ 91916 w 328993"/>
              <a:gd name="connsiteY27" fmla="*/ 796100 h 884682"/>
              <a:gd name="connsiteX28" fmla="*/ 95917 w 328993"/>
              <a:gd name="connsiteY28" fmla="*/ 796100 h 884682"/>
              <a:gd name="connsiteX29" fmla="*/ 95917 w 328993"/>
              <a:gd name="connsiteY29" fmla="*/ 791432 h 884682"/>
              <a:gd name="connsiteX30" fmla="*/ 102870 w 328993"/>
              <a:gd name="connsiteY30" fmla="*/ 791432 h 884682"/>
              <a:gd name="connsiteX31" fmla="*/ 102870 w 328993"/>
              <a:gd name="connsiteY31" fmla="*/ 788003 h 884682"/>
              <a:gd name="connsiteX32" fmla="*/ 110966 w 328993"/>
              <a:gd name="connsiteY32" fmla="*/ 788003 h 884682"/>
              <a:gd name="connsiteX33" fmla="*/ 110966 w 328993"/>
              <a:gd name="connsiteY33" fmla="*/ 782193 h 884682"/>
              <a:gd name="connsiteX34" fmla="*/ 116205 w 328993"/>
              <a:gd name="connsiteY34" fmla="*/ 782193 h 884682"/>
              <a:gd name="connsiteX35" fmla="*/ 116205 w 328993"/>
              <a:gd name="connsiteY35" fmla="*/ 776383 h 884682"/>
              <a:gd name="connsiteX36" fmla="*/ 123158 w 328993"/>
              <a:gd name="connsiteY36" fmla="*/ 776383 h 884682"/>
              <a:gd name="connsiteX37" fmla="*/ 123158 w 328993"/>
              <a:gd name="connsiteY37" fmla="*/ 764858 h 884682"/>
              <a:gd name="connsiteX38" fmla="*/ 132397 w 328993"/>
              <a:gd name="connsiteY38" fmla="*/ 764858 h 884682"/>
              <a:gd name="connsiteX39" fmla="*/ 132397 w 328993"/>
              <a:gd name="connsiteY39" fmla="*/ 761333 h 884682"/>
              <a:gd name="connsiteX40" fmla="*/ 139351 w 328993"/>
              <a:gd name="connsiteY40" fmla="*/ 761333 h 884682"/>
              <a:gd name="connsiteX41" fmla="*/ 139351 w 328993"/>
              <a:gd name="connsiteY41" fmla="*/ 750951 h 884682"/>
              <a:gd name="connsiteX42" fmla="*/ 144494 w 328993"/>
              <a:gd name="connsiteY42" fmla="*/ 750951 h 884682"/>
              <a:gd name="connsiteX43" fmla="*/ 144494 w 328993"/>
              <a:gd name="connsiteY43" fmla="*/ 740569 h 884682"/>
              <a:gd name="connsiteX44" fmla="*/ 151447 w 328993"/>
              <a:gd name="connsiteY44" fmla="*/ 740569 h 884682"/>
              <a:gd name="connsiteX45" fmla="*/ 151447 w 328993"/>
              <a:gd name="connsiteY45" fmla="*/ 723138 h 884682"/>
              <a:gd name="connsiteX46" fmla="*/ 159544 w 328993"/>
              <a:gd name="connsiteY46" fmla="*/ 723138 h 884682"/>
              <a:gd name="connsiteX47" fmla="*/ 159544 w 328993"/>
              <a:gd name="connsiteY47" fmla="*/ 708089 h 884682"/>
              <a:gd name="connsiteX48" fmla="*/ 164783 w 328993"/>
              <a:gd name="connsiteY48" fmla="*/ 708089 h 884682"/>
              <a:gd name="connsiteX49" fmla="*/ 164783 w 328993"/>
              <a:gd name="connsiteY49" fmla="*/ 702278 h 884682"/>
              <a:gd name="connsiteX50" fmla="*/ 171736 w 328993"/>
              <a:gd name="connsiteY50" fmla="*/ 702278 h 884682"/>
              <a:gd name="connsiteX51" fmla="*/ 171736 w 328993"/>
              <a:gd name="connsiteY51" fmla="*/ 686086 h 884682"/>
              <a:gd name="connsiteX52" fmla="*/ 179832 w 328993"/>
              <a:gd name="connsiteY52" fmla="*/ 686086 h 884682"/>
              <a:gd name="connsiteX53" fmla="*/ 179832 w 328993"/>
              <a:gd name="connsiteY53" fmla="*/ 673322 h 884682"/>
              <a:gd name="connsiteX54" fmla="*/ 189643 w 328993"/>
              <a:gd name="connsiteY54" fmla="*/ 673322 h 884682"/>
              <a:gd name="connsiteX55" fmla="*/ 189643 w 328993"/>
              <a:gd name="connsiteY55" fmla="*/ 669893 h 884682"/>
              <a:gd name="connsiteX56" fmla="*/ 193738 w 328993"/>
              <a:gd name="connsiteY56" fmla="*/ 669893 h 884682"/>
              <a:gd name="connsiteX57" fmla="*/ 193738 w 328993"/>
              <a:gd name="connsiteY57" fmla="*/ 666369 h 884682"/>
              <a:gd name="connsiteX58" fmla="*/ 198882 w 328993"/>
              <a:gd name="connsiteY58" fmla="*/ 666369 h 884682"/>
              <a:gd name="connsiteX59" fmla="*/ 198882 w 328993"/>
              <a:gd name="connsiteY59" fmla="*/ 649034 h 884682"/>
              <a:gd name="connsiteX60" fmla="*/ 205835 w 328993"/>
              <a:gd name="connsiteY60" fmla="*/ 649034 h 884682"/>
              <a:gd name="connsiteX61" fmla="*/ 205835 w 328993"/>
              <a:gd name="connsiteY61" fmla="*/ 645605 h 884682"/>
              <a:gd name="connsiteX62" fmla="*/ 209836 w 328993"/>
              <a:gd name="connsiteY62" fmla="*/ 645605 h 884682"/>
              <a:gd name="connsiteX63" fmla="*/ 209836 w 328993"/>
              <a:gd name="connsiteY63" fmla="*/ 643319 h 884682"/>
              <a:gd name="connsiteX64" fmla="*/ 224314 w 328993"/>
              <a:gd name="connsiteY64" fmla="*/ 643319 h 884682"/>
              <a:gd name="connsiteX65" fmla="*/ 224314 w 328993"/>
              <a:gd name="connsiteY65" fmla="*/ 639699 h 884682"/>
              <a:gd name="connsiteX66" fmla="*/ 228409 w 328993"/>
              <a:gd name="connsiteY66" fmla="*/ 639699 h 884682"/>
              <a:gd name="connsiteX67" fmla="*/ 228409 w 328993"/>
              <a:gd name="connsiteY67" fmla="*/ 614363 h 884682"/>
              <a:gd name="connsiteX68" fmla="*/ 238220 w 328993"/>
              <a:gd name="connsiteY68" fmla="*/ 614363 h 884682"/>
              <a:gd name="connsiteX69" fmla="*/ 238220 w 328993"/>
              <a:gd name="connsiteY69" fmla="*/ 611886 h 884682"/>
              <a:gd name="connsiteX70" fmla="*/ 246317 w 328993"/>
              <a:gd name="connsiteY70" fmla="*/ 611886 h 884682"/>
              <a:gd name="connsiteX71" fmla="*/ 246317 w 328993"/>
              <a:gd name="connsiteY71" fmla="*/ 583597 h 884682"/>
              <a:gd name="connsiteX72" fmla="*/ 251460 w 328993"/>
              <a:gd name="connsiteY72" fmla="*/ 583597 h 884682"/>
              <a:gd name="connsiteX73" fmla="*/ 251460 w 328993"/>
              <a:gd name="connsiteY73" fmla="*/ 536162 h 884682"/>
              <a:gd name="connsiteX74" fmla="*/ 259651 w 328993"/>
              <a:gd name="connsiteY74" fmla="*/ 536162 h 884682"/>
              <a:gd name="connsiteX75" fmla="*/ 259651 w 328993"/>
              <a:gd name="connsiteY75" fmla="*/ 444722 h 884682"/>
              <a:gd name="connsiteX76" fmla="*/ 265367 w 328993"/>
              <a:gd name="connsiteY76" fmla="*/ 444722 h 884682"/>
              <a:gd name="connsiteX77" fmla="*/ 265367 w 328993"/>
              <a:gd name="connsiteY77" fmla="*/ 344519 h 884682"/>
              <a:gd name="connsiteX78" fmla="*/ 273463 w 328993"/>
              <a:gd name="connsiteY78" fmla="*/ 344519 h 884682"/>
              <a:gd name="connsiteX79" fmla="*/ 273463 w 328993"/>
              <a:gd name="connsiteY79" fmla="*/ 219456 h 884682"/>
              <a:gd name="connsiteX80" fmla="*/ 281559 w 328993"/>
              <a:gd name="connsiteY80" fmla="*/ 219456 h 884682"/>
              <a:gd name="connsiteX81" fmla="*/ 281559 w 328993"/>
              <a:gd name="connsiteY81" fmla="*/ 0 h 884682"/>
              <a:gd name="connsiteX82" fmla="*/ 328993 w 328993"/>
              <a:gd name="connsiteY82" fmla="*/ 0 h 884682"/>
              <a:gd name="connsiteX83" fmla="*/ 328993 w 328993"/>
              <a:gd name="connsiteY83" fmla="*/ 882968 h 884682"/>
              <a:gd name="connsiteX84" fmla="*/ 3429 w 328993"/>
              <a:gd name="connsiteY84" fmla="*/ 884682 h 88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8993" h="884682">
                <a:moveTo>
                  <a:pt x="3429" y="884682"/>
                </a:moveTo>
                <a:lnTo>
                  <a:pt x="0" y="882396"/>
                </a:lnTo>
                <a:lnTo>
                  <a:pt x="9239" y="882396"/>
                </a:lnTo>
                <a:lnTo>
                  <a:pt x="9239" y="873157"/>
                </a:lnTo>
                <a:lnTo>
                  <a:pt x="19050" y="873157"/>
                </a:lnTo>
                <a:lnTo>
                  <a:pt x="19050" y="866108"/>
                </a:lnTo>
                <a:lnTo>
                  <a:pt x="24289" y="866108"/>
                </a:lnTo>
                <a:lnTo>
                  <a:pt x="24289" y="863822"/>
                </a:lnTo>
                <a:lnTo>
                  <a:pt x="33528" y="863822"/>
                </a:lnTo>
                <a:lnTo>
                  <a:pt x="33528" y="858107"/>
                </a:lnTo>
                <a:lnTo>
                  <a:pt x="40481" y="858107"/>
                </a:lnTo>
                <a:lnTo>
                  <a:pt x="40481" y="854583"/>
                </a:lnTo>
                <a:lnTo>
                  <a:pt x="49721" y="854583"/>
                </a:lnTo>
                <a:lnTo>
                  <a:pt x="49721" y="850487"/>
                </a:lnTo>
                <a:lnTo>
                  <a:pt x="56579" y="850487"/>
                </a:lnTo>
                <a:lnTo>
                  <a:pt x="56579" y="848201"/>
                </a:lnTo>
                <a:lnTo>
                  <a:pt x="61817" y="848201"/>
                </a:lnTo>
                <a:lnTo>
                  <a:pt x="61817" y="837819"/>
                </a:lnTo>
                <a:lnTo>
                  <a:pt x="67627" y="837819"/>
                </a:lnTo>
                <a:lnTo>
                  <a:pt x="67627" y="833247"/>
                </a:lnTo>
                <a:lnTo>
                  <a:pt x="75724" y="833247"/>
                </a:lnTo>
                <a:lnTo>
                  <a:pt x="75724" y="828580"/>
                </a:lnTo>
                <a:lnTo>
                  <a:pt x="82677" y="828580"/>
                </a:lnTo>
                <a:lnTo>
                  <a:pt x="82677" y="803053"/>
                </a:lnTo>
                <a:lnTo>
                  <a:pt x="87821" y="803053"/>
                </a:lnTo>
                <a:lnTo>
                  <a:pt x="87821" y="798481"/>
                </a:lnTo>
                <a:lnTo>
                  <a:pt x="91916" y="798481"/>
                </a:lnTo>
                <a:lnTo>
                  <a:pt x="91916" y="796100"/>
                </a:lnTo>
                <a:lnTo>
                  <a:pt x="95917" y="796100"/>
                </a:lnTo>
                <a:lnTo>
                  <a:pt x="95917" y="791432"/>
                </a:lnTo>
                <a:lnTo>
                  <a:pt x="102870" y="791432"/>
                </a:lnTo>
                <a:lnTo>
                  <a:pt x="102870" y="788003"/>
                </a:lnTo>
                <a:lnTo>
                  <a:pt x="110966" y="788003"/>
                </a:lnTo>
                <a:lnTo>
                  <a:pt x="110966" y="782193"/>
                </a:lnTo>
                <a:lnTo>
                  <a:pt x="116205" y="782193"/>
                </a:lnTo>
                <a:lnTo>
                  <a:pt x="116205" y="776383"/>
                </a:lnTo>
                <a:lnTo>
                  <a:pt x="123158" y="776383"/>
                </a:lnTo>
                <a:lnTo>
                  <a:pt x="123158" y="764858"/>
                </a:lnTo>
                <a:lnTo>
                  <a:pt x="132397" y="764858"/>
                </a:lnTo>
                <a:lnTo>
                  <a:pt x="132397" y="761333"/>
                </a:lnTo>
                <a:lnTo>
                  <a:pt x="139351" y="761333"/>
                </a:lnTo>
                <a:lnTo>
                  <a:pt x="139351" y="750951"/>
                </a:lnTo>
                <a:lnTo>
                  <a:pt x="144494" y="750951"/>
                </a:lnTo>
                <a:lnTo>
                  <a:pt x="144494" y="740569"/>
                </a:lnTo>
                <a:lnTo>
                  <a:pt x="151447" y="740569"/>
                </a:lnTo>
                <a:lnTo>
                  <a:pt x="151447" y="723138"/>
                </a:lnTo>
                <a:lnTo>
                  <a:pt x="159544" y="723138"/>
                </a:lnTo>
                <a:lnTo>
                  <a:pt x="159544" y="708089"/>
                </a:lnTo>
                <a:lnTo>
                  <a:pt x="164783" y="708089"/>
                </a:lnTo>
                <a:lnTo>
                  <a:pt x="164783" y="702278"/>
                </a:lnTo>
                <a:lnTo>
                  <a:pt x="171736" y="702278"/>
                </a:lnTo>
                <a:lnTo>
                  <a:pt x="171736" y="686086"/>
                </a:lnTo>
                <a:lnTo>
                  <a:pt x="179832" y="686086"/>
                </a:lnTo>
                <a:lnTo>
                  <a:pt x="179832" y="673322"/>
                </a:lnTo>
                <a:lnTo>
                  <a:pt x="189643" y="673322"/>
                </a:lnTo>
                <a:lnTo>
                  <a:pt x="189643" y="669893"/>
                </a:lnTo>
                <a:lnTo>
                  <a:pt x="193738" y="669893"/>
                </a:lnTo>
                <a:lnTo>
                  <a:pt x="193738" y="666369"/>
                </a:lnTo>
                <a:lnTo>
                  <a:pt x="198882" y="666369"/>
                </a:lnTo>
                <a:lnTo>
                  <a:pt x="198882" y="649034"/>
                </a:lnTo>
                <a:lnTo>
                  <a:pt x="205835" y="649034"/>
                </a:lnTo>
                <a:lnTo>
                  <a:pt x="205835" y="645605"/>
                </a:lnTo>
                <a:lnTo>
                  <a:pt x="209836" y="645605"/>
                </a:lnTo>
                <a:lnTo>
                  <a:pt x="209836" y="643319"/>
                </a:lnTo>
                <a:lnTo>
                  <a:pt x="224314" y="643319"/>
                </a:lnTo>
                <a:lnTo>
                  <a:pt x="224314" y="639699"/>
                </a:lnTo>
                <a:lnTo>
                  <a:pt x="228409" y="639699"/>
                </a:lnTo>
                <a:lnTo>
                  <a:pt x="228409" y="614363"/>
                </a:lnTo>
                <a:lnTo>
                  <a:pt x="238220" y="614363"/>
                </a:lnTo>
                <a:lnTo>
                  <a:pt x="238220" y="611886"/>
                </a:lnTo>
                <a:lnTo>
                  <a:pt x="246317" y="611886"/>
                </a:lnTo>
                <a:lnTo>
                  <a:pt x="246317" y="583597"/>
                </a:lnTo>
                <a:lnTo>
                  <a:pt x="251460" y="583597"/>
                </a:lnTo>
                <a:lnTo>
                  <a:pt x="251460" y="536162"/>
                </a:lnTo>
                <a:lnTo>
                  <a:pt x="259651" y="536162"/>
                </a:lnTo>
                <a:lnTo>
                  <a:pt x="259651" y="444722"/>
                </a:lnTo>
                <a:lnTo>
                  <a:pt x="265367" y="444722"/>
                </a:lnTo>
                <a:lnTo>
                  <a:pt x="265367" y="344519"/>
                </a:lnTo>
                <a:lnTo>
                  <a:pt x="273463" y="344519"/>
                </a:lnTo>
                <a:lnTo>
                  <a:pt x="273463" y="219456"/>
                </a:lnTo>
                <a:lnTo>
                  <a:pt x="281559" y="219456"/>
                </a:lnTo>
                <a:lnTo>
                  <a:pt x="281559" y="0"/>
                </a:lnTo>
                <a:lnTo>
                  <a:pt x="328993" y="0"/>
                </a:lnTo>
                <a:lnTo>
                  <a:pt x="328993" y="882968"/>
                </a:lnTo>
                <a:lnTo>
                  <a:pt x="3429" y="884682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73" name="Freeform: Shape 1255">
            <a:extLst>
              <a:ext uri="{FF2B5EF4-FFF2-40B4-BE49-F238E27FC236}">
                <a16:creationId xmlns:a16="http://schemas.microsoft.com/office/drawing/2014/main" id="{B9E0EE55-D869-B294-E580-05075DCB5568}"/>
              </a:ext>
            </a:extLst>
          </p:cNvPr>
          <p:cNvSpPr/>
          <p:nvPr/>
        </p:nvSpPr>
        <p:spPr>
          <a:xfrm>
            <a:off x="9279962" y="5303522"/>
            <a:ext cx="1705040" cy="673354"/>
          </a:xfrm>
          <a:custGeom>
            <a:avLst/>
            <a:gdLst>
              <a:gd name="connsiteX0" fmla="*/ 0 w 1107185"/>
              <a:gd name="connsiteY0" fmla="*/ 0 h 585787"/>
              <a:gd name="connsiteX1" fmla="*/ 0 w 1107185"/>
              <a:gd name="connsiteY1" fmla="*/ 585788 h 585787"/>
              <a:gd name="connsiteX2" fmla="*/ 16288 w 1107185"/>
              <a:gd name="connsiteY2" fmla="*/ 585788 h 585787"/>
              <a:gd name="connsiteX3" fmla="*/ 16288 w 1107185"/>
              <a:gd name="connsiteY3" fmla="*/ 579977 h 585787"/>
              <a:gd name="connsiteX4" fmla="*/ 24479 w 1107185"/>
              <a:gd name="connsiteY4" fmla="*/ 579977 h 585787"/>
              <a:gd name="connsiteX5" fmla="*/ 24479 w 1107185"/>
              <a:gd name="connsiteY5" fmla="*/ 569595 h 585787"/>
              <a:gd name="connsiteX6" fmla="*/ 36671 w 1107185"/>
              <a:gd name="connsiteY6" fmla="*/ 569595 h 585787"/>
              <a:gd name="connsiteX7" fmla="*/ 36671 w 1107185"/>
              <a:gd name="connsiteY7" fmla="*/ 538353 h 585787"/>
              <a:gd name="connsiteX8" fmla="*/ 44767 w 1107185"/>
              <a:gd name="connsiteY8" fmla="*/ 538353 h 585787"/>
              <a:gd name="connsiteX9" fmla="*/ 44767 w 1107185"/>
              <a:gd name="connsiteY9" fmla="*/ 534924 h 585787"/>
              <a:gd name="connsiteX10" fmla="*/ 54292 w 1107185"/>
              <a:gd name="connsiteY10" fmla="*/ 534924 h 585787"/>
              <a:gd name="connsiteX11" fmla="*/ 54292 w 1107185"/>
              <a:gd name="connsiteY11" fmla="*/ 532638 h 585787"/>
              <a:gd name="connsiteX12" fmla="*/ 66484 w 1107185"/>
              <a:gd name="connsiteY12" fmla="*/ 532638 h 585787"/>
              <a:gd name="connsiteX13" fmla="*/ 66484 w 1107185"/>
              <a:gd name="connsiteY13" fmla="*/ 529209 h 585787"/>
              <a:gd name="connsiteX14" fmla="*/ 84106 w 1107185"/>
              <a:gd name="connsiteY14" fmla="*/ 529209 h 585787"/>
              <a:gd name="connsiteX15" fmla="*/ 84106 w 1107185"/>
              <a:gd name="connsiteY15" fmla="*/ 523399 h 585787"/>
              <a:gd name="connsiteX16" fmla="*/ 92202 w 1107185"/>
              <a:gd name="connsiteY16" fmla="*/ 523399 h 585787"/>
              <a:gd name="connsiteX17" fmla="*/ 92202 w 1107185"/>
              <a:gd name="connsiteY17" fmla="*/ 509588 h 585787"/>
              <a:gd name="connsiteX18" fmla="*/ 115252 w 1107185"/>
              <a:gd name="connsiteY18" fmla="*/ 509588 h 585787"/>
              <a:gd name="connsiteX19" fmla="*/ 115252 w 1107185"/>
              <a:gd name="connsiteY19" fmla="*/ 501491 h 585787"/>
              <a:gd name="connsiteX20" fmla="*/ 119348 w 1107185"/>
              <a:gd name="connsiteY20" fmla="*/ 501491 h 585787"/>
              <a:gd name="connsiteX21" fmla="*/ 119348 w 1107185"/>
              <a:gd name="connsiteY21" fmla="*/ 498062 h 585787"/>
              <a:gd name="connsiteX22" fmla="*/ 130207 w 1107185"/>
              <a:gd name="connsiteY22" fmla="*/ 498062 h 585787"/>
              <a:gd name="connsiteX23" fmla="*/ 130207 w 1107185"/>
              <a:gd name="connsiteY23" fmla="*/ 494538 h 585787"/>
              <a:gd name="connsiteX24" fmla="*/ 141065 w 1107185"/>
              <a:gd name="connsiteY24" fmla="*/ 494538 h 585787"/>
              <a:gd name="connsiteX25" fmla="*/ 141065 w 1107185"/>
              <a:gd name="connsiteY25" fmla="*/ 491109 h 585787"/>
              <a:gd name="connsiteX26" fmla="*/ 150590 w 1107185"/>
              <a:gd name="connsiteY26" fmla="*/ 491109 h 585787"/>
              <a:gd name="connsiteX27" fmla="*/ 150590 w 1107185"/>
              <a:gd name="connsiteY27" fmla="*/ 484156 h 585787"/>
              <a:gd name="connsiteX28" fmla="*/ 162782 w 1107185"/>
              <a:gd name="connsiteY28" fmla="*/ 484156 h 585787"/>
              <a:gd name="connsiteX29" fmla="*/ 162782 w 1107185"/>
              <a:gd name="connsiteY29" fmla="*/ 480727 h 585787"/>
              <a:gd name="connsiteX30" fmla="*/ 168212 w 1107185"/>
              <a:gd name="connsiteY30" fmla="*/ 480727 h 585787"/>
              <a:gd name="connsiteX31" fmla="*/ 168212 w 1107185"/>
              <a:gd name="connsiteY31" fmla="*/ 478441 h 585787"/>
              <a:gd name="connsiteX32" fmla="*/ 179070 w 1107185"/>
              <a:gd name="connsiteY32" fmla="*/ 478441 h 585787"/>
              <a:gd name="connsiteX33" fmla="*/ 179070 w 1107185"/>
              <a:gd name="connsiteY33" fmla="*/ 473774 h 585787"/>
              <a:gd name="connsiteX34" fmla="*/ 187262 w 1107185"/>
              <a:gd name="connsiteY34" fmla="*/ 473774 h 585787"/>
              <a:gd name="connsiteX35" fmla="*/ 187262 w 1107185"/>
              <a:gd name="connsiteY35" fmla="*/ 457581 h 585787"/>
              <a:gd name="connsiteX36" fmla="*/ 198120 w 1107185"/>
              <a:gd name="connsiteY36" fmla="*/ 457581 h 585787"/>
              <a:gd name="connsiteX37" fmla="*/ 198120 w 1107185"/>
              <a:gd name="connsiteY37" fmla="*/ 449485 h 585787"/>
              <a:gd name="connsiteX38" fmla="*/ 206216 w 1107185"/>
              <a:gd name="connsiteY38" fmla="*/ 449485 h 585787"/>
              <a:gd name="connsiteX39" fmla="*/ 206216 w 1107185"/>
              <a:gd name="connsiteY39" fmla="*/ 442627 h 585787"/>
              <a:gd name="connsiteX40" fmla="*/ 214408 w 1107185"/>
              <a:gd name="connsiteY40" fmla="*/ 442627 h 585787"/>
              <a:gd name="connsiteX41" fmla="*/ 214408 w 1107185"/>
              <a:gd name="connsiteY41" fmla="*/ 439198 h 585787"/>
              <a:gd name="connsiteX42" fmla="*/ 227933 w 1107185"/>
              <a:gd name="connsiteY42" fmla="*/ 439198 h 585787"/>
              <a:gd name="connsiteX43" fmla="*/ 227933 w 1107185"/>
              <a:gd name="connsiteY43" fmla="*/ 435674 h 585787"/>
              <a:gd name="connsiteX44" fmla="*/ 244221 w 1107185"/>
              <a:gd name="connsiteY44" fmla="*/ 435674 h 585787"/>
              <a:gd name="connsiteX45" fmla="*/ 244221 w 1107185"/>
              <a:gd name="connsiteY45" fmla="*/ 428720 h 585787"/>
              <a:gd name="connsiteX46" fmla="*/ 251079 w 1107185"/>
              <a:gd name="connsiteY46" fmla="*/ 428720 h 585787"/>
              <a:gd name="connsiteX47" fmla="*/ 251079 w 1107185"/>
              <a:gd name="connsiteY47" fmla="*/ 425291 h 585787"/>
              <a:gd name="connsiteX48" fmla="*/ 259175 w 1107185"/>
              <a:gd name="connsiteY48" fmla="*/ 425291 h 585787"/>
              <a:gd name="connsiteX49" fmla="*/ 259175 w 1107185"/>
              <a:gd name="connsiteY49" fmla="*/ 421862 h 585787"/>
              <a:gd name="connsiteX50" fmla="*/ 293084 w 1107185"/>
              <a:gd name="connsiteY50" fmla="*/ 421862 h 585787"/>
              <a:gd name="connsiteX51" fmla="*/ 293084 w 1107185"/>
              <a:gd name="connsiteY51" fmla="*/ 418433 h 585787"/>
              <a:gd name="connsiteX52" fmla="*/ 301180 w 1107185"/>
              <a:gd name="connsiteY52" fmla="*/ 418433 h 585787"/>
              <a:gd name="connsiteX53" fmla="*/ 301180 w 1107185"/>
              <a:gd name="connsiteY53" fmla="*/ 413766 h 585787"/>
              <a:gd name="connsiteX54" fmla="*/ 305276 w 1107185"/>
              <a:gd name="connsiteY54" fmla="*/ 413766 h 585787"/>
              <a:gd name="connsiteX55" fmla="*/ 305276 w 1107185"/>
              <a:gd name="connsiteY55" fmla="*/ 411480 h 585787"/>
              <a:gd name="connsiteX56" fmla="*/ 325564 w 1107185"/>
              <a:gd name="connsiteY56" fmla="*/ 411480 h 585787"/>
              <a:gd name="connsiteX57" fmla="*/ 325564 w 1107185"/>
              <a:gd name="connsiteY57" fmla="*/ 408051 h 585787"/>
              <a:gd name="connsiteX58" fmla="*/ 335089 w 1107185"/>
              <a:gd name="connsiteY58" fmla="*/ 408051 h 585787"/>
              <a:gd name="connsiteX59" fmla="*/ 335089 w 1107185"/>
              <a:gd name="connsiteY59" fmla="*/ 404622 h 585787"/>
              <a:gd name="connsiteX60" fmla="*/ 343281 w 1107185"/>
              <a:gd name="connsiteY60" fmla="*/ 404622 h 585787"/>
              <a:gd name="connsiteX61" fmla="*/ 343281 w 1107185"/>
              <a:gd name="connsiteY61" fmla="*/ 402336 h 585787"/>
              <a:gd name="connsiteX62" fmla="*/ 347377 w 1107185"/>
              <a:gd name="connsiteY62" fmla="*/ 402336 h 585787"/>
              <a:gd name="connsiteX63" fmla="*/ 347377 w 1107185"/>
              <a:gd name="connsiteY63" fmla="*/ 398907 h 585787"/>
              <a:gd name="connsiteX64" fmla="*/ 354139 w 1107185"/>
              <a:gd name="connsiteY64" fmla="*/ 398907 h 585787"/>
              <a:gd name="connsiteX65" fmla="*/ 354139 w 1107185"/>
              <a:gd name="connsiteY65" fmla="*/ 395478 h 585787"/>
              <a:gd name="connsiteX66" fmla="*/ 362331 w 1107185"/>
              <a:gd name="connsiteY66" fmla="*/ 395478 h 585787"/>
              <a:gd name="connsiteX67" fmla="*/ 362331 w 1107185"/>
              <a:gd name="connsiteY67" fmla="*/ 390811 h 585787"/>
              <a:gd name="connsiteX68" fmla="*/ 367760 w 1107185"/>
              <a:gd name="connsiteY68" fmla="*/ 390811 h 585787"/>
              <a:gd name="connsiteX69" fmla="*/ 367760 w 1107185"/>
              <a:gd name="connsiteY69" fmla="*/ 388525 h 585787"/>
              <a:gd name="connsiteX70" fmla="*/ 371856 w 1107185"/>
              <a:gd name="connsiteY70" fmla="*/ 388525 h 585787"/>
              <a:gd name="connsiteX71" fmla="*/ 371856 w 1107185"/>
              <a:gd name="connsiteY71" fmla="*/ 386239 h 585787"/>
              <a:gd name="connsiteX72" fmla="*/ 375856 w 1107185"/>
              <a:gd name="connsiteY72" fmla="*/ 386239 h 585787"/>
              <a:gd name="connsiteX73" fmla="*/ 375856 w 1107185"/>
              <a:gd name="connsiteY73" fmla="*/ 383953 h 585787"/>
              <a:gd name="connsiteX74" fmla="*/ 379952 w 1107185"/>
              <a:gd name="connsiteY74" fmla="*/ 383953 h 585787"/>
              <a:gd name="connsiteX75" fmla="*/ 377285 w 1107185"/>
              <a:gd name="connsiteY75" fmla="*/ 381667 h 585787"/>
              <a:gd name="connsiteX76" fmla="*/ 384048 w 1107185"/>
              <a:gd name="connsiteY76" fmla="*/ 381667 h 585787"/>
              <a:gd name="connsiteX77" fmla="*/ 384048 w 1107185"/>
              <a:gd name="connsiteY77" fmla="*/ 378238 h 585787"/>
              <a:gd name="connsiteX78" fmla="*/ 389477 w 1107185"/>
              <a:gd name="connsiteY78" fmla="*/ 378238 h 585787"/>
              <a:gd name="connsiteX79" fmla="*/ 389477 w 1107185"/>
              <a:gd name="connsiteY79" fmla="*/ 373571 h 585787"/>
              <a:gd name="connsiteX80" fmla="*/ 405765 w 1107185"/>
              <a:gd name="connsiteY80" fmla="*/ 373571 h 585787"/>
              <a:gd name="connsiteX81" fmla="*/ 405765 w 1107185"/>
              <a:gd name="connsiteY81" fmla="*/ 370142 h 585787"/>
              <a:gd name="connsiteX82" fmla="*/ 417957 w 1107185"/>
              <a:gd name="connsiteY82" fmla="*/ 370142 h 585787"/>
              <a:gd name="connsiteX83" fmla="*/ 417957 w 1107185"/>
              <a:gd name="connsiteY83" fmla="*/ 363188 h 585787"/>
              <a:gd name="connsiteX84" fmla="*/ 423386 w 1107185"/>
              <a:gd name="connsiteY84" fmla="*/ 363188 h 585787"/>
              <a:gd name="connsiteX85" fmla="*/ 423386 w 1107185"/>
              <a:gd name="connsiteY85" fmla="*/ 360902 h 585787"/>
              <a:gd name="connsiteX86" fmla="*/ 439674 w 1107185"/>
              <a:gd name="connsiteY86" fmla="*/ 360902 h 585787"/>
              <a:gd name="connsiteX87" fmla="*/ 439674 w 1107185"/>
              <a:gd name="connsiteY87" fmla="*/ 358616 h 585787"/>
              <a:gd name="connsiteX88" fmla="*/ 443675 w 1107185"/>
              <a:gd name="connsiteY88" fmla="*/ 358616 h 585787"/>
              <a:gd name="connsiteX89" fmla="*/ 443675 w 1107185"/>
              <a:gd name="connsiteY89" fmla="*/ 354044 h 585787"/>
              <a:gd name="connsiteX90" fmla="*/ 454533 w 1107185"/>
              <a:gd name="connsiteY90" fmla="*/ 354044 h 585787"/>
              <a:gd name="connsiteX91" fmla="*/ 454533 w 1107185"/>
              <a:gd name="connsiteY91" fmla="*/ 352901 h 585787"/>
              <a:gd name="connsiteX92" fmla="*/ 468059 w 1107185"/>
              <a:gd name="connsiteY92" fmla="*/ 352901 h 585787"/>
              <a:gd name="connsiteX93" fmla="*/ 468059 w 1107185"/>
              <a:gd name="connsiteY93" fmla="*/ 350615 h 585787"/>
              <a:gd name="connsiteX94" fmla="*/ 476250 w 1107185"/>
              <a:gd name="connsiteY94" fmla="*/ 350615 h 585787"/>
              <a:gd name="connsiteX95" fmla="*/ 476250 w 1107185"/>
              <a:gd name="connsiteY95" fmla="*/ 343662 h 585787"/>
              <a:gd name="connsiteX96" fmla="*/ 480346 w 1107185"/>
              <a:gd name="connsiteY96" fmla="*/ 343662 h 585787"/>
              <a:gd name="connsiteX97" fmla="*/ 480346 w 1107185"/>
              <a:gd name="connsiteY97" fmla="*/ 342519 h 585787"/>
              <a:gd name="connsiteX98" fmla="*/ 489871 w 1107185"/>
              <a:gd name="connsiteY98" fmla="*/ 342519 h 585787"/>
              <a:gd name="connsiteX99" fmla="*/ 489871 w 1107185"/>
              <a:gd name="connsiteY99" fmla="*/ 339090 h 585787"/>
              <a:gd name="connsiteX100" fmla="*/ 506159 w 1107185"/>
              <a:gd name="connsiteY100" fmla="*/ 339090 h 585787"/>
              <a:gd name="connsiteX101" fmla="*/ 506159 w 1107185"/>
              <a:gd name="connsiteY101" fmla="*/ 336804 h 585787"/>
              <a:gd name="connsiteX102" fmla="*/ 518350 w 1107185"/>
              <a:gd name="connsiteY102" fmla="*/ 336804 h 585787"/>
              <a:gd name="connsiteX103" fmla="*/ 518350 w 1107185"/>
              <a:gd name="connsiteY103" fmla="*/ 328708 h 585787"/>
              <a:gd name="connsiteX104" fmla="*/ 523780 w 1107185"/>
              <a:gd name="connsiteY104" fmla="*/ 328708 h 585787"/>
              <a:gd name="connsiteX105" fmla="*/ 523780 w 1107185"/>
              <a:gd name="connsiteY105" fmla="*/ 325279 h 585787"/>
              <a:gd name="connsiteX106" fmla="*/ 530543 w 1107185"/>
              <a:gd name="connsiteY106" fmla="*/ 325279 h 585787"/>
              <a:gd name="connsiteX107" fmla="*/ 530543 w 1107185"/>
              <a:gd name="connsiteY107" fmla="*/ 319469 h 585787"/>
              <a:gd name="connsiteX108" fmla="*/ 552259 w 1107185"/>
              <a:gd name="connsiteY108" fmla="*/ 319469 h 585787"/>
              <a:gd name="connsiteX109" fmla="*/ 552259 w 1107185"/>
              <a:gd name="connsiteY109" fmla="*/ 314896 h 585787"/>
              <a:gd name="connsiteX110" fmla="*/ 560356 w 1107185"/>
              <a:gd name="connsiteY110" fmla="*/ 314896 h 585787"/>
              <a:gd name="connsiteX111" fmla="*/ 560356 w 1107185"/>
              <a:gd name="connsiteY111" fmla="*/ 311467 h 585787"/>
              <a:gd name="connsiteX112" fmla="*/ 587502 w 1107185"/>
              <a:gd name="connsiteY112" fmla="*/ 311467 h 585787"/>
              <a:gd name="connsiteX113" fmla="*/ 587502 w 1107185"/>
              <a:gd name="connsiteY113" fmla="*/ 308038 h 585787"/>
              <a:gd name="connsiteX114" fmla="*/ 588835 w 1107185"/>
              <a:gd name="connsiteY114" fmla="*/ 308038 h 585787"/>
              <a:gd name="connsiteX115" fmla="*/ 588835 w 1107185"/>
              <a:gd name="connsiteY115" fmla="*/ 304609 h 585787"/>
              <a:gd name="connsiteX116" fmla="*/ 611886 w 1107185"/>
              <a:gd name="connsiteY116" fmla="*/ 304609 h 585787"/>
              <a:gd name="connsiteX117" fmla="*/ 611886 w 1107185"/>
              <a:gd name="connsiteY117" fmla="*/ 301180 h 585787"/>
              <a:gd name="connsiteX118" fmla="*/ 618649 w 1107185"/>
              <a:gd name="connsiteY118" fmla="*/ 301180 h 585787"/>
              <a:gd name="connsiteX119" fmla="*/ 618649 w 1107185"/>
              <a:gd name="connsiteY119" fmla="*/ 297751 h 585787"/>
              <a:gd name="connsiteX120" fmla="*/ 633603 w 1107185"/>
              <a:gd name="connsiteY120" fmla="*/ 297751 h 585787"/>
              <a:gd name="connsiteX121" fmla="*/ 633603 w 1107185"/>
              <a:gd name="connsiteY121" fmla="*/ 294323 h 585787"/>
              <a:gd name="connsiteX122" fmla="*/ 637699 w 1107185"/>
              <a:gd name="connsiteY122" fmla="*/ 294323 h 585787"/>
              <a:gd name="connsiteX123" fmla="*/ 637699 w 1107185"/>
              <a:gd name="connsiteY123" fmla="*/ 288608 h 585787"/>
              <a:gd name="connsiteX124" fmla="*/ 645890 w 1107185"/>
              <a:gd name="connsiteY124" fmla="*/ 288608 h 585787"/>
              <a:gd name="connsiteX125" fmla="*/ 645890 w 1107185"/>
              <a:gd name="connsiteY125" fmla="*/ 283940 h 585787"/>
              <a:gd name="connsiteX126" fmla="*/ 659416 w 1107185"/>
              <a:gd name="connsiteY126" fmla="*/ 283940 h 585787"/>
              <a:gd name="connsiteX127" fmla="*/ 659416 w 1107185"/>
              <a:gd name="connsiteY127" fmla="*/ 280416 h 585787"/>
              <a:gd name="connsiteX128" fmla="*/ 668941 w 1107185"/>
              <a:gd name="connsiteY128" fmla="*/ 280416 h 585787"/>
              <a:gd name="connsiteX129" fmla="*/ 668941 w 1107185"/>
              <a:gd name="connsiteY129" fmla="*/ 276987 h 585787"/>
              <a:gd name="connsiteX130" fmla="*/ 679799 w 1107185"/>
              <a:gd name="connsiteY130" fmla="*/ 276987 h 585787"/>
              <a:gd name="connsiteX131" fmla="*/ 679799 w 1107185"/>
              <a:gd name="connsiteY131" fmla="*/ 274701 h 585787"/>
              <a:gd name="connsiteX132" fmla="*/ 690658 w 1107185"/>
              <a:gd name="connsiteY132" fmla="*/ 274701 h 585787"/>
              <a:gd name="connsiteX133" fmla="*/ 690658 w 1107185"/>
              <a:gd name="connsiteY133" fmla="*/ 270129 h 585787"/>
              <a:gd name="connsiteX134" fmla="*/ 697516 w 1107185"/>
              <a:gd name="connsiteY134" fmla="*/ 270129 h 585787"/>
              <a:gd name="connsiteX135" fmla="*/ 697516 w 1107185"/>
              <a:gd name="connsiteY135" fmla="*/ 267843 h 585787"/>
              <a:gd name="connsiteX136" fmla="*/ 709708 w 1107185"/>
              <a:gd name="connsiteY136" fmla="*/ 267843 h 585787"/>
              <a:gd name="connsiteX137" fmla="*/ 709708 w 1107185"/>
              <a:gd name="connsiteY137" fmla="*/ 256223 h 585787"/>
              <a:gd name="connsiteX138" fmla="*/ 716471 w 1107185"/>
              <a:gd name="connsiteY138" fmla="*/ 256223 h 585787"/>
              <a:gd name="connsiteX139" fmla="*/ 716471 w 1107185"/>
              <a:gd name="connsiteY139" fmla="*/ 252794 h 585787"/>
              <a:gd name="connsiteX140" fmla="*/ 725900 w 1107185"/>
              <a:gd name="connsiteY140" fmla="*/ 252794 h 585787"/>
              <a:gd name="connsiteX141" fmla="*/ 725900 w 1107185"/>
              <a:gd name="connsiteY141" fmla="*/ 248221 h 585787"/>
              <a:gd name="connsiteX142" fmla="*/ 738092 w 1107185"/>
              <a:gd name="connsiteY142" fmla="*/ 248221 h 585787"/>
              <a:gd name="connsiteX143" fmla="*/ 738092 w 1107185"/>
              <a:gd name="connsiteY143" fmla="*/ 240125 h 585787"/>
              <a:gd name="connsiteX144" fmla="*/ 757047 w 1107185"/>
              <a:gd name="connsiteY144" fmla="*/ 240125 h 585787"/>
              <a:gd name="connsiteX145" fmla="*/ 757047 w 1107185"/>
              <a:gd name="connsiteY145" fmla="*/ 235458 h 585787"/>
              <a:gd name="connsiteX146" fmla="*/ 773335 w 1107185"/>
              <a:gd name="connsiteY146" fmla="*/ 235458 h 585787"/>
              <a:gd name="connsiteX147" fmla="*/ 773335 w 1107185"/>
              <a:gd name="connsiteY147" fmla="*/ 227362 h 585787"/>
              <a:gd name="connsiteX148" fmla="*/ 781431 w 1107185"/>
              <a:gd name="connsiteY148" fmla="*/ 227362 h 585787"/>
              <a:gd name="connsiteX149" fmla="*/ 781431 w 1107185"/>
              <a:gd name="connsiteY149" fmla="*/ 225076 h 585787"/>
              <a:gd name="connsiteX150" fmla="*/ 786860 w 1107185"/>
              <a:gd name="connsiteY150" fmla="*/ 225076 h 585787"/>
              <a:gd name="connsiteX151" fmla="*/ 786860 w 1107185"/>
              <a:gd name="connsiteY151" fmla="*/ 221551 h 585787"/>
              <a:gd name="connsiteX152" fmla="*/ 797719 w 1107185"/>
              <a:gd name="connsiteY152" fmla="*/ 221551 h 585787"/>
              <a:gd name="connsiteX153" fmla="*/ 797719 w 1107185"/>
              <a:gd name="connsiteY153" fmla="*/ 214598 h 585787"/>
              <a:gd name="connsiteX154" fmla="*/ 801814 w 1107185"/>
              <a:gd name="connsiteY154" fmla="*/ 214598 h 585787"/>
              <a:gd name="connsiteX155" fmla="*/ 801814 w 1107185"/>
              <a:gd name="connsiteY155" fmla="*/ 207645 h 585787"/>
              <a:gd name="connsiteX156" fmla="*/ 814102 w 1107185"/>
              <a:gd name="connsiteY156" fmla="*/ 207645 h 585787"/>
              <a:gd name="connsiteX157" fmla="*/ 814102 w 1107185"/>
              <a:gd name="connsiteY157" fmla="*/ 204216 h 585787"/>
              <a:gd name="connsiteX158" fmla="*/ 823627 w 1107185"/>
              <a:gd name="connsiteY158" fmla="*/ 204216 h 585787"/>
              <a:gd name="connsiteX159" fmla="*/ 823627 w 1107185"/>
              <a:gd name="connsiteY159" fmla="*/ 198406 h 585787"/>
              <a:gd name="connsiteX160" fmla="*/ 827627 w 1107185"/>
              <a:gd name="connsiteY160" fmla="*/ 198406 h 585787"/>
              <a:gd name="connsiteX161" fmla="*/ 824960 w 1107185"/>
              <a:gd name="connsiteY161" fmla="*/ 197263 h 585787"/>
              <a:gd name="connsiteX162" fmla="*/ 830389 w 1107185"/>
              <a:gd name="connsiteY162" fmla="*/ 197263 h 585787"/>
              <a:gd name="connsiteX163" fmla="*/ 830389 w 1107185"/>
              <a:gd name="connsiteY163" fmla="*/ 193834 h 585787"/>
              <a:gd name="connsiteX164" fmla="*/ 846677 w 1107185"/>
              <a:gd name="connsiteY164" fmla="*/ 193834 h 585787"/>
              <a:gd name="connsiteX165" fmla="*/ 846677 w 1107185"/>
              <a:gd name="connsiteY165" fmla="*/ 189167 h 585787"/>
              <a:gd name="connsiteX166" fmla="*/ 857536 w 1107185"/>
              <a:gd name="connsiteY166" fmla="*/ 189167 h 585787"/>
              <a:gd name="connsiteX167" fmla="*/ 857536 w 1107185"/>
              <a:gd name="connsiteY167" fmla="*/ 176498 h 585787"/>
              <a:gd name="connsiteX168" fmla="*/ 871061 w 1107185"/>
              <a:gd name="connsiteY168" fmla="*/ 176498 h 585787"/>
              <a:gd name="connsiteX169" fmla="*/ 871061 w 1107185"/>
              <a:gd name="connsiteY169" fmla="*/ 174212 h 585787"/>
              <a:gd name="connsiteX170" fmla="*/ 875157 w 1107185"/>
              <a:gd name="connsiteY170" fmla="*/ 174212 h 585787"/>
              <a:gd name="connsiteX171" fmla="*/ 875157 w 1107185"/>
              <a:gd name="connsiteY171" fmla="*/ 173069 h 585787"/>
              <a:gd name="connsiteX172" fmla="*/ 879253 w 1107185"/>
              <a:gd name="connsiteY172" fmla="*/ 173069 h 585787"/>
              <a:gd name="connsiteX173" fmla="*/ 879253 w 1107185"/>
              <a:gd name="connsiteY173" fmla="*/ 169640 h 585787"/>
              <a:gd name="connsiteX174" fmla="*/ 886015 w 1107185"/>
              <a:gd name="connsiteY174" fmla="*/ 169640 h 585787"/>
              <a:gd name="connsiteX175" fmla="*/ 886015 w 1107185"/>
              <a:gd name="connsiteY175" fmla="*/ 164973 h 585787"/>
              <a:gd name="connsiteX176" fmla="*/ 898207 w 1107185"/>
              <a:gd name="connsiteY176" fmla="*/ 164973 h 585787"/>
              <a:gd name="connsiteX177" fmla="*/ 898207 w 1107185"/>
              <a:gd name="connsiteY177" fmla="*/ 161544 h 585787"/>
              <a:gd name="connsiteX178" fmla="*/ 903637 w 1107185"/>
              <a:gd name="connsiteY178" fmla="*/ 161544 h 585787"/>
              <a:gd name="connsiteX179" fmla="*/ 903637 w 1107185"/>
              <a:gd name="connsiteY179" fmla="*/ 159258 h 585787"/>
              <a:gd name="connsiteX180" fmla="*/ 911733 w 1107185"/>
              <a:gd name="connsiteY180" fmla="*/ 159258 h 585787"/>
              <a:gd name="connsiteX181" fmla="*/ 911733 w 1107185"/>
              <a:gd name="connsiteY181" fmla="*/ 154591 h 585787"/>
              <a:gd name="connsiteX182" fmla="*/ 915829 w 1107185"/>
              <a:gd name="connsiteY182" fmla="*/ 154591 h 585787"/>
              <a:gd name="connsiteX183" fmla="*/ 915829 w 1107185"/>
              <a:gd name="connsiteY183" fmla="*/ 142970 h 585787"/>
              <a:gd name="connsiteX184" fmla="*/ 925354 w 1107185"/>
              <a:gd name="connsiteY184" fmla="*/ 142970 h 585787"/>
              <a:gd name="connsiteX185" fmla="*/ 925354 w 1107185"/>
              <a:gd name="connsiteY185" fmla="*/ 121063 h 585787"/>
              <a:gd name="connsiteX186" fmla="*/ 933450 w 1107185"/>
              <a:gd name="connsiteY186" fmla="*/ 121063 h 585787"/>
              <a:gd name="connsiteX187" fmla="*/ 933450 w 1107185"/>
              <a:gd name="connsiteY187" fmla="*/ 117634 h 585787"/>
              <a:gd name="connsiteX188" fmla="*/ 937546 w 1107185"/>
              <a:gd name="connsiteY188" fmla="*/ 117634 h 585787"/>
              <a:gd name="connsiteX189" fmla="*/ 937546 w 1107185"/>
              <a:gd name="connsiteY189" fmla="*/ 114205 h 585787"/>
              <a:gd name="connsiteX190" fmla="*/ 944308 w 1107185"/>
              <a:gd name="connsiteY190" fmla="*/ 114205 h 585787"/>
              <a:gd name="connsiteX191" fmla="*/ 944308 w 1107185"/>
              <a:gd name="connsiteY191" fmla="*/ 104966 h 585787"/>
              <a:gd name="connsiteX192" fmla="*/ 948404 w 1107185"/>
              <a:gd name="connsiteY192" fmla="*/ 104966 h 585787"/>
              <a:gd name="connsiteX193" fmla="*/ 948404 w 1107185"/>
              <a:gd name="connsiteY193" fmla="*/ 103823 h 585787"/>
              <a:gd name="connsiteX194" fmla="*/ 961930 w 1107185"/>
              <a:gd name="connsiteY194" fmla="*/ 103823 h 585787"/>
              <a:gd name="connsiteX195" fmla="*/ 961930 w 1107185"/>
              <a:gd name="connsiteY195" fmla="*/ 91154 h 585787"/>
              <a:gd name="connsiteX196" fmla="*/ 987647 w 1107185"/>
              <a:gd name="connsiteY196" fmla="*/ 91154 h 585787"/>
              <a:gd name="connsiteX197" fmla="*/ 987647 w 1107185"/>
              <a:gd name="connsiteY197" fmla="*/ 68008 h 585787"/>
              <a:gd name="connsiteX198" fmla="*/ 991743 w 1107185"/>
              <a:gd name="connsiteY198" fmla="*/ 68008 h 585787"/>
              <a:gd name="connsiteX199" fmla="*/ 991743 w 1107185"/>
              <a:gd name="connsiteY199" fmla="*/ 65723 h 585787"/>
              <a:gd name="connsiteX200" fmla="*/ 998601 w 1107185"/>
              <a:gd name="connsiteY200" fmla="*/ 65723 h 585787"/>
              <a:gd name="connsiteX201" fmla="*/ 998601 w 1107185"/>
              <a:gd name="connsiteY201" fmla="*/ 62294 h 585787"/>
              <a:gd name="connsiteX202" fmla="*/ 1001268 w 1107185"/>
              <a:gd name="connsiteY202" fmla="*/ 62294 h 585787"/>
              <a:gd name="connsiteX203" fmla="*/ 1001268 w 1107185"/>
              <a:gd name="connsiteY203" fmla="*/ 58865 h 585787"/>
              <a:gd name="connsiteX204" fmla="*/ 1009460 w 1107185"/>
              <a:gd name="connsiteY204" fmla="*/ 58865 h 585787"/>
              <a:gd name="connsiteX205" fmla="*/ 1009460 w 1107185"/>
              <a:gd name="connsiteY205" fmla="*/ 55436 h 585787"/>
              <a:gd name="connsiteX206" fmla="*/ 1017651 w 1107185"/>
              <a:gd name="connsiteY206" fmla="*/ 55436 h 585787"/>
              <a:gd name="connsiteX207" fmla="*/ 1017651 w 1107185"/>
              <a:gd name="connsiteY207" fmla="*/ 52007 h 585787"/>
              <a:gd name="connsiteX208" fmla="*/ 1044702 w 1107185"/>
              <a:gd name="connsiteY208" fmla="*/ 52007 h 585787"/>
              <a:gd name="connsiteX209" fmla="*/ 1044702 w 1107185"/>
              <a:gd name="connsiteY209" fmla="*/ 48578 h 585787"/>
              <a:gd name="connsiteX210" fmla="*/ 1056894 w 1107185"/>
              <a:gd name="connsiteY210" fmla="*/ 48578 h 585787"/>
              <a:gd name="connsiteX211" fmla="*/ 1056894 w 1107185"/>
              <a:gd name="connsiteY211" fmla="*/ 42767 h 585787"/>
              <a:gd name="connsiteX212" fmla="*/ 1074515 w 1107185"/>
              <a:gd name="connsiteY212" fmla="*/ 42767 h 585787"/>
              <a:gd name="connsiteX213" fmla="*/ 1074515 w 1107185"/>
              <a:gd name="connsiteY213" fmla="*/ 38100 h 585787"/>
              <a:gd name="connsiteX214" fmla="*/ 1077278 w 1107185"/>
              <a:gd name="connsiteY214" fmla="*/ 38100 h 585787"/>
              <a:gd name="connsiteX215" fmla="*/ 1077278 w 1107185"/>
              <a:gd name="connsiteY215" fmla="*/ 31147 h 585787"/>
              <a:gd name="connsiteX216" fmla="*/ 1086803 w 1107185"/>
              <a:gd name="connsiteY216" fmla="*/ 31147 h 585787"/>
              <a:gd name="connsiteX217" fmla="*/ 1086803 w 1107185"/>
              <a:gd name="connsiteY217" fmla="*/ 25337 h 585787"/>
              <a:gd name="connsiteX218" fmla="*/ 1093565 w 1107185"/>
              <a:gd name="connsiteY218" fmla="*/ 25337 h 585787"/>
              <a:gd name="connsiteX219" fmla="*/ 1093565 w 1107185"/>
              <a:gd name="connsiteY219" fmla="*/ 11525 h 585787"/>
              <a:gd name="connsiteX220" fmla="*/ 1107186 w 1107185"/>
              <a:gd name="connsiteY220" fmla="*/ 11525 h 585787"/>
              <a:gd name="connsiteX221" fmla="*/ 1107186 w 1107185"/>
              <a:gd name="connsiteY221" fmla="*/ 1048 h 585787"/>
              <a:gd name="connsiteX222" fmla="*/ 667 w 1107185"/>
              <a:gd name="connsiteY222" fmla="*/ 1048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107185" h="585787">
                <a:moveTo>
                  <a:pt x="0" y="0"/>
                </a:moveTo>
                <a:lnTo>
                  <a:pt x="0" y="585788"/>
                </a:lnTo>
                <a:lnTo>
                  <a:pt x="16288" y="585788"/>
                </a:lnTo>
                <a:lnTo>
                  <a:pt x="16288" y="579977"/>
                </a:lnTo>
                <a:lnTo>
                  <a:pt x="24479" y="579977"/>
                </a:lnTo>
                <a:lnTo>
                  <a:pt x="24479" y="569595"/>
                </a:lnTo>
                <a:lnTo>
                  <a:pt x="36671" y="569595"/>
                </a:lnTo>
                <a:lnTo>
                  <a:pt x="36671" y="538353"/>
                </a:lnTo>
                <a:lnTo>
                  <a:pt x="44767" y="538353"/>
                </a:lnTo>
                <a:lnTo>
                  <a:pt x="44767" y="534924"/>
                </a:lnTo>
                <a:lnTo>
                  <a:pt x="54292" y="534924"/>
                </a:lnTo>
                <a:lnTo>
                  <a:pt x="54292" y="532638"/>
                </a:lnTo>
                <a:lnTo>
                  <a:pt x="66484" y="532638"/>
                </a:lnTo>
                <a:lnTo>
                  <a:pt x="66484" y="529209"/>
                </a:lnTo>
                <a:lnTo>
                  <a:pt x="84106" y="529209"/>
                </a:lnTo>
                <a:lnTo>
                  <a:pt x="84106" y="523399"/>
                </a:lnTo>
                <a:lnTo>
                  <a:pt x="92202" y="523399"/>
                </a:lnTo>
                <a:lnTo>
                  <a:pt x="92202" y="509588"/>
                </a:lnTo>
                <a:lnTo>
                  <a:pt x="115252" y="509588"/>
                </a:lnTo>
                <a:lnTo>
                  <a:pt x="115252" y="501491"/>
                </a:lnTo>
                <a:lnTo>
                  <a:pt x="119348" y="501491"/>
                </a:lnTo>
                <a:lnTo>
                  <a:pt x="119348" y="498062"/>
                </a:lnTo>
                <a:lnTo>
                  <a:pt x="130207" y="498062"/>
                </a:lnTo>
                <a:lnTo>
                  <a:pt x="130207" y="494538"/>
                </a:lnTo>
                <a:lnTo>
                  <a:pt x="141065" y="494538"/>
                </a:lnTo>
                <a:lnTo>
                  <a:pt x="141065" y="491109"/>
                </a:lnTo>
                <a:lnTo>
                  <a:pt x="150590" y="491109"/>
                </a:lnTo>
                <a:lnTo>
                  <a:pt x="150590" y="484156"/>
                </a:lnTo>
                <a:lnTo>
                  <a:pt x="162782" y="484156"/>
                </a:lnTo>
                <a:lnTo>
                  <a:pt x="162782" y="480727"/>
                </a:lnTo>
                <a:lnTo>
                  <a:pt x="168212" y="480727"/>
                </a:lnTo>
                <a:lnTo>
                  <a:pt x="168212" y="478441"/>
                </a:lnTo>
                <a:lnTo>
                  <a:pt x="179070" y="478441"/>
                </a:lnTo>
                <a:lnTo>
                  <a:pt x="179070" y="473774"/>
                </a:lnTo>
                <a:lnTo>
                  <a:pt x="187262" y="473774"/>
                </a:lnTo>
                <a:cubicBezTo>
                  <a:pt x="187262" y="473774"/>
                  <a:pt x="184499" y="457581"/>
                  <a:pt x="187262" y="457581"/>
                </a:cubicBezTo>
                <a:lnTo>
                  <a:pt x="198120" y="457581"/>
                </a:lnTo>
                <a:lnTo>
                  <a:pt x="198120" y="449485"/>
                </a:lnTo>
                <a:lnTo>
                  <a:pt x="206216" y="449485"/>
                </a:lnTo>
                <a:lnTo>
                  <a:pt x="206216" y="442627"/>
                </a:lnTo>
                <a:lnTo>
                  <a:pt x="214408" y="442627"/>
                </a:lnTo>
                <a:lnTo>
                  <a:pt x="214408" y="439198"/>
                </a:lnTo>
                <a:lnTo>
                  <a:pt x="227933" y="439198"/>
                </a:lnTo>
                <a:lnTo>
                  <a:pt x="227933" y="435674"/>
                </a:lnTo>
                <a:lnTo>
                  <a:pt x="244221" y="435674"/>
                </a:lnTo>
                <a:lnTo>
                  <a:pt x="244221" y="428720"/>
                </a:lnTo>
                <a:lnTo>
                  <a:pt x="251079" y="428720"/>
                </a:lnTo>
                <a:lnTo>
                  <a:pt x="251079" y="425291"/>
                </a:lnTo>
                <a:lnTo>
                  <a:pt x="259175" y="425291"/>
                </a:lnTo>
                <a:cubicBezTo>
                  <a:pt x="259175" y="425291"/>
                  <a:pt x="256508" y="421862"/>
                  <a:pt x="259175" y="421862"/>
                </a:cubicBezTo>
                <a:lnTo>
                  <a:pt x="293084" y="421862"/>
                </a:lnTo>
                <a:lnTo>
                  <a:pt x="293084" y="418433"/>
                </a:lnTo>
                <a:lnTo>
                  <a:pt x="301180" y="418433"/>
                </a:lnTo>
                <a:lnTo>
                  <a:pt x="301180" y="413766"/>
                </a:lnTo>
                <a:lnTo>
                  <a:pt x="305276" y="413766"/>
                </a:lnTo>
                <a:lnTo>
                  <a:pt x="305276" y="411480"/>
                </a:lnTo>
                <a:lnTo>
                  <a:pt x="325564" y="411480"/>
                </a:lnTo>
                <a:lnTo>
                  <a:pt x="325564" y="408051"/>
                </a:lnTo>
                <a:lnTo>
                  <a:pt x="335089" y="408051"/>
                </a:lnTo>
                <a:lnTo>
                  <a:pt x="335089" y="404622"/>
                </a:lnTo>
                <a:lnTo>
                  <a:pt x="343281" y="404622"/>
                </a:lnTo>
                <a:lnTo>
                  <a:pt x="343281" y="402336"/>
                </a:lnTo>
                <a:lnTo>
                  <a:pt x="347377" y="402336"/>
                </a:lnTo>
                <a:lnTo>
                  <a:pt x="347377" y="398907"/>
                </a:lnTo>
                <a:lnTo>
                  <a:pt x="354139" y="398907"/>
                </a:lnTo>
                <a:lnTo>
                  <a:pt x="354139" y="395478"/>
                </a:lnTo>
                <a:lnTo>
                  <a:pt x="362331" y="395478"/>
                </a:lnTo>
                <a:lnTo>
                  <a:pt x="362331" y="390811"/>
                </a:lnTo>
                <a:lnTo>
                  <a:pt x="367760" y="390811"/>
                </a:lnTo>
                <a:lnTo>
                  <a:pt x="367760" y="388525"/>
                </a:lnTo>
                <a:lnTo>
                  <a:pt x="371856" y="388525"/>
                </a:lnTo>
                <a:lnTo>
                  <a:pt x="371856" y="386239"/>
                </a:lnTo>
                <a:lnTo>
                  <a:pt x="375856" y="386239"/>
                </a:lnTo>
                <a:lnTo>
                  <a:pt x="375856" y="383953"/>
                </a:lnTo>
                <a:lnTo>
                  <a:pt x="379952" y="383953"/>
                </a:lnTo>
                <a:lnTo>
                  <a:pt x="377285" y="381667"/>
                </a:lnTo>
                <a:lnTo>
                  <a:pt x="384048" y="381667"/>
                </a:lnTo>
                <a:lnTo>
                  <a:pt x="384048" y="378238"/>
                </a:lnTo>
                <a:lnTo>
                  <a:pt x="389477" y="378238"/>
                </a:lnTo>
                <a:lnTo>
                  <a:pt x="389477" y="373571"/>
                </a:lnTo>
                <a:lnTo>
                  <a:pt x="405765" y="373571"/>
                </a:lnTo>
                <a:lnTo>
                  <a:pt x="405765" y="370142"/>
                </a:lnTo>
                <a:lnTo>
                  <a:pt x="417957" y="370142"/>
                </a:lnTo>
                <a:lnTo>
                  <a:pt x="417957" y="363188"/>
                </a:lnTo>
                <a:lnTo>
                  <a:pt x="423386" y="363188"/>
                </a:lnTo>
                <a:lnTo>
                  <a:pt x="423386" y="360902"/>
                </a:lnTo>
                <a:lnTo>
                  <a:pt x="439674" y="360902"/>
                </a:lnTo>
                <a:lnTo>
                  <a:pt x="439674" y="358616"/>
                </a:lnTo>
                <a:lnTo>
                  <a:pt x="443675" y="358616"/>
                </a:lnTo>
                <a:lnTo>
                  <a:pt x="443675" y="354044"/>
                </a:lnTo>
                <a:lnTo>
                  <a:pt x="454533" y="354044"/>
                </a:lnTo>
                <a:lnTo>
                  <a:pt x="454533" y="352901"/>
                </a:lnTo>
                <a:lnTo>
                  <a:pt x="468059" y="352901"/>
                </a:lnTo>
                <a:lnTo>
                  <a:pt x="468059" y="350615"/>
                </a:lnTo>
                <a:lnTo>
                  <a:pt x="476250" y="350615"/>
                </a:lnTo>
                <a:lnTo>
                  <a:pt x="476250" y="343662"/>
                </a:lnTo>
                <a:lnTo>
                  <a:pt x="480346" y="343662"/>
                </a:lnTo>
                <a:lnTo>
                  <a:pt x="480346" y="342519"/>
                </a:lnTo>
                <a:lnTo>
                  <a:pt x="489871" y="342519"/>
                </a:lnTo>
                <a:lnTo>
                  <a:pt x="489871" y="339090"/>
                </a:lnTo>
                <a:lnTo>
                  <a:pt x="506159" y="339090"/>
                </a:lnTo>
                <a:lnTo>
                  <a:pt x="506159" y="336804"/>
                </a:lnTo>
                <a:lnTo>
                  <a:pt x="518350" y="336804"/>
                </a:lnTo>
                <a:lnTo>
                  <a:pt x="518350" y="328708"/>
                </a:lnTo>
                <a:lnTo>
                  <a:pt x="523780" y="328708"/>
                </a:lnTo>
                <a:lnTo>
                  <a:pt x="523780" y="325279"/>
                </a:lnTo>
                <a:lnTo>
                  <a:pt x="530543" y="325279"/>
                </a:lnTo>
                <a:lnTo>
                  <a:pt x="530543" y="319469"/>
                </a:lnTo>
                <a:lnTo>
                  <a:pt x="552259" y="319469"/>
                </a:lnTo>
                <a:lnTo>
                  <a:pt x="552259" y="314896"/>
                </a:lnTo>
                <a:lnTo>
                  <a:pt x="560356" y="314896"/>
                </a:lnTo>
                <a:lnTo>
                  <a:pt x="560356" y="311467"/>
                </a:lnTo>
                <a:lnTo>
                  <a:pt x="587502" y="311467"/>
                </a:lnTo>
                <a:lnTo>
                  <a:pt x="587502" y="308038"/>
                </a:lnTo>
                <a:lnTo>
                  <a:pt x="588835" y="308038"/>
                </a:lnTo>
                <a:lnTo>
                  <a:pt x="588835" y="304609"/>
                </a:lnTo>
                <a:lnTo>
                  <a:pt x="611886" y="304609"/>
                </a:lnTo>
                <a:lnTo>
                  <a:pt x="611886" y="301180"/>
                </a:lnTo>
                <a:lnTo>
                  <a:pt x="618649" y="301180"/>
                </a:lnTo>
                <a:lnTo>
                  <a:pt x="618649" y="297751"/>
                </a:lnTo>
                <a:lnTo>
                  <a:pt x="633603" y="297751"/>
                </a:lnTo>
                <a:lnTo>
                  <a:pt x="633603" y="294323"/>
                </a:lnTo>
                <a:lnTo>
                  <a:pt x="637699" y="294323"/>
                </a:lnTo>
                <a:lnTo>
                  <a:pt x="637699" y="288608"/>
                </a:lnTo>
                <a:lnTo>
                  <a:pt x="645890" y="288608"/>
                </a:lnTo>
                <a:lnTo>
                  <a:pt x="645890" y="283940"/>
                </a:lnTo>
                <a:lnTo>
                  <a:pt x="659416" y="283940"/>
                </a:lnTo>
                <a:cubicBezTo>
                  <a:pt x="659416" y="283940"/>
                  <a:pt x="658082" y="280416"/>
                  <a:pt x="659416" y="280416"/>
                </a:cubicBezTo>
                <a:lnTo>
                  <a:pt x="668941" y="280416"/>
                </a:lnTo>
                <a:lnTo>
                  <a:pt x="668941" y="276987"/>
                </a:lnTo>
                <a:lnTo>
                  <a:pt x="679799" y="276987"/>
                </a:lnTo>
                <a:lnTo>
                  <a:pt x="679799" y="274701"/>
                </a:lnTo>
                <a:lnTo>
                  <a:pt x="690658" y="274701"/>
                </a:lnTo>
                <a:lnTo>
                  <a:pt x="690658" y="270129"/>
                </a:lnTo>
                <a:lnTo>
                  <a:pt x="697516" y="270129"/>
                </a:lnTo>
                <a:lnTo>
                  <a:pt x="697516" y="267843"/>
                </a:lnTo>
                <a:lnTo>
                  <a:pt x="709708" y="267843"/>
                </a:lnTo>
                <a:lnTo>
                  <a:pt x="709708" y="256223"/>
                </a:lnTo>
                <a:lnTo>
                  <a:pt x="716471" y="256223"/>
                </a:lnTo>
                <a:lnTo>
                  <a:pt x="716471" y="252794"/>
                </a:lnTo>
                <a:lnTo>
                  <a:pt x="725900" y="252794"/>
                </a:lnTo>
                <a:lnTo>
                  <a:pt x="725900" y="248221"/>
                </a:lnTo>
                <a:lnTo>
                  <a:pt x="738092" y="248221"/>
                </a:lnTo>
                <a:lnTo>
                  <a:pt x="738092" y="240125"/>
                </a:lnTo>
                <a:lnTo>
                  <a:pt x="757047" y="240125"/>
                </a:lnTo>
                <a:lnTo>
                  <a:pt x="757047" y="235458"/>
                </a:lnTo>
                <a:lnTo>
                  <a:pt x="773335" y="235458"/>
                </a:lnTo>
                <a:lnTo>
                  <a:pt x="773335" y="227362"/>
                </a:lnTo>
                <a:lnTo>
                  <a:pt x="781431" y="227362"/>
                </a:lnTo>
                <a:lnTo>
                  <a:pt x="781431" y="225076"/>
                </a:lnTo>
                <a:lnTo>
                  <a:pt x="786860" y="225076"/>
                </a:lnTo>
                <a:cubicBezTo>
                  <a:pt x="786860" y="225076"/>
                  <a:pt x="785527" y="221551"/>
                  <a:pt x="786860" y="221551"/>
                </a:cubicBezTo>
                <a:lnTo>
                  <a:pt x="797719" y="221551"/>
                </a:lnTo>
                <a:lnTo>
                  <a:pt x="797719" y="214598"/>
                </a:lnTo>
                <a:lnTo>
                  <a:pt x="801814" y="214598"/>
                </a:lnTo>
                <a:lnTo>
                  <a:pt x="801814" y="207645"/>
                </a:lnTo>
                <a:lnTo>
                  <a:pt x="814102" y="207645"/>
                </a:lnTo>
                <a:lnTo>
                  <a:pt x="814102" y="204216"/>
                </a:lnTo>
                <a:lnTo>
                  <a:pt x="823627" y="204216"/>
                </a:lnTo>
                <a:lnTo>
                  <a:pt x="823627" y="198406"/>
                </a:lnTo>
                <a:lnTo>
                  <a:pt x="827627" y="198406"/>
                </a:lnTo>
                <a:lnTo>
                  <a:pt x="824960" y="197263"/>
                </a:lnTo>
                <a:lnTo>
                  <a:pt x="830389" y="197263"/>
                </a:lnTo>
                <a:lnTo>
                  <a:pt x="830389" y="193834"/>
                </a:lnTo>
                <a:lnTo>
                  <a:pt x="846677" y="193834"/>
                </a:lnTo>
                <a:lnTo>
                  <a:pt x="846677" y="189167"/>
                </a:lnTo>
                <a:lnTo>
                  <a:pt x="857536" y="189167"/>
                </a:lnTo>
                <a:lnTo>
                  <a:pt x="857536" y="176498"/>
                </a:lnTo>
                <a:lnTo>
                  <a:pt x="871061" y="176498"/>
                </a:lnTo>
                <a:lnTo>
                  <a:pt x="871061" y="174212"/>
                </a:lnTo>
                <a:lnTo>
                  <a:pt x="875157" y="174212"/>
                </a:lnTo>
                <a:lnTo>
                  <a:pt x="875157" y="173069"/>
                </a:lnTo>
                <a:lnTo>
                  <a:pt x="879253" y="173069"/>
                </a:lnTo>
                <a:cubicBezTo>
                  <a:pt x="879253" y="173069"/>
                  <a:pt x="877919" y="169640"/>
                  <a:pt x="879253" y="169640"/>
                </a:cubicBezTo>
                <a:lnTo>
                  <a:pt x="886015" y="169640"/>
                </a:lnTo>
                <a:cubicBezTo>
                  <a:pt x="886015" y="169640"/>
                  <a:pt x="883348" y="164973"/>
                  <a:pt x="886015" y="164973"/>
                </a:cubicBezTo>
                <a:lnTo>
                  <a:pt x="898207" y="164973"/>
                </a:lnTo>
                <a:cubicBezTo>
                  <a:pt x="898207" y="164973"/>
                  <a:pt x="896874" y="161544"/>
                  <a:pt x="898207" y="161544"/>
                </a:cubicBezTo>
                <a:lnTo>
                  <a:pt x="903637" y="161544"/>
                </a:lnTo>
                <a:lnTo>
                  <a:pt x="903637" y="159258"/>
                </a:lnTo>
                <a:lnTo>
                  <a:pt x="911733" y="159258"/>
                </a:lnTo>
                <a:lnTo>
                  <a:pt x="911733" y="154591"/>
                </a:lnTo>
                <a:lnTo>
                  <a:pt x="915829" y="154591"/>
                </a:lnTo>
                <a:lnTo>
                  <a:pt x="915829" y="142970"/>
                </a:lnTo>
                <a:lnTo>
                  <a:pt x="925354" y="142970"/>
                </a:lnTo>
                <a:lnTo>
                  <a:pt x="925354" y="121063"/>
                </a:lnTo>
                <a:lnTo>
                  <a:pt x="933450" y="121063"/>
                </a:lnTo>
                <a:lnTo>
                  <a:pt x="933450" y="117634"/>
                </a:lnTo>
                <a:lnTo>
                  <a:pt x="937546" y="117634"/>
                </a:lnTo>
                <a:cubicBezTo>
                  <a:pt x="937546" y="117634"/>
                  <a:pt x="936212" y="114205"/>
                  <a:pt x="937546" y="114205"/>
                </a:cubicBezTo>
                <a:lnTo>
                  <a:pt x="944308" y="114205"/>
                </a:lnTo>
                <a:lnTo>
                  <a:pt x="944308" y="104966"/>
                </a:lnTo>
                <a:lnTo>
                  <a:pt x="948404" y="104966"/>
                </a:lnTo>
                <a:lnTo>
                  <a:pt x="948404" y="103823"/>
                </a:lnTo>
                <a:lnTo>
                  <a:pt x="961930" y="103823"/>
                </a:lnTo>
                <a:lnTo>
                  <a:pt x="961930" y="91154"/>
                </a:lnTo>
                <a:lnTo>
                  <a:pt x="987647" y="91154"/>
                </a:lnTo>
                <a:lnTo>
                  <a:pt x="987647" y="68008"/>
                </a:lnTo>
                <a:lnTo>
                  <a:pt x="991743" y="68008"/>
                </a:lnTo>
                <a:lnTo>
                  <a:pt x="991743" y="65723"/>
                </a:lnTo>
                <a:lnTo>
                  <a:pt x="998601" y="65723"/>
                </a:lnTo>
                <a:lnTo>
                  <a:pt x="998601" y="62294"/>
                </a:lnTo>
                <a:lnTo>
                  <a:pt x="1001268" y="62294"/>
                </a:lnTo>
                <a:cubicBezTo>
                  <a:pt x="1001268" y="62294"/>
                  <a:pt x="999935" y="58865"/>
                  <a:pt x="1001268" y="58865"/>
                </a:cubicBezTo>
                <a:lnTo>
                  <a:pt x="1009460" y="58865"/>
                </a:lnTo>
                <a:lnTo>
                  <a:pt x="1009460" y="55436"/>
                </a:lnTo>
                <a:lnTo>
                  <a:pt x="1017651" y="55436"/>
                </a:lnTo>
                <a:lnTo>
                  <a:pt x="1017651" y="52007"/>
                </a:lnTo>
                <a:lnTo>
                  <a:pt x="1044702" y="52007"/>
                </a:lnTo>
                <a:lnTo>
                  <a:pt x="1044702" y="48578"/>
                </a:lnTo>
                <a:lnTo>
                  <a:pt x="1056894" y="48578"/>
                </a:lnTo>
                <a:lnTo>
                  <a:pt x="1056894" y="42767"/>
                </a:lnTo>
                <a:lnTo>
                  <a:pt x="1074515" y="42767"/>
                </a:lnTo>
                <a:lnTo>
                  <a:pt x="1074515" y="38100"/>
                </a:lnTo>
                <a:lnTo>
                  <a:pt x="1077278" y="38100"/>
                </a:lnTo>
                <a:lnTo>
                  <a:pt x="1077278" y="31147"/>
                </a:lnTo>
                <a:lnTo>
                  <a:pt x="1086803" y="31147"/>
                </a:lnTo>
                <a:cubicBezTo>
                  <a:pt x="1086803" y="31147"/>
                  <a:pt x="1085469" y="25337"/>
                  <a:pt x="1086803" y="25337"/>
                </a:cubicBezTo>
                <a:lnTo>
                  <a:pt x="1093565" y="25337"/>
                </a:lnTo>
                <a:lnTo>
                  <a:pt x="1093565" y="11525"/>
                </a:lnTo>
                <a:lnTo>
                  <a:pt x="1107186" y="11525"/>
                </a:lnTo>
                <a:lnTo>
                  <a:pt x="1107186" y="1048"/>
                </a:lnTo>
                <a:lnTo>
                  <a:pt x="667" y="1048"/>
                </a:lnTo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74" name="Freeform: Shape 1256">
            <a:extLst>
              <a:ext uri="{FF2B5EF4-FFF2-40B4-BE49-F238E27FC236}">
                <a16:creationId xmlns:a16="http://schemas.microsoft.com/office/drawing/2014/main" id="{7493B7CD-9F5F-23F7-C6A3-C9D2BEE8AFCA}"/>
              </a:ext>
            </a:extLst>
          </p:cNvPr>
          <p:cNvSpPr/>
          <p:nvPr/>
        </p:nvSpPr>
        <p:spPr>
          <a:xfrm>
            <a:off x="11016540" y="4286483"/>
            <a:ext cx="336343" cy="1017039"/>
          </a:xfrm>
          <a:custGeom>
            <a:avLst/>
            <a:gdLst>
              <a:gd name="connsiteX0" fmla="*/ 0 w 218408"/>
              <a:gd name="connsiteY0" fmla="*/ 884777 h 884777"/>
              <a:gd name="connsiteX1" fmla="*/ 0 w 218408"/>
              <a:gd name="connsiteY1" fmla="*/ 873157 h 884777"/>
              <a:gd name="connsiteX2" fmla="*/ 8096 w 218408"/>
              <a:gd name="connsiteY2" fmla="*/ 873157 h 884777"/>
              <a:gd name="connsiteX3" fmla="*/ 8096 w 218408"/>
              <a:gd name="connsiteY3" fmla="*/ 846011 h 884777"/>
              <a:gd name="connsiteX4" fmla="*/ 13907 w 218408"/>
              <a:gd name="connsiteY4" fmla="*/ 846011 h 884777"/>
              <a:gd name="connsiteX5" fmla="*/ 13907 w 218408"/>
              <a:gd name="connsiteY5" fmla="*/ 842486 h 884777"/>
              <a:gd name="connsiteX6" fmla="*/ 17907 w 218408"/>
              <a:gd name="connsiteY6" fmla="*/ 842486 h 884777"/>
              <a:gd name="connsiteX7" fmla="*/ 17907 w 218408"/>
              <a:gd name="connsiteY7" fmla="*/ 836676 h 884777"/>
              <a:gd name="connsiteX8" fmla="*/ 23146 w 218408"/>
              <a:gd name="connsiteY8" fmla="*/ 836676 h 884777"/>
              <a:gd name="connsiteX9" fmla="*/ 23146 w 218408"/>
              <a:gd name="connsiteY9" fmla="*/ 832104 h 884777"/>
              <a:gd name="connsiteX10" fmla="*/ 36481 w 218408"/>
              <a:gd name="connsiteY10" fmla="*/ 832104 h 884777"/>
              <a:gd name="connsiteX11" fmla="*/ 36481 w 218408"/>
              <a:gd name="connsiteY11" fmla="*/ 829723 h 884777"/>
              <a:gd name="connsiteX12" fmla="*/ 43434 w 218408"/>
              <a:gd name="connsiteY12" fmla="*/ 829723 h 884777"/>
              <a:gd name="connsiteX13" fmla="*/ 43434 w 218408"/>
              <a:gd name="connsiteY13" fmla="*/ 815912 h 884777"/>
              <a:gd name="connsiteX14" fmla="*/ 48673 w 218408"/>
              <a:gd name="connsiteY14" fmla="*/ 815912 h 884777"/>
              <a:gd name="connsiteX15" fmla="*/ 48673 w 218408"/>
              <a:gd name="connsiteY15" fmla="*/ 808958 h 884777"/>
              <a:gd name="connsiteX16" fmla="*/ 56769 w 218408"/>
              <a:gd name="connsiteY16" fmla="*/ 808958 h 884777"/>
              <a:gd name="connsiteX17" fmla="*/ 56769 w 218408"/>
              <a:gd name="connsiteY17" fmla="*/ 796195 h 884777"/>
              <a:gd name="connsiteX18" fmla="*/ 64866 w 218408"/>
              <a:gd name="connsiteY18" fmla="*/ 796195 h 884777"/>
              <a:gd name="connsiteX19" fmla="*/ 64866 w 218408"/>
              <a:gd name="connsiteY19" fmla="*/ 790385 h 884777"/>
              <a:gd name="connsiteX20" fmla="*/ 70676 w 218408"/>
              <a:gd name="connsiteY20" fmla="*/ 790385 h 884777"/>
              <a:gd name="connsiteX21" fmla="*/ 70676 w 218408"/>
              <a:gd name="connsiteY21" fmla="*/ 774192 h 884777"/>
              <a:gd name="connsiteX22" fmla="*/ 77629 w 218408"/>
              <a:gd name="connsiteY22" fmla="*/ 774192 h 884777"/>
              <a:gd name="connsiteX23" fmla="*/ 77629 w 218408"/>
              <a:gd name="connsiteY23" fmla="*/ 770668 h 884777"/>
              <a:gd name="connsiteX24" fmla="*/ 93821 w 218408"/>
              <a:gd name="connsiteY24" fmla="*/ 770668 h 884777"/>
              <a:gd name="connsiteX25" fmla="*/ 93821 w 218408"/>
              <a:gd name="connsiteY25" fmla="*/ 704755 h 884777"/>
              <a:gd name="connsiteX26" fmla="*/ 101918 w 218408"/>
              <a:gd name="connsiteY26" fmla="*/ 704755 h 884777"/>
              <a:gd name="connsiteX27" fmla="*/ 101918 w 218408"/>
              <a:gd name="connsiteY27" fmla="*/ 696659 h 884777"/>
              <a:gd name="connsiteX28" fmla="*/ 110014 w 218408"/>
              <a:gd name="connsiteY28" fmla="*/ 696659 h 884777"/>
              <a:gd name="connsiteX29" fmla="*/ 110014 w 218408"/>
              <a:gd name="connsiteY29" fmla="*/ 693134 h 884777"/>
              <a:gd name="connsiteX30" fmla="*/ 112395 w 218408"/>
              <a:gd name="connsiteY30" fmla="*/ 693134 h 884777"/>
              <a:gd name="connsiteX31" fmla="*/ 112395 w 218408"/>
              <a:gd name="connsiteY31" fmla="*/ 673418 h 884777"/>
              <a:gd name="connsiteX32" fmla="*/ 130302 w 218408"/>
              <a:gd name="connsiteY32" fmla="*/ 673418 h 884777"/>
              <a:gd name="connsiteX33" fmla="*/ 130302 w 218408"/>
              <a:gd name="connsiteY33" fmla="*/ 666464 h 884777"/>
              <a:gd name="connsiteX34" fmla="*/ 135541 w 218408"/>
              <a:gd name="connsiteY34" fmla="*/ 666464 h 884777"/>
              <a:gd name="connsiteX35" fmla="*/ 135541 w 218408"/>
              <a:gd name="connsiteY35" fmla="*/ 619030 h 884777"/>
              <a:gd name="connsiteX36" fmla="*/ 142494 w 218408"/>
              <a:gd name="connsiteY36" fmla="*/ 619030 h 884777"/>
              <a:gd name="connsiteX37" fmla="*/ 142494 w 218408"/>
              <a:gd name="connsiteY37" fmla="*/ 605123 h 884777"/>
              <a:gd name="connsiteX38" fmla="*/ 151733 w 218408"/>
              <a:gd name="connsiteY38" fmla="*/ 605123 h 884777"/>
              <a:gd name="connsiteX39" fmla="*/ 151733 w 218408"/>
              <a:gd name="connsiteY39" fmla="*/ 599313 h 884777"/>
              <a:gd name="connsiteX40" fmla="*/ 154686 w 218408"/>
              <a:gd name="connsiteY40" fmla="*/ 599313 h 884777"/>
              <a:gd name="connsiteX41" fmla="*/ 154686 w 218408"/>
              <a:gd name="connsiteY41" fmla="*/ 590645 h 884777"/>
              <a:gd name="connsiteX42" fmla="*/ 162783 w 218408"/>
              <a:gd name="connsiteY42" fmla="*/ 590645 h 884777"/>
              <a:gd name="connsiteX43" fmla="*/ 162783 w 218408"/>
              <a:gd name="connsiteY43" fmla="*/ 529209 h 884777"/>
              <a:gd name="connsiteX44" fmla="*/ 169736 w 218408"/>
              <a:gd name="connsiteY44" fmla="*/ 529209 h 884777"/>
              <a:gd name="connsiteX45" fmla="*/ 169736 w 218408"/>
              <a:gd name="connsiteY45" fmla="*/ 525780 h 884777"/>
              <a:gd name="connsiteX46" fmla="*/ 177832 w 218408"/>
              <a:gd name="connsiteY46" fmla="*/ 525780 h 884777"/>
              <a:gd name="connsiteX47" fmla="*/ 177832 w 218408"/>
              <a:gd name="connsiteY47" fmla="*/ 480632 h 884777"/>
              <a:gd name="connsiteX48" fmla="*/ 185928 w 218408"/>
              <a:gd name="connsiteY48" fmla="*/ 480632 h 884777"/>
              <a:gd name="connsiteX49" fmla="*/ 185928 w 218408"/>
              <a:gd name="connsiteY49" fmla="*/ 467868 h 884777"/>
              <a:gd name="connsiteX50" fmla="*/ 190024 w 218408"/>
              <a:gd name="connsiteY50" fmla="*/ 467868 h 884777"/>
              <a:gd name="connsiteX51" fmla="*/ 190024 w 218408"/>
              <a:gd name="connsiteY51" fmla="*/ 5810 h 884777"/>
              <a:gd name="connsiteX52" fmla="*/ 199263 w 218408"/>
              <a:gd name="connsiteY52" fmla="*/ 5810 h 884777"/>
              <a:gd name="connsiteX53" fmla="*/ 199263 w 218408"/>
              <a:gd name="connsiteY53" fmla="*/ 0 h 884777"/>
              <a:gd name="connsiteX54" fmla="*/ 218408 w 218408"/>
              <a:gd name="connsiteY54" fmla="*/ 0 h 884777"/>
              <a:gd name="connsiteX55" fmla="*/ 218408 w 218408"/>
              <a:gd name="connsiteY55" fmla="*/ 884777 h 884777"/>
              <a:gd name="connsiteX56" fmla="*/ 0 w 218408"/>
              <a:gd name="connsiteY56" fmla="*/ 884777 h 88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8408" h="884777">
                <a:moveTo>
                  <a:pt x="0" y="884777"/>
                </a:moveTo>
                <a:lnTo>
                  <a:pt x="0" y="873157"/>
                </a:lnTo>
                <a:lnTo>
                  <a:pt x="8096" y="873157"/>
                </a:lnTo>
                <a:lnTo>
                  <a:pt x="8096" y="846011"/>
                </a:lnTo>
                <a:lnTo>
                  <a:pt x="13907" y="846011"/>
                </a:lnTo>
                <a:lnTo>
                  <a:pt x="13907" y="842486"/>
                </a:lnTo>
                <a:lnTo>
                  <a:pt x="17907" y="842486"/>
                </a:lnTo>
                <a:lnTo>
                  <a:pt x="17907" y="836676"/>
                </a:lnTo>
                <a:lnTo>
                  <a:pt x="23146" y="836676"/>
                </a:lnTo>
                <a:lnTo>
                  <a:pt x="23146" y="832104"/>
                </a:lnTo>
                <a:lnTo>
                  <a:pt x="36481" y="832104"/>
                </a:lnTo>
                <a:lnTo>
                  <a:pt x="36481" y="829723"/>
                </a:lnTo>
                <a:lnTo>
                  <a:pt x="43434" y="829723"/>
                </a:lnTo>
                <a:lnTo>
                  <a:pt x="43434" y="815912"/>
                </a:lnTo>
                <a:lnTo>
                  <a:pt x="48673" y="815912"/>
                </a:lnTo>
                <a:lnTo>
                  <a:pt x="48673" y="808958"/>
                </a:lnTo>
                <a:lnTo>
                  <a:pt x="56769" y="808958"/>
                </a:lnTo>
                <a:lnTo>
                  <a:pt x="56769" y="796195"/>
                </a:lnTo>
                <a:lnTo>
                  <a:pt x="64866" y="796195"/>
                </a:lnTo>
                <a:lnTo>
                  <a:pt x="64866" y="790385"/>
                </a:lnTo>
                <a:lnTo>
                  <a:pt x="70676" y="790385"/>
                </a:lnTo>
                <a:lnTo>
                  <a:pt x="70676" y="774192"/>
                </a:lnTo>
                <a:lnTo>
                  <a:pt x="77629" y="774192"/>
                </a:lnTo>
                <a:lnTo>
                  <a:pt x="77629" y="770668"/>
                </a:lnTo>
                <a:lnTo>
                  <a:pt x="93821" y="770668"/>
                </a:lnTo>
                <a:lnTo>
                  <a:pt x="93821" y="704755"/>
                </a:lnTo>
                <a:lnTo>
                  <a:pt x="101918" y="704755"/>
                </a:lnTo>
                <a:lnTo>
                  <a:pt x="101918" y="696659"/>
                </a:lnTo>
                <a:lnTo>
                  <a:pt x="110014" y="696659"/>
                </a:lnTo>
                <a:lnTo>
                  <a:pt x="110014" y="693134"/>
                </a:lnTo>
                <a:lnTo>
                  <a:pt x="112395" y="693134"/>
                </a:lnTo>
                <a:lnTo>
                  <a:pt x="112395" y="673418"/>
                </a:lnTo>
                <a:lnTo>
                  <a:pt x="130302" y="673418"/>
                </a:lnTo>
                <a:lnTo>
                  <a:pt x="130302" y="666464"/>
                </a:lnTo>
                <a:lnTo>
                  <a:pt x="135541" y="666464"/>
                </a:lnTo>
                <a:lnTo>
                  <a:pt x="135541" y="619030"/>
                </a:lnTo>
                <a:lnTo>
                  <a:pt x="142494" y="619030"/>
                </a:lnTo>
                <a:lnTo>
                  <a:pt x="142494" y="605123"/>
                </a:lnTo>
                <a:lnTo>
                  <a:pt x="151733" y="605123"/>
                </a:lnTo>
                <a:lnTo>
                  <a:pt x="151733" y="599313"/>
                </a:lnTo>
                <a:lnTo>
                  <a:pt x="154686" y="599313"/>
                </a:lnTo>
                <a:lnTo>
                  <a:pt x="154686" y="590645"/>
                </a:lnTo>
                <a:lnTo>
                  <a:pt x="162783" y="590645"/>
                </a:lnTo>
                <a:lnTo>
                  <a:pt x="162783" y="529209"/>
                </a:lnTo>
                <a:lnTo>
                  <a:pt x="169736" y="529209"/>
                </a:lnTo>
                <a:lnTo>
                  <a:pt x="169736" y="525780"/>
                </a:lnTo>
                <a:lnTo>
                  <a:pt x="177832" y="525780"/>
                </a:lnTo>
                <a:lnTo>
                  <a:pt x="177832" y="480632"/>
                </a:lnTo>
                <a:lnTo>
                  <a:pt x="185928" y="480632"/>
                </a:lnTo>
                <a:lnTo>
                  <a:pt x="185928" y="467868"/>
                </a:lnTo>
                <a:lnTo>
                  <a:pt x="190024" y="467868"/>
                </a:lnTo>
                <a:lnTo>
                  <a:pt x="190024" y="5810"/>
                </a:lnTo>
                <a:lnTo>
                  <a:pt x="199263" y="5810"/>
                </a:lnTo>
                <a:lnTo>
                  <a:pt x="199263" y="0"/>
                </a:lnTo>
                <a:lnTo>
                  <a:pt x="218408" y="0"/>
                </a:lnTo>
                <a:lnTo>
                  <a:pt x="218408" y="884777"/>
                </a:lnTo>
                <a:lnTo>
                  <a:pt x="0" y="884777"/>
                </a:lnTo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75" name="TextBox 2374">
            <a:extLst>
              <a:ext uri="{FF2B5EF4-FFF2-40B4-BE49-F238E27FC236}">
                <a16:creationId xmlns:a16="http://schemas.microsoft.com/office/drawing/2014/main" id="{12C6F7FC-2214-0CCB-EF20-D9FF741835FB}"/>
              </a:ext>
            </a:extLst>
          </p:cNvPr>
          <p:cNvSpPr txBox="1"/>
          <p:nvPr/>
        </p:nvSpPr>
        <p:spPr>
          <a:xfrm rot="16200000">
            <a:off x="5386321" y="2430771"/>
            <a:ext cx="1691045" cy="3209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in MF-</a:t>
            </a:r>
            <a:r>
              <a:rPr lang="en-US" sz="1000" b="1" dirty="0">
                <a:latin typeface="Arial" panose="020B0604020202020204"/>
              </a:rPr>
              <a:t>SAF TSS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Baseline (%)</a:t>
            </a:r>
          </a:p>
        </p:txBody>
      </p:sp>
      <p:sp>
        <p:nvSpPr>
          <p:cNvPr id="2376" name="TextBox 2375">
            <a:extLst>
              <a:ext uri="{FF2B5EF4-FFF2-40B4-BE49-F238E27FC236}">
                <a16:creationId xmlns:a16="http://schemas.microsoft.com/office/drawing/2014/main" id="{AC051D54-738C-FA24-CDD6-B0CB937B668E}"/>
              </a:ext>
            </a:extLst>
          </p:cNvPr>
          <p:cNvSpPr txBox="1"/>
          <p:nvPr/>
        </p:nvSpPr>
        <p:spPr>
          <a:xfrm rot="16200000">
            <a:off x="11737" y="2424519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Symptom Score (%)</a:t>
            </a:r>
          </a:p>
        </p:txBody>
      </p:sp>
      <p:sp>
        <p:nvSpPr>
          <p:cNvPr id="2377" name="TextBox 2376">
            <a:extLst>
              <a:ext uri="{FF2B5EF4-FFF2-40B4-BE49-F238E27FC236}">
                <a16:creationId xmlns:a16="http://schemas.microsoft.com/office/drawing/2014/main" id="{06DEA0C7-F347-264A-00AC-A3492532C06B}"/>
              </a:ext>
            </a:extLst>
          </p:cNvPr>
          <p:cNvSpPr txBox="1"/>
          <p:nvPr/>
        </p:nvSpPr>
        <p:spPr>
          <a:xfrm rot="16200000">
            <a:off x="-80368" y="4954787"/>
            <a:ext cx="1875256" cy="3209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 With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≥50% Reduction in Total Symptom Score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(%)</a:t>
            </a:r>
          </a:p>
        </p:txBody>
      </p:sp>
      <p:grpSp>
        <p:nvGrpSpPr>
          <p:cNvPr id="2378" name="Group 2377">
            <a:extLst>
              <a:ext uri="{FF2B5EF4-FFF2-40B4-BE49-F238E27FC236}">
                <a16:creationId xmlns:a16="http://schemas.microsoft.com/office/drawing/2014/main" id="{95708D2F-F682-B389-8732-F75B6A4131E9}"/>
              </a:ext>
            </a:extLst>
          </p:cNvPr>
          <p:cNvGrpSpPr/>
          <p:nvPr/>
        </p:nvGrpSpPr>
        <p:grpSpPr>
          <a:xfrm>
            <a:off x="1639591" y="1781020"/>
            <a:ext cx="1458041" cy="271869"/>
            <a:chOff x="1639591" y="1731994"/>
            <a:chExt cx="1458041" cy="271869"/>
          </a:xfrm>
        </p:grpSpPr>
        <p:sp>
          <p:nvSpPr>
            <p:cNvPr id="2379" name="TextBox 2378">
              <a:extLst>
                <a:ext uri="{FF2B5EF4-FFF2-40B4-BE49-F238E27FC236}">
                  <a16:creationId xmlns:a16="http://schemas.microsoft.com/office/drawing/2014/main" id="{14CA6BDF-9B6F-28A6-06EB-B84D7676A6CE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RUX (N=145)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Placebo (N=145)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2380" name="Straight Connector 2379">
              <a:extLst>
                <a:ext uri="{FF2B5EF4-FFF2-40B4-BE49-F238E27FC236}">
                  <a16:creationId xmlns:a16="http://schemas.microsoft.com/office/drawing/2014/main" id="{191C67B6-05BA-49F0-2B20-08DAD71D00BF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1" name="Straight Connector 2380">
              <a:extLst>
                <a:ext uri="{FF2B5EF4-FFF2-40B4-BE49-F238E27FC236}">
                  <a16:creationId xmlns:a16="http://schemas.microsoft.com/office/drawing/2014/main" id="{EF1743FC-4B73-E96E-DEC5-01D75AB6F97B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2" name="Group 2381">
            <a:extLst>
              <a:ext uri="{FF2B5EF4-FFF2-40B4-BE49-F238E27FC236}">
                <a16:creationId xmlns:a16="http://schemas.microsoft.com/office/drawing/2014/main" id="{819AD087-5562-61F3-1B3A-C67BFE7BB963}"/>
              </a:ext>
            </a:extLst>
          </p:cNvPr>
          <p:cNvGrpSpPr/>
          <p:nvPr/>
        </p:nvGrpSpPr>
        <p:grpSpPr>
          <a:xfrm>
            <a:off x="1639591" y="4289935"/>
            <a:ext cx="1458041" cy="271869"/>
            <a:chOff x="1639591" y="1731994"/>
            <a:chExt cx="1458041" cy="271869"/>
          </a:xfrm>
        </p:grpSpPr>
        <p:sp>
          <p:nvSpPr>
            <p:cNvPr id="2383" name="TextBox 2382">
              <a:extLst>
                <a:ext uri="{FF2B5EF4-FFF2-40B4-BE49-F238E27FC236}">
                  <a16:creationId xmlns:a16="http://schemas.microsoft.com/office/drawing/2014/main" id="{C6FC6DAE-3DBA-737C-70DD-EC47418A81F0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Pacritinib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BAT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2384" name="Straight Connector 2383">
              <a:extLst>
                <a:ext uri="{FF2B5EF4-FFF2-40B4-BE49-F238E27FC236}">
                  <a16:creationId xmlns:a16="http://schemas.microsoft.com/office/drawing/2014/main" id="{A7860B5F-3C3E-67D5-2FEE-BBBB32ACB54D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5" name="Straight Connector 2384">
              <a:extLst>
                <a:ext uri="{FF2B5EF4-FFF2-40B4-BE49-F238E27FC236}">
                  <a16:creationId xmlns:a16="http://schemas.microsoft.com/office/drawing/2014/main" id="{44A8FB79-7F53-8921-A7FE-C7B2C92BE9A3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6" name="TextBox 2385">
            <a:extLst>
              <a:ext uri="{FF2B5EF4-FFF2-40B4-BE49-F238E27FC236}">
                <a16:creationId xmlns:a16="http://schemas.microsoft.com/office/drawing/2014/main" id="{2DBC705A-46A0-B831-4ACB-BB68118E94B7}"/>
              </a:ext>
            </a:extLst>
          </p:cNvPr>
          <p:cNvSpPr txBox="1"/>
          <p:nvPr/>
        </p:nvSpPr>
        <p:spPr>
          <a:xfrm>
            <a:off x="2557464" y="6154684"/>
            <a:ext cx="1691045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Weeks</a:t>
            </a:r>
          </a:p>
        </p:txBody>
      </p:sp>
      <p:sp>
        <p:nvSpPr>
          <p:cNvPr id="2387" name="TextBox 2386">
            <a:extLst>
              <a:ext uri="{FF2B5EF4-FFF2-40B4-BE49-F238E27FC236}">
                <a16:creationId xmlns:a16="http://schemas.microsoft.com/office/drawing/2014/main" id="{F4DDF255-F7F0-6A94-1F24-4D5217FAC809}"/>
              </a:ext>
            </a:extLst>
          </p:cNvPr>
          <p:cNvSpPr txBox="1"/>
          <p:nvPr/>
        </p:nvSpPr>
        <p:spPr>
          <a:xfrm rot="16200000">
            <a:off x="5986097" y="4982833"/>
            <a:ext cx="1691045" cy="3334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From Baseline in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Symptom Score (%)</a:t>
            </a:r>
          </a:p>
        </p:txBody>
      </p:sp>
      <p:grpSp>
        <p:nvGrpSpPr>
          <p:cNvPr id="2388" name="Group 2387">
            <a:extLst>
              <a:ext uri="{FF2B5EF4-FFF2-40B4-BE49-F238E27FC236}">
                <a16:creationId xmlns:a16="http://schemas.microsoft.com/office/drawing/2014/main" id="{55C1CE8E-D5CC-B557-C9D1-EAC296E82B0A}"/>
              </a:ext>
            </a:extLst>
          </p:cNvPr>
          <p:cNvGrpSpPr/>
          <p:nvPr/>
        </p:nvGrpSpPr>
        <p:grpSpPr>
          <a:xfrm>
            <a:off x="7521112" y="4289935"/>
            <a:ext cx="1458041" cy="271869"/>
            <a:chOff x="1639591" y="1731994"/>
            <a:chExt cx="1458041" cy="271869"/>
          </a:xfrm>
        </p:grpSpPr>
        <p:sp>
          <p:nvSpPr>
            <p:cNvPr id="2389" name="TextBox 2388">
              <a:extLst>
                <a:ext uri="{FF2B5EF4-FFF2-40B4-BE49-F238E27FC236}">
                  <a16:creationId xmlns:a16="http://schemas.microsoft.com/office/drawing/2014/main" id="{3DA2CEEE-58F8-12D4-59C9-6E06C9B943D4}"/>
                </a:ext>
              </a:extLst>
            </p:cNvPr>
            <p:cNvSpPr txBox="1"/>
            <p:nvPr/>
          </p:nvSpPr>
          <p:spPr>
            <a:xfrm>
              <a:off x="1908912" y="1731994"/>
              <a:ext cx="1188720" cy="27186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MMB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(n=174)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RUX (n=190)</a:t>
              </a:r>
              <a:endPara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390" name="Straight Connector 2389">
              <a:extLst>
                <a:ext uri="{FF2B5EF4-FFF2-40B4-BE49-F238E27FC236}">
                  <a16:creationId xmlns:a16="http://schemas.microsoft.com/office/drawing/2014/main" id="{50DBC443-4239-A45C-899B-F905BB1A3699}"/>
                </a:ext>
              </a:extLst>
            </p:cNvPr>
            <p:cNvCxnSpPr/>
            <p:nvPr/>
          </p:nvCxnSpPr>
          <p:spPr>
            <a:xfrm>
              <a:off x="1639591" y="1800518"/>
              <a:ext cx="2110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1" name="Straight Connector 2390">
              <a:extLst>
                <a:ext uri="{FF2B5EF4-FFF2-40B4-BE49-F238E27FC236}">
                  <a16:creationId xmlns:a16="http://schemas.microsoft.com/office/drawing/2014/main" id="{3E50C5A2-45E3-B2F4-8665-E5615425DE47}"/>
                </a:ext>
              </a:extLst>
            </p:cNvPr>
            <p:cNvCxnSpPr/>
            <p:nvPr/>
          </p:nvCxnSpPr>
          <p:spPr>
            <a:xfrm>
              <a:off x="1639591" y="1945868"/>
              <a:ext cx="211015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92" name="TextBox 2391">
            <a:extLst>
              <a:ext uri="{FF2B5EF4-FFF2-40B4-BE49-F238E27FC236}">
                <a16:creationId xmlns:a16="http://schemas.microsoft.com/office/drawing/2014/main" id="{993D923C-6B84-7FCD-1539-D6794E4FC72D}"/>
              </a:ext>
            </a:extLst>
          </p:cNvPr>
          <p:cNvSpPr txBox="1"/>
          <p:nvPr/>
        </p:nvSpPr>
        <p:spPr>
          <a:xfrm>
            <a:off x="8376858" y="5969531"/>
            <a:ext cx="1691045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Individual Patients</a:t>
            </a:r>
          </a:p>
        </p:txBody>
      </p:sp>
      <p:sp>
        <p:nvSpPr>
          <p:cNvPr id="2393" name="TextBox 2392">
            <a:extLst>
              <a:ext uri="{FF2B5EF4-FFF2-40B4-BE49-F238E27FC236}">
                <a16:creationId xmlns:a16="http://schemas.microsoft.com/office/drawing/2014/main" id="{A4B22D8F-0E8B-CD83-E909-6E67AAE24F22}"/>
              </a:ext>
            </a:extLst>
          </p:cNvPr>
          <p:cNvSpPr txBox="1"/>
          <p:nvPr/>
        </p:nvSpPr>
        <p:spPr>
          <a:xfrm>
            <a:off x="9549176" y="1647205"/>
            <a:ext cx="23346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Placebo</a:t>
            </a:r>
          </a:p>
        </p:txBody>
      </p:sp>
      <p:sp>
        <p:nvSpPr>
          <p:cNvPr id="2394" name="TextBox 2393">
            <a:extLst>
              <a:ext uri="{FF2B5EF4-FFF2-40B4-BE49-F238E27FC236}">
                <a16:creationId xmlns:a16="http://schemas.microsoft.com/office/drawing/2014/main" id="{B9D5014E-3285-7146-DE4D-7232BB31B4B5}"/>
              </a:ext>
            </a:extLst>
          </p:cNvPr>
          <p:cNvSpPr txBox="1"/>
          <p:nvPr/>
        </p:nvSpPr>
        <p:spPr>
          <a:xfrm>
            <a:off x="6682491" y="1647205"/>
            <a:ext cx="23084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Fedratinib 400 mg</a:t>
            </a:r>
          </a:p>
        </p:txBody>
      </p:sp>
      <p:grpSp>
        <p:nvGrpSpPr>
          <p:cNvPr id="2395" name="Group 2394">
            <a:extLst>
              <a:ext uri="{FF2B5EF4-FFF2-40B4-BE49-F238E27FC236}">
                <a16:creationId xmlns:a16="http://schemas.microsoft.com/office/drawing/2014/main" id="{65E7C2A3-2512-7A26-81CE-5A8EC2D59DD2}"/>
              </a:ext>
            </a:extLst>
          </p:cNvPr>
          <p:cNvGrpSpPr/>
          <p:nvPr/>
        </p:nvGrpSpPr>
        <p:grpSpPr>
          <a:xfrm>
            <a:off x="7530116" y="6126144"/>
            <a:ext cx="3474720" cy="314959"/>
            <a:chOff x="7533321" y="5856902"/>
            <a:chExt cx="3474720" cy="314959"/>
          </a:xfrm>
        </p:grpSpPr>
        <p:sp>
          <p:nvSpPr>
            <p:cNvPr id="2396" name="TextBox 2395">
              <a:extLst>
                <a:ext uri="{FF2B5EF4-FFF2-40B4-BE49-F238E27FC236}">
                  <a16:creationId xmlns:a16="http://schemas.microsoft.com/office/drawing/2014/main" id="{82B3C3DC-6FC7-15FF-1D9A-54324E92158F}"/>
                </a:ext>
              </a:extLst>
            </p:cNvPr>
            <p:cNvSpPr txBox="1"/>
            <p:nvPr/>
          </p:nvSpPr>
          <p:spPr>
            <a:xfrm>
              <a:off x="7878609" y="5952256"/>
              <a:ext cx="83506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28.4% (60 of 211)</a:t>
              </a:r>
            </a:p>
          </p:txBody>
        </p:sp>
        <p:sp>
          <p:nvSpPr>
            <p:cNvPr id="2397" name="TextBox 2396">
              <a:extLst>
                <a:ext uri="{FF2B5EF4-FFF2-40B4-BE49-F238E27FC236}">
                  <a16:creationId xmlns:a16="http://schemas.microsoft.com/office/drawing/2014/main" id="{84CC2FF9-18A2-D96E-85C8-0D2105AAA1F8}"/>
                </a:ext>
              </a:extLst>
            </p:cNvPr>
            <p:cNvSpPr txBox="1"/>
            <p:nvPr/>
          </p:nvSpPr>
          <p:spPr>
            <a:xfrm>
              <a:off x="9827688" y="5952256"/>
              <a:ext cx="83506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42.2% (89 of 211)</a:t>
              </a:r>
            </a:p>
          </p:txBody>
        </p:sp>
        <p:sp>
          <p:nvSpPr>
            <p:cNvPr id="2398" name="TextBox 2397">
              <a:extLst>
                <a:ext uri="{FF2B5EF4-FFF2-40B4-BE49-F238E27FC236}">
                  <a16:creationId xmlns:a16="http://schemas.microsoft.com/office/drawing/2014/main" id="{5AFF7623-996D-078A-639F-33232A8BFBBA}"/>
                </a:ext>
              </a:extLst>
            </p:cNvPr>
            <p:cNvSpPr txBox="1"/>
            <p:nvPr/>
          </p:nvSpPr>
          <p:spPr>
            <a:xfrm>
              <a:off x="7533321" y="6064139"/>
              <a:ext cx="3474720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Noninferiority proportion difference of 0.09 (95% CI, -0.08 to 0.08) </a:t>
              </a:r>
              <a:r>
                <a:rPr kumimoji="0" lang="en-US" sz="70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</a:t>
              </a:r>
              <a:r>
                <a:rPr kumimoji="0" lang="en-US" sz="7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=0.98</a:t>
              </a:r>
            </a:p>
          </p:txBody>
        </p:sp>
        <p:sp>
          <p:nvSpPr>
            <p:cNvPr id="2399" name="TextBox 2398">
              <a:extLst>
                <a:ext uri="{FF2B5EF4-FFF2-40B4-BE49-F238E27FC236}">
                  <a16:creationId xmlns:a16="http://schemas.microsoft.com/office/drawing/2014/main" id="{B28C861D-3393-1F76-C258-F42F06D4EA6B}"/>
                </a:ext>
              </a:extLst>
            </p:cNvPr>
            <p:cNvSpPr txBox="1"/>
            <p:nvPr/>
          </p:nvSpPr>
          <p:spPr>
            <a:xfrm>
              <a:off x="8677868" y="5856902"/>
              <a:ext cx="1188720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TSS Response Rate</a:t>
              </a:r>
            </a:p>
          </p:txBody>
        </p:sp>
      </p:grpSp>
      <p:grpSp>
        <p:nvGrpSpPr>
          <p:cNvPr id="2400" name="Group 2399">
            <a:extLst>
              <a:ext uri="{FF2B5EF4-FFF2-40B4-BE49-F238E27FC236}">
                <a16:creationId xmlns:a16="http://schemas.microsoft.com/office/drawing/2014/main" id="{8B68E42D-4792-6334-AAFB-3D92B9B3E944}"/>
              </a:ext>
            </a:extLst>
          </p:cNvPr>
          <p:cNvGrpSpPr/>
          <p:nvPr/>
        </p:nvGrpSpPr>
        <p:grpSpPr>
          <a:xfrm>
            <a:off x="6739394" y="1770491"/>
            <a:ext cx="2186448" cy="1701735"/>
            <a:chOff x="6739394" y="1620065"/>
            <a:chExt cx="2186448" cy="1701735"/>
          </a:xfrm>
          <a:solidFill>
            <a:schemeClr val="accent5">
              <a:lumMod val="50000"/>
            </a:schemeClr>
          </a:solidFill>
        </p:grpSpPr>
        <p:sp>
          <p:nvSpPr>
            <p:cNvPr id="2401" name="Freeform: Shape 882">
              <a:extLst>
                <a:ext uri="{FF2B5EF4-FFF2-40B4-BE49-F238E27FC236}">
                  <a16:creationId xmlns:a16="http://schemas.microsoft.com/office/drawing/2014/main" id="{25008D75-3523-641B-66DC-0651B20FAA40}"/>
                </a:ext>
              </a:extLst>
            </p:cNvPr>
            <p:cNvSpPr/>
            <p:nvPr/>
          </p:nvSpPr>
          <p:spPr>
            <a:xfrm>
              <a:off x="6739394" y="2755371"/>
              <a:ext cx="21820" cy="566429"/>
            </a:xfrm>
            <a:custGeom>
              <a:avLst/>
              <a:gdLst>
                <a:gd name="connsiteX0" fmla="*/ 0 w 12573"/>
                <a:gd name="connsiteY0" fmla="*/ 0 h 375284"/>
                <a:gd name="connsiteX1" fmla="*/ 12573 w 12573"/>
                <a:gd name="connsiteY1" fmla="*/ 0 h 375284"/>
                <a:gd name="connsiteX2" fmla="*/ 12573 w 12573"/>
                <a:gd name="connsiteY2" fmla="*/ 375285 h 375284"/>
                <a:gd name="connsiteX3" fmla="*/ 0 w 12573"/>
                <a:gd name="connsiteY3" fmla="*/ 3752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375284">
                  <a:moveTo>
                    <a:pt x="0" y="0"/>
                  </a:moveTo>
                  <a:lnTo>
                    <a:pt x="12573" y="0"/>
                  </a:lnTo>
                  <a:lnTo>
                    <a:pt x="12573" y="375285"/>
                  </a:lnTo>
                  <a:lnTo>
                    <a:pt x="0" y="37528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2" name="Freeform: Shape 883">
              <a:extLst>
                <a:ext uri="{FF2B5EF4-FFF2-40B4-BE49-F238E27FC236}">
                  <a16:creationId xmlns:a16="http://schemas.microsoft.com/office/drawing/2014/main" id="{E47692AE-0FBB-62E6-C591-D0CBF27119BC}"/>
                </a:ext>
              </a:extLst>
            </p:cNvPr>
            <p:cNvSpPr/>
            <p:nvPr/>
          </p:nvSpPr>
          <p:spPr>
            <a:xfrm>
              <a:off x="6739394" y="2755371"/>
              <a:ext cx="21820" cy="566429"/>
            </a:xfrm>
            <a:custGeom>
              <a:avLst/>
              <a:gdLst>
                <a:gd name="connsiteX0" fmla="*/ 0 w 12573"/>
                <a:gd name="connsiteY0" fmla="*/ 0 h 375284"/>
                <a:gd name="connsiteX1" fmla="*/ 12573 w 12573"/>
                <a:gd name="connsiteY1" fmla="*/ 0 h 375284"/>
                <a:gd name="connsiteX2" fmla="*/ 12573 w 12573"/>
                <a:gd name="connsiteY2" fmla="*/ 375285 h 375284"/>
                <a:gd name="connsiteX3" fmla="*/ 0 w 12573"/>
                <a:gd name="connsiteY3" fmla="*/ 3752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375284">
                  <a:moveTo>
                    <a:pt x="0" y="0"/>
                  </a:moveTo>
                  <a:lnTo>
                    <a:pt x="12573" y="0"/>
                  </a:lnTo>
                  <a:lnTo>
                    <a:pt x="12573" y="375285"/>
                  </a:lnTo>
                  <a:lnTo>
                    <a:pt x="0" y="37528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3" name="Freeform: Shape 884">
              <a:extLst>
                <a:ext uri="{FF2B5EF4-FFF2-40B4-BE49-F238E27FC236}">
                  <a16:creationId xmlns:a16="http://schemas.microsoft.com/office/drawing/2014/main" id="{9C144EB7-07A2-FB1C-C991-2C675EAD6C1C}"/>
                </a:ext>
              </a:extLst>
            </p:cNvPr>
            <p:cNvSpPr/>
            <p:nvPr/>
          </p:nvSpPr>
          <p:spPr>
            <a:xfrm>
              <a:off x="6783530" y="2755371"/>
              <a:ext cx="21653" cy="545584"/>
            </a:xfrm>
            <a:custGeom>
              <a:avLst/>
              <a:gdLst>
                <a:gd name="connsiteX0" fmla="*/ 0 w 12477"/>
                <a:gd name="connsiteY0" fmla="*/ 0 h 361473"/>
                <a:gd name="connsiteX1" fmla="*/ 12478 w 12477"/>
                <a:gd name="connsiteY1" fmla="*/ 0 h 361473"/>
                <a:gd name="connsiteX2" fmla="*/ 12478 w 12477"/>
                <a:gd name="connsiteY2" fmla="*/ 361474 h 361473"/>
                <a:gd name="connsiteX3" fmla="*/ 0 w 12477"/>
                <a:gd name="connsiteY3" fmla="*/ 361474 h 36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1473">
                  <a:moveTo>
                    <a:pt x="0" y="0"/>
                  </a:moveTo>
                  <a:lnTo>
                    <a:pt x="12478" y="0"/>
                  </a:lnTo>
                  <a:lnTo>
                    <a:pt x="12478" y="361474"/>
                  </a:lnTo>
                  <a:lnTo>
                    <a:pt x="0" y="36147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4" name="Freeform: Shape 885">
              <a:extLst>
                <a:ext uri="{FF2B5EF4-FFF2-40B4-BE49-F238E27FC236}">
                  <a16:creationId xmlns:a16="http://schemas.microsoft.com/office/drawing/2014/main" id="{63AA70DC-8F74-79A9-4C04-02D47079EDC2}"/>
                </a:ext>
              </a:extLst>
            </p:cNvPr>
            <p:cNvSpPr/>
            <p:nvPr/>
          </p:nvSpPr>
          <p:spPr>
            <a:xfrm>
              <a:off x="6783530" y="2755371"/>
              <a:ext cx="21653" cy="545584"/>
            </a:xfrm>
            <a:custGeom>
              <a:avLst/>
              <a:gdLst>
                <a:gd name="connsiteX0" fmla="*/ 0 w 12477"/>
                <a:gd name="connsiteY0" fmla="*/ 0 h 361473"/>
                <a:gd name="connsiteX1" fmla="*/ 12478 w 12477"/>
                <a:gd name="connsiteY1" fmla="*/ 0 h 361473"/>
                <a:gd name="connsiteX2" fmla="*/ 12478 w 12477"/>
                <a:gd name="connsiteY2" fmla="*/ 361474 h 361473"/>
                <a:gd name="connsiteX3" fmla="*/ 0 w 12477"/>
                <a:gd name="connsiteY3" fmla="*/ 361474 h 36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1473">
                  <a:moveTo>
                    <a:pt x="0" y="0"/>
                  </a:moveTo>
                  <a:lnTo>
                    <a:pt x="12478" y="0"/>
                  </a:lnTo>
                  <a:lnTo>
                    <a:pt x="12478" y="361474"/>
                  </a:lnTo>
                  <a:lnTo>
                    <a:pt x="0" y="36147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5" name="Freeform: Shape 886">
              <a:extLst>
                <a:ext uri="{FF2B5EF4-FFF2-40B4-BE49-F238E27FC236}">
                  <a16:creationId xmlns:a16="http://schemas.microsoft.com/office/drawing/2014/main" id="{AE6A7C84-41D7-734B-C567-3D63AC3FBE7C}"/>
                </a:ext>
              </a:extLst>
            </p:cNvPr>
            <p:cNvSpPr/>
            <p:nvPr/>
          </p:nvSpPr>
          <p:spPr>
            <a:xfrm>
              <a:off x="6827666" y="2755371"/>
              <a:ext cx="21653" cy="438336"/>
            </a:xfrm>
            <a:custGeom>
              <a:avLst/>
              <a:gdLst>
                <a:gd name="connsiteX0" fmla="*/ 0 w 12477"/>
                <a:gd name="connsiteY0" fmla="*/ 0 h 290417"/>
                <a:gd name="connsiteX1" fmla="*/ 12478 w 12477"/>
                <a:gd name="connsiteY1" fmla="*/ 0 h 290417"/>
                <a:gd name="connsiteX2" fmla="*/ 12478 w 12477"/>
                <a:gd name="connsiteY2" fmla="*/ 290417 h 290417"/>
                <a:gd name="connsiteX3" fmla="*/ 0 w 12477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90417">
                  <a:moveTo>
                    <a:pt x="0" y="0"/>
                  </a:moveTo>
                  <a:lnTo>
                    <a:pt x="12478" y="0"/>
                  </a:lnTo>
                  <a:lnTo>
                    <a:pt x="12478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6" name="Freeform: Shape 887">
              <a:extLst>
                <a:ext uri="{FF2B5EF4-FFF2-40B4-BE49-F238E27FC236}">
                  <a16:creationId xmlns:a16="http://schemas.microsoft.com/office/drawing/2014/main" id="{18B47A40-D386-345F-49FD-DF575AB8E302}"/>
                </a:ext>
              </a:extLst>
            </p:cNvPr>
            <p:cNvSpPr/>
            <p:nvPr/>
          </p:nvSpPr>
          <p:spPr>
            <a:xfrm>
              <a:off x="6827666" y="2755371"/>
              <a:ext cx="21653" cy="438336"/>
            </a:xfrm>
            <a:custGeom>
              <a:avLst/>
              <a:gdLst>
                <a:gd name="connsiteX0" fmla="*/ 0 w 12477"/>
                <a:gd name="connsiteY0" fmla="*/ 0 h 290417"/>
                <a:gd name="connsiteX1" fmla="*/ 12478 w 12477"/>
                <a:gd name="connsiteY1" fmla="*/ 0 h 290417"/>
                <a:gd name="connsiteX2" fmla="*/ 12478 w 12477"/>
                <a:gd name="connsiteY2" fmla="*/ 290417 h 290417"/>
                <a:gd name="connsiteX3" fmla="*/ 0 w 12477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90417">
                  <a:moveTo>
                    <a:pt x="0" y="0"/>
                  </a:moveTo>
                  <a:lnTo>
                    <a:pt x="12478" y="0"/>
                  </a:lnTo>
                  <a:lnTo>
                    <a:pt x="12478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7" name="Freeform: Shape 888">
              <a:extLst>
                <a:ext uri="{FF2B5EF4-FFF2-40B4-BE49-F238E27FC236}">
                  <a16:creationId xmlns:a16="http://schemas.microsoft.com/office/drawing/2014/main" id="{4736538F-F4A0-0C5F-0F73-F2D7447D05FE}"/>
                </a:ext>
              </a:extLst>
            </p:cNvPr>
            <p:cNvSpPr/>
            <p:nvPr/>
          </p:nvSpPr>
          <p:spPr>
            <a:xfrm>
              <a:off x="6871967" y="2755371"/>
              <a:ext cx="21820" cy="438336"/>
            </a:xfrm>
            <a:custGeom>
              <a:avLst/>
              <a:gdLst>
                <a:gd name="connsiteX0" fmla="*/ 0 w 12573"/>
                <a:gd name="connsiteY0" fmla="*/ 0 h 290417"/>
                <a:gd name="connsiteX1" fmla="*/ 12573 w 12573"/>
                <a:gd name="connsiteY1" fmla="*/ 0 h 290417"/>
                <a:gd name="connsiteX2" fmla="*/ 12573 w 12573"/>
                <a:gd name="connsiteY2" fmla="*/ 290417 h 290417"/>
                <a:gd name="connsiteX3" fmla="*/ 0 w 12573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290417">
                  <a:moveTo>
                    <a:pt x="0" y="0"/>
                  </a:moveTo>
                  <a:lnTo>
                    <a:pt x="12573" y="0"/>
                  </a:lnTo>
                  <a:lnTo>
                    <a:pt x="12573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8" name="Freeform: Shape 889">
              <a:extLst>
                <a:ext uri="{FF2B5EF4-FFF2-40B4-BE49-F238E27FC236}">
                  <a16:creationId xmlns:a16="http://schemas.microsoft.com/office/drawing/2014/main" id="{C77CF7BB-DC59-11AE-ACE5-4DF32AF2FC91}"/>
                </a:ext>
              </a:extLst>
            </p:cNvPr>
            <p:cNvSpPr/>
            <p:nvPr/>
          </p:nvSpPr>
          <p:spPr>
            <a:xfrm>
              <a:off x="6871967" y="2755371"/>
              <a:ext cx="21820" cy="438336"/>
            </a:xfrm>
            <a:custGeom>
              <a:avLst/>
              <a:gdLst>
                <a:gd name="connsiteX0" fmla="*/ 0 w 12573"/>
                <a:gd name="connsiteY0" fmla="*/ 0 h 290417"/>
                <a:gd name="connsiteX1" fmla="*/ 12573 w 12573"/>
                <a:gd name="connsiteY1" fmla="*/ 0 h 290417"/>
                <a:gd name="connsiteX2" fmla="*/ 12573 w 12573"/>
                <a:gd name="connsiteY2" fmla="*/ 290417 h 290417"/>
                <a:gd name="connsiteX3" fmla="*/ 0 w 12573"/>
                <a:gd name="connsiteY3" fmla="*/ 290417 h 29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290417">
                  <a:moveTo>
                    <a:pt x="0" y="0"/>
                  </a:moveTo>
                  <a:lnTo>
                    <a:pt x="12573" y="0"/>
                  </a:lnTo>
                  <a:lnTo>
                    <a:pt x="12573" y="290417"/>
                  </a:lnTo>
                  <a:lnTo>
                    <a:pt x="0" y="29041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9" name="Freeform: Shape 890">
              <a:extLst>
                <a:ext uri="{FF2B5EF4-FFF2-40B4-BE49-F238E27FC236}">
                  <a16:creationId xmlns:a16="http://schemas.microsoft.com/office/drawing/2014/main" id="{A73E6ED2-E50E-0697-6C44-78CF3ADDBDCB}"/>
                </a:ext>
              </a:extLst>
            </p:cNvPr>
            <p:cNvSpPr/>
            <p:nvPr/>
          </p:nvSpPr>
          <p:spPr>
            <a:xfrm>
              <a:off x="6916101" y="2755371"/>
              <a:ext cx="21653" cy="384281"/>
            </a:xfrm>
            <a:custGeom>
              <a:avLst/>
              <a:gdLst>
                <a:gd name="connsiteX0" fmla="*/ 0 w 12477"/>
                <a:gd name="connsiteY0" fmla="*/ 0 h 254603"/>
                <a:gd name="connsiteX1" fmla="*/ 12478 w 12477"/>
                <a:gd name="connsiteY1" fmla="*/ 0 h 254603"/>
                <a:gd name="connsiteX2" fmla="*/ 12478 w 12477"/>
                <a:gd name="connsiteY2" fmla="*/ 254603 h 254603"/>
                <a:gd name="connsiteX3" fmla="*/ 0 w 12477"/>
                <a:gd name="connsiteY3" fmla="*/ 254603 h 25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54603">
                  <a:moveTo>
                    <a:pt x="0" y="0"/>
                  </a:moveTo>
                  <a:lnTo>
                    <a:pt x="12478" y="0"/>
                  </a:lnTo>
                  <a:lnTo>
                    <a:pt x="12478" y="254603"/>
                  </a:lnTo>
                  <a:lnTo>
                    <a:pt x="0" y="2546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0" name="Freeform: Shape 891">
              <a:extLst>
                <a:ext uri="{FF2B5EF4-FFF2-40B4-BE49-F238E27FC236}">
                  <a16:creationId xmlns:a16="http://schemas.microsoft.com/office/drawing/2014/main" id="{98C4723D-C4C3-5E60-8469-CA35AB7FD5E1}"/>
                </a:ext>
              </a:extLst>
            </p:cNvPr>
            <p:cNvSpPr/>
            <p:nvPr/>
          </p:nvSpPr>
          <p:spPr>
            <a:xfrm>
              <a:off x="6916101" y="2755371"/>
              <a:ext cx="21653" cy="384281"/>
            </a:xfrm>
            <a:custGeom>
              <a:avLst/>
              <a:gdLst>
                <a:gd name="connsiteX0" fmla="*/ 0 w 12477"/>
                <a:gd name="connsiteY0" fmla="*/ 0 h 254603"/>
                <a:gd name="connsiteX1" fmla="*/ 12478 w 12477"/>
                <a:gd name="connsiteY1" fmla="*/ 0 h 254603"/>
                <a:gd name="connsiteX2" fmla="*/ 12478 w 12477"/>
                <a:gd name="connsiteY2" fmla="*/ 254603 h 254603"/>
                <a:gd name="connsiteX3" fmla="*/ 0 w 12477"/>
                <a:gd name="connsiteY3" fmla="*/ 254603 h 25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54603">
                  <a:moveTo>
                    <a:pt x="0" y="0"/>
                  </a:moveTo>
                  <a:lnTo>
                    <a:pt x="12478" y="0"/>
                  </a:lnTo>
                  <a:lnTo>
                    <a:pt x="12478" y="254603"/>
                  </a:lnTo>
                  <a:lnTo>
                    <a:pt x="0" y="25460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1" name="Freeform: Shape 892">
              <a:extLst>
                <a:ext uri="{FF2B5EF4-FFF2-40B4-BE49-F238E27FC236}">
                  <a16:creationId xmlns:a16="http://schemas.microsoft.com/office/drawing/2014/main" id="{518D4297-D197-3BA4-60E4-F1989C34F70D}"/>
                </a:ext>
              </a:extLst>
            </p:cNvPr>
            <p:cNvSpPr/>
            <p:nvPr/>
          </p:nvSpPr>
          <p:spPr>
            <a:xfrm>
              <a:off x="6960237" y="2755371"/>
              <a:ext cx="21653" cy="327782"/>
            </a:xfrm>
            <a:custGeom>
              <a:avLst/>
              <a:gdLst>
                <a:gd name="connsiteX0" fmla="*/ 0 w 12477"/>
                <a:gd name="connsiteY0" fmla="*/ 0 h 217170"/>
                <a:gd name="connsiteX1" fmla="*/ 12478 w 12477"/>
                <a:gd name="connsiteY1" fmla="*/ 0 h 217170"/>
                <a:gd name="connsiteX2" fmla="*/ 12478 w 12477"/>
                <a:gd name="connsiteY2" fmla="*/ 217170 h 217170"/>
                <a:gd name="connsiteX3" fmla="*/ 0 w 12477"/>
                <a:gd name="connsiteY3" fmla="*/ 217170 h 2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17170">
                  <a:moveTo>
                    <a:pt x="0" y="0"/>
                  </a:moveTo>
                  <a:lnTo>
                    <a:pt x="12478" y="0"/>
                  </a:lnTo>
                  <a:lnTo>
                    <a:pt x="12478" y="217170"/>
                  </a:lnTo>
                  <a:lnTo>
                    <a:pt x="0" y="21717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2" name="Freeform: Shape 893">
              <a:extLst>
                <a:ext uri="{FF2B5EF4-FFF2-40B4-BE49-F238E27FC236}">
                  <a16:creationId xmlns:a16="http://schemas.microsoft.com/office/drawing/2014/main" id="{8C37EEE9-826C-AC59-32E4-E8B1280F9FDA}"/>
                </a:ext>
              </a:extLst>
            </p:cNvPr>
            <p:cNvSpPr/>
            <p:nvPr/>
          </p:nvSpPr>
          <p:spPr>
            <a:xfrm>
              <a:off x="6960237" y="2755371"/>
              <a:ext cx="21653" cy="327782"/>
            </a:xfrm>
            <a:custGeom>
              <a:avLst/>
              <a:gdLst>
                <a:gd name="connsiteX0" fmla="*/ 0 w 12477"/>
                <a:gd name="connsiteY0" fmla="*/ 0 h 217170"/>
                <a:gd name="connsiteX1" fmla="*/ 12478 w 12477"/>
                <a:gd name="connsiteY1" fmla="*/ 0 h 217170"/>
                <a:gd name="connsiteX2" fmla="*/ 12478 w 12477"/>
                <a:gd name="connsiteY2" fmla="*/ 217170 h 217170"/>
                <a:gd name="connsiteX3" fmla="*/ 0 w 12477"/>
                <a:gd name="connsiteY3" fmla="*/ 217170 h 2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17170">
                  <a:moveTo>
                    <a:pt x="0" y="0"/>
                  </a:moveTo>
                  <a:lnTo>
                    <a:pt x="12478" y="0"/>
                  </a:lnTo>
                  <a:lnTo>
                    <a:pt x="12478" y="217170"/>
                  </a:lnTo>
                  <a:lnTo>
                    <a:pt x="0" y="21717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3" name="Freeform: Shape 894">
              <a:extLst>
                <a:ext uri="{FF2B5EF4-FFF2-40B4-BE49-F238E27FC236}">
                  <a16:creationId xmlns:a16="http://schemas.microsoft.com/office/drawing/2014/main" id="{D7EA208F-D825-0CCE-B610-27680AD203BB}"/>
                </a:ext>
              </a:extLst>
            </p:cNvPr>
            <p:cNvSpPr/>
            <p:nvPr/>
          </p:nvSpPr>
          <p:spPr>
            <a:xfrm>
              <a:off x="7004538" y="2755371"/>
              <a:ext cx="21653" cy="311392"/>
            </a:xfrm>
            <a:custGeom>
              <a:avLst/>
              <a:gdLst>
                <a:gd name="connsiteX0" fmla="*/ 0 w 12477"/>
                <a:gd name="connsiteY0" fmla="*/ 0 h 206311"/>
                <a:gd name="connsiteX1" fmla="*/ 12478 w 12477"/>
                <a:gd name="connsiteY1" fmla="*/ 0 h 206311"/>
                <a:gd name="connsiteX2" fmla="*/ 12478 w 12477"/>
                <a:gd name="connsiteY2" fmla="*/ 206312 h 206311"/>
                <a:gd name="connsiteX3" fmla="*/ 0 w 12477"/>
                <a:gd name="connsiteY3" fmla="*/ 206312 h 20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06311">
                  <a:moveTo>
                    <a:pt x="0" y="0"/>
                  </a:moveTo>
                  <a:lnTo>
                    <a:pt x="12478" y="0"/>
                  </a:lnTo>
                  <a:lnTo>
                    <a:pt x="12478" y="206312"/>
                  </a:lnTo>
                  <a:lnTo>
                    <a:pt x="0" y="2063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4" name="Freeform: Shape 895">
              <a:extLst>
                <a:ext uri="{FF2B5EF4-FFF2-40B4-BE49-F238E27FC236}">
                  <a16:creationId xmlns:a16="http://schemas.microsoft.com/office/drawing/2014/main" id="{B8B143E3-C3F4-7B47-21A9-729BFC4A0962}"/>
                </a:ext>
              </a:extLst>
            </p:cNvPr>
            <p:cNvSpPr/>
            <p:nvPr/>
          </p:nvSpPr>
          <p:spPr>
            <a:xfrm>
              <a:off x="7004538" y="2755371"/>
              <a:ext cx="21653" cy="311392"/>
            </a:xfrm>
            <a:custGeom>
              <a:avLst/>
              <a:gdLst>
                <a:gd name="connsiteX0" fmla="*/ 0 w 12477"/>
                <a:gd name="connsiteY0" fmla="*/ 0 h 206311"/>
                <a:gd name="connsiteX1" fmla="*/ 12478 w 12477"/>
                <a:gd name="connsiteY1" fmla="*/ 0 h 206311"/>
                <a:gd name="connsiteX2" fmla="*/ 12478 w 12477"/>
                <a:gd name="connsiteY2" fmla="*/ 206312 h 206311"/>
                <a:gd name="connsiteX3" fmla="*/ 0 w 12477"/>
                <a:gd name="connsiteY3" fmla="*/ 206312 h 20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06311">
                  <a:moveTo>
                    <a:pt x="0" y="0"/>
                  </a:moveTo>
                  <a:lnTo>
                    <a:pt x="12478" y="0"/>
                  </a:lnTo>
                  <a:lnTo>
                    <a:pt x="12478" y="206312"/>
                  </a:lnTo>
                  <a:lnTo>
                    <a:pt x="0" y="20631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5" name="Freeform: Shape 896">
              <a:extLst>
                <a:ext uri="{FF2B5EF4-FFF2-40B4-BE49-F238E27FC236}">
                  <a16:creationId xmlns:a16="http://schemas.microsoft.com/office/drawing/2014/main" id="{942BA441-146A-67E6-015D-C97ECFE27380}"/>
                </a:ext>
              </a:extLst>
            </p:cNvPr>
            <p:cNvSpPr/>
            <p:nvPr/>
          </p:nvSpPr>
          <p:spPr>
            <a:xfrm>
              <a:off x="7048674" y="2755371"/>
              <a:ext cx="21820" cy="260356"/>
            </a:xfrm>
            <a:custGeom>
              <a:avLst/>
              <a:gdLst>
                <a:gd name="connsiteX0" fmla="*/ 0 w 12573"/>
                <a:gd name="connsiteY0" fmla="*/ 0 h 172497"/>
                <a:gd name="connsiteX1" fmla="*/ 12573 w 12573"/>
                <a:gd name="connsiteY1" fmla="*/ 0 h 172497"/>
                <a:gd name="connsiteX2" fmla="*/ 12573 w 12573"/>
                <a:gd name="connsiteY2" fmla="*/ 172498 h 172497"/>
                <a:gd name="connsiteX3" fmla="*/ 0 w 12573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172497">
                  <a:moveTo>
                    <a:pt x="0" y="0"/>
                  </a:moveTo>
                  <a:lnTo>
                    <a:pt x="12573" y="0"/>
                  </a:lnTo>
                  <a:lnTo>
                    <a:pt x="12573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6" name="Freeform: Shape 897">
              <a:extLst>
                <a:ext uri="{FF2B5EF4-FFF2-40B4-BE49-F238E27FC236}">
                  <a16:creationId xmlns:a16="http://schemas.microsoft.com/office/drawing/2014/main" id="{47BBB5E1-9661-8857-006A-116AB179674C}"/>
                </a:ext>
              </a:extLst>
            </p:cNvPr>
            <p:cNvSpPr/>
            <p:nvPr/>
          </p:nvSpPr>
          <p:spPr>
            <a:xfrm>
              <a:off x="7048674" y="2755371"/>
              <a:ext cx="21820" cy="260356"/>
            </a:xfrm>
            <a:custGeom>
              <a:avLst/>
              <a:gdLst>
                <a:gd name="connsiteX0" fmla="*/ 0 w 12573"/>
                <a:gd name="connsiteY0" fmla="*/ 0 h 172497"/>
                <a:gd name="connsiteX1" fmla="*/ 12573 w 12573"/>
                <a:gd name="connsiteY1" fmla="*/ 0 h 172497"/>
                <a:gd name="connsiteX2" fmla="*/ 12573 w 12573"/>
                <a:gd name="connsiteY2" fmla="*/ 172498 h 172497"/>
                <a:gd name="connsiteX3" fmla="*/ 0 w 12573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172497">
                  <a:moveTo>
                    <a:pt x="0" y="0"/>
                  </a:moveTo>
                  <a:lnTo>
                    <a:pt x="12573" y="0"/>
                  </a:lnTo>
                  <a:lnTo>
                    <a:pt x="12573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7" name="Freeform: Shape 898">
              <a:extLst>
                <a:ext uri="{FF2B5EF4-FFF2-40B4-BE49-F238E27FC236}">
                  <a16:creationId xmlns:a16="http://schemas.microsoft.com/office/drawing/2014/main" id="{89500FC6-4F0F-3E58-1AA8-4CDB4E403BF4}"/>
                </a:ext>
              </a:extLst>
            </p:cNvPr>
            <p:cNvSpPr/>
            <p:nvPr/>
          </p:nvSpPr>
          <p:spPr>
            <a:xfrm>
              <a:off x="7092810" y="2755371"/>
              <a:ext cx="21653" cy="234191"/>
            </a:xfrm>
            <a:custGeom>
              <a:avLst/>
              <a:gdLst>
                <a:gd name="connsiteX0" fmla="*/ 0 w 12477"/>
                <a:gd name="connsiteY0" fmla="*/ 0 h 155162"/>
                <a:gd name="connsiteX1" fmla="*/ 12478 w 12477"/>
                <a:gd name="connsiteY1" fmla="*/ 0 h 155162"/>
                <a:gd name="connsiteX2" fmla="*/ 12478 w 12477"/>
                <a:gd name="connsiteY2" fmla="*/ 155162 h 155162"/>
                <a:gd name="connsiteX3" fmla="*/ 0 w 12477"/>
                <a:gd name="connsiteY3" fmla="*/ 155162 h 15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5162">
                  <a:moveTo>
                    <a:pt x="0" y="0"/>
                  </a:moveTo>
                  <a:lnTo>
                    <a:pt x="12478" y="0"/>
                  </a:lnTo>
                  <a:lnTo>
                    <a:pt x="12478" y="155162"/>
                  </a:lnTo>
                  <a:lnTo>
                    <a:pt x="0" y="15516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8" name="Freeform: Shape 899">
              <a:extLst>
                <a:ext uri="{FF2B5EF4-FFF2-40B4-BE49-F238E27FC236}">
                  <a16:creationId xmlns:a16="http://schemas.microsoft.com/office/drawing/2014/main" id="{27D9087E-1BE3-0ED1-8C68-29E776D3FC6B}"/>
                </a:ext>
              </a:extLst>
            </p:cNvPr>
            <p:cNvSpPr/>
            <p:nvPr/>
          </p:nvSpPr>
          <p:spPr>
            <a:xfrm>
              <a:off x="7092810" y="2755371"/>
              <a:ext cx="21653" cy="234191"/>
            </a:xfrm>
            <a:custGeom>
              <a:avLst/>
              <a:gdLst>
                <a:gd name="connsiteX0" fmla="*/ 0 w 12477"/>
                <a:gd name="connsiteY0" fmla="*/ 0 h 155162"/>
                <a:gd name="connsiteX1" fmla="*/ 12478 w 12477"/>
                <a:gd name="connsiteY1" fmla="*/ 0 h 155162"/>
                <a:gd name="connsiteX2" fmla="*/ 12478 w 12477"/>
                <a:gd name="connsiteY2" fmla="*/ 155162 h 155162"/>
                <a:gd name="connsiteX3" fmla="*/ 0 w 12477"/>
                <a:gd name="connsiteY3" fmla="*/ 155162 h 15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5162">
                  <a:moveTo>
                    <a:pt x="0" y="0"/>
                  </a:moveTo>
                  <a:lnTo>
                    <a:pt x="12478" y="0"/>
                  </a:lnTo>
                  <a:lnTo>
                    <a:pt x="12478" y="155162"/>
                  </a:lnTo>
                  <a:lnTo>
                    <a:pt x="0" y="15516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9" name="Freeform: Shape 900">
              <a:extLst>
                <a:ext uri="{FF2B5EF4-FFF2-40B4-BE49-F238E27FC236}">
                  <a16:creationId xmlns:a16="http://schemas.microsoft.com/office/drawing/2014/main" id="{DABE0179-255B-CB28-023B-1755907766EA}"/>
                </a:ext>
              </a:extLst>
            </p:cNvPr>
            <p:cNvSpPr/>
            <p:nvPr/>
          </p:nvSpPr>
          <p:spPr>
            <a:xfrm>
              <a:off x="7137111" y="2755371"/>
              <a:ext cx="21653" cy="234191"/>
            </a:xfrm>
            <a:custGeom>
              <a:avLst/>
              <a:gdLst>
                <a:gd name="connsiteX0" fmla="*/ 0 w 12477"/>
                <a:gd name="connsiteY0" fmla="*/ 0 h 155162"/>
                <a:gd name="connsiteX1" fmla="*/ 12478 w 12477"/>
                <a:gd name="connsiteY1" fmla="*/ 0 h 155162"/>
                <a:gd name="connsiteX2" fmla="*/ 12478 w 12477"/>
                <a:gd name="connsiteY2" fmla="*/ 155162 h 155162"/>
                <a:gd name="connsiteX3" fmla="*/ 0 w 12477"/>
                <a:gd name="connsiteY3" fmla="*/ 155162 h 15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5162">
                  <a:moveTo>
                    <a:pt x="0" y="0"/>
                  </a:moveTo>
                  <a:lnTo>
                    <a:pt x="12478" y="0"/>
                  </a:lnTo>
                  <a:lnTo>
                    <a:pt x="12478" y="155162"/>
                  </a:lnTo>
                  <a:lnTo>
                    <a:pt x="0" y="15516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0" name="Freeform: Shape 901">
              <a:extLst>
                <a:ext uri="{FF2B5EF4-FFF2-40B4-BE49-F238E27FC236}">
                  <a16:creationId xmlns:a16="http://schemas.microsoft.com/office/drawing/2014/main" id="{ADE8A481-2E9B-2FE5-0AC5-AA50F8D6265B}"/>
                </a:ext>
              </a:extLst>
            </p:cNvPr>
            <p:cNvSpPr/>
            <p:nvPr/>
          </p:nvSpPr>
          <p:spPr>
            <a:xfrm>
              <a:off x="7136945" y="2755371"/>
              <a:ext cx="21653" cy="234191"/>
            </a:xfrm>
            <a:custGeom>
              <a:avLst/>
              <a:gdLst>
                <a:gd name="connsiteX0" fmla="*/ 0 w 12477"/>
                <a:gd name="connsiteY0" fmla="*/ 0 h 155162"/>
                <a:gd name="connsiteX1" fmla="*/ 12478 w 12477"/>
                <a:gd name="connsiteY1" fmla="*/ 0 h 155162"/>
                <a:gd name="connsiteX2" fmla="*/ 12478 w 12477"/>
                <a:gd name="connsiteY2" fmla="*/ 155162 h 155162"/>
                <a:gd name="connsiteX3" fmla="*/ 0 w 12477"/>
                <a:gd name="connsiteY3" fmla="*/ 155162 h 15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55162">
                  <a:moveTo>
                    <a:pt x="0" y="0"/>
                  </a:moveTo>
                  <a:lnTo>
                    <a:pt x="12478" y="0"/>
                  </a:lnTo>
                  <a:lnTo>
                    <a:pt x="12478" y="155162"/>
                  </a:lnTo>
                  <a:lnTo>
                    <a:pt x="0" y="15516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1" name="Freeform: Shape 902">
              <a:extLst>
                <a:ext uri="{FF2B5EF4-FFF2-40B4-BE49-F238E27FC236}">
                  <a16:creationId xmlns:a16="http://schemas.microsoft.com/office/drawing/2014/main" id="{3F1F7818-D671-4F8C-7D65-CC65BF7CA721}"/>
                </a:ext>
              </a:extLst>
            </p:cNvPr>
            <p:cNvSpPr/>
            <p:nvPr/>
          </p:nvSpPr>
          <p:spPr>
            <a:xfrm>
              <a:off x="7181246" y="2755371"/>
              <a:ext cx="21653" cy="198394"/>
            </a:xfrm>
            <a:custGeom>
              <a:avLst/>
              <a:gdLst>
                <a:gd name="connsiteX0" fmla="*/ 0 w 12477"/>
                <a:gd name="connsiteY0" fmla="*/ 0 h 131445"/>
                <a:gd name="connsiteX1" fmla="*/ 12478 w 12477"/>
                <a:gd name="connsiteY1" fmla="*/ 0 h 131445"/>
                <a:gd name="connsiteX2" fmla="*/ 12478 w 12477"/>
                <a:gd name="connsiteY2" fmla="*/ 131445 h 131445"/>
                <a:gd name="connsiteX3" fmla="*/ 0 w 12477"/>
                <a:gd name="connsiteY3" fmla="*/ 131445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1445">
                  <a:moveTo>
                    <a:pt x="0" y="0"/>
                  </a:moveTo>
                  <a:lnTo>
                    <a:pt x="12478" y="0"/>
                  </a:lnTo>
                  <a:lnTo>
                    <a:pt x="12478" y="131445"/>
                  </a:lnTo>
                  <a:lnTo>
                    <a:pt x="0" y="13144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2" name="Freeform: Shape 903">
              <a:extLst>
                <a:ext uri="{FF2B5EF4-FFF2-40B4-BE49-F238E27FC236}">
                  <a16:creationId xmlns:a16="http://schemas.microsoft.com/office/drawing/2014/main" id="{3BC3DD67-C0FF-3E0E-D360-9783E3D08051}"/>
                </a:ext>
              </a:extLst>
            </p:cNvPr>
            <p:cNvSpPr/>
            <p:nvPr/>
          </p:nvSpPr>
          <p:spPr>
            <a:xfrm>
              <a:off x="7181246" y="2755371"/>
              <a:ext cx="21653" cy="198394"/>
            </a:xfrm>
            <a:custGeom>
              <a:avLst/>
              <a:gdLst>
                <a:gd name="connsiteX0" fmla="*/ 0 w 12477"/>
                <a:gd name="connsiteY0" fmla="*/ 0 h 131445"/>
                <a:gd name="connsiteX1" fmla="*/ 12478 w 12477"/>
                <a:gd name="connsiteY1" fmla="*/ 0 h 131445"/>
                <a:gd name="connsiteX2" fmla="*/ 12478 w 12477"/>
                <a:gd name="connsiteY2" fmla="*/ 131445 h 131445"/>
                <a:gd name="connsiteX3" fmla="*/ 0 w 12477"/>
                <a:gd name="connsiteY3" fmla="*/ 131445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31445">
                  <a:moveTo>
                    <a:pt x="0" y="0"/>
                  </a:moveTo>
                  <a:lnTo>
                    <a:pt x="12478" y="0"/>
                  </a:lnTo>
                  <a:lnTo>
                    <a:pt x="12478" y="131445"/>
                  </a:lnTo>
                  <a:lnTo>
                    <a:pt x="0" y="13144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3" name="Freeform: Shape 904">
              <a:extLst>
                <a:ext uri="{FF2B5EF4-FFF2-40B4-BE49-F238E27FC236}">
                  <a16:creationId xmlns:a16="http://schemas.microsoft.com/office/drawing/2014/main" id="{862A2A11-0A96-55F2-E3F1-40733570C353}"/>
                </a:ext>
              </a:extLst>
            </p:cNvPr>
            <p:cNvSpPr/>
            <p:nvPr/>
          </p:nvSpPr>
          <p:spPr>
            <a:xfrm>
              <a:off x="7225382" y="2755371"/>
              <a:ext cx="21820" cy="187755"/>
            </a:xfrm>
            <a:custGeom>
              <a:avLst/>
              <a:gdLst>
                <a:gd name="connsiteX0" fmla="*/ 0 w 12573"/>
                <a:gd name="connsiteY0" fmla="*/ 0 h 124396"/>
                <a:gd name="connsiteX1" fmla="*/ 12573 w 12573"/>
                <a:gd name="connsiteY1" fmla="*/ 0 h 124396"/>
                <a:gd name="connsiteX2" fmla="*/ 12573 w 12573"/>
                <a:gd name="connsiteY2" fmla="*/ 124397 h 124396"/>
                <a:gd name="connsiteX3" fmla="*/ 0 w 12573"/>
                <a:gd name="connsiteY3" fmla="*/ 124397 h 12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124396">
                  <a:moveTo>
                    <a:pt x="0" y="0"/>
                  </a:moveTo>
                  <a:lnTo>
                    <a:pt x="12573" y="0"/>
                  </a:lnTo>
                  <a:lnTo>
                    <a:pt x="12573" y="124397"/>
                  </a:lnTo>
                  <a:lnTo>
                    <a:pt x="0" y="12439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4" name="Freeform: Shape 905">
              <a:extLst>
                <a:ext uri="{FF2B5EF4-FFF2-40B4-BE49-F238E27FC236}">
                  <a16:creationId xmlns:a16="http://schemas.microsoft.com/office/drawing/2014/main" id="{1B4F7518-B64F-E023-14B1-83DB672C3726}"/>
                </a:ext>
              </a:extLst>
            </p:cNvPr>
            <p:cNvSpPr/>
            <p:nvPr/>
          </p:nvSpPr>
          <p:spPr>
            <a:xfrm>
              <a:off x="7225382" y="2755371"/>
              <a:ext cx="21820" cy="187755"/>
            </a:xfrm>
            <a:custGeom>
              <a:avLst/>
              <a:gdLst>
                <a:gd name="connsiteX0" fmla="*/ 0 w 12573"/>
                <a:gd name="connsiteY0" fmla="*/ 0 h 124396"/>
                <a:gd name="connsiteX1" fmla="*/ 12573 w 12573"/>
                <a:gd name="connsiteY1" fmla="*/ 0 h 124396"/>
                <a:gd name="connsiteX2" fmla="*/ 12573 w 12573"/>
                <a:gd name="connsiteY2" fmla="*/ 124397 h 124396"/>
                <a:gd name="connsiteX3" fmla="*/ 0 w 12573"/>
                <a:gd name="connsiteY3" fmla="*/ 124397 h 12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3" h="124396">
                  <a:moveTo>
                    <a:pt x="0" y="0"/>
                  </a:moveTo>
                  <a:lnTo>
                    <a:pt x="12573" y="0"/>
                  </a:lnTo>
                  <a:lnTo>
                    <a:pt x="12573" y="124397"/>
                  </a:lnTo>
                  <a:lnTo>
                    <a:pt x="0" y="12439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5" name="Freeform: Shape 906">
              <a:extLst>
                <a:ext uri="{FF2B5EF4-FFF2-40B4-BE49-F238E27FC236}">
                  <a16:creationId xmlns:a16="http://schemas.microsoft.com/office/drawing/2014/main" id="{14E91AD2-5C4D-D08A-0630-D523ADA7A7FD}"/>
                </a:ext>
              </a:extLst>
            </p:cNvPr>
            <p:cNvSpPr/>
            <p:nvPr/>
          </p:nvSpPr>
          <p:spPr>
            <a:xfrm>
              <a:off x="7269518" y="2755371"/>
              <a:ext cx="21653" cy="174961"/>
            </a:xfrm>
            <a:custGeom>
              <a:avLst/>
              <a:gdLst>
                <a:gd name="connsiteX0" fmla="*/ 0 w 12477"/>
                <a:gd name="connsiteY0" fmla="*/ 0 h 115919"/>
                <a:gd name="connsiteX1" fmla="*/ 12478 w 12477"/>
                <a:gd name="connsiteY1" fmla="*/ 0 h 115919"/>
                <a:gd name="connsiteX2" fmla="*/ 12478 w 12477"/>
                <a:gd name="connsiteY2" fmla="*/ 115919 h 115919"/>
                <a:gd name="connsiteX3" fmla="*/ 0 w 12477"/>
                <a:gd name="connsiteY3" fmla="*/ 115919 h 11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5919">
                  <a:moveTo>
                    <a:pt x="0" y="0"/>
                  </a:moveTo>
                  <a:lnTo>
                    <a:pt x="12478" y="0"/>
                  </a:lnTo>
                  <a:lnTo>
                    <a:pt x="12478" y="115919"/>
                  </a:lnTo>
                  <a:lnTo>
                    <a:pt x="0" y="11591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6" name="Freeform: Shape 907">
              <a:extLst>
                <a:ext uri="{FF2B5EF4-FFF2-40B4-BE49-F238E27FC236}">
                  <a16:creationId xmlns:a16="http://schemas.microsoft.com/office/drawing/2014/main" id="{5D677C94-73DC-F27C-20C2-B6BA39D2C2B4}"/>
                </a:ext>
              </a:extLst>
            </p:cNvPr>
            <p:cNvSpPr/>
            <p:nvPr/>
          </p:nvSpPr>
          <p:spPr>
            <a:xfrm>
              <a:off x="7269518" y="2755371"/>
              <a:ext cx="21653" cy="174961"/>
            </a:xfrm>
            <a:custGeom>
              <a:avLst/>
              <a:gdLst>
                <a:gd name="connsiteX0" fmla="*/ 0 w 12477"/>
                <a:gd name="connsiteY0" fmla="*/ 0 h 115919"/>
                <a:gd name="connsiteX1" fmla="*/ 12478 w 12477"/>
                <a:gd name="connsiteY1" fmla="*/ 0 h 115919"/>
                <a:gd name="connsiteX2" fmla="*/ 12478 w 12477"/>
                <a:gd name="connsiteY2" fmla="*/ 115919 h 115919"/>
                <a:gd name="connsiteX3" fmla="*/ 0 w 12477"/>
                <a:gd name="connsiteY3" fmla="*/ 115919 h 11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5919">
                  <a:moveTo>
                    <a:pt x="0" y="0"/>
                  </a:moveTo>
                  <a:lnTo>
                    <a:pt x="12478" y="0"/>
                  </a:lnTo>
                  <a:lnTo>
                    <a:pt x="12478" y="115919"/>
                  </a:lnTo>
                  <a:lnTo>
                    <a:pt x="0" y="11591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7" name="Freeform: Shape 908">
              <a:extLst>
                <a:ext uri="{FF2B5EF4-FFF2-40B4-BE49-F238E27FC236}">
                  <a16:creationId xmlns:a16="http://schemas.microsoft.com/office/drawing/2014/main" id="{60617874-2FA9-1877-4454-A1B9E1255181}"/>
                </a:ext>
              </a:extLst>
            </p:cNvPr>
            <p:cNvSpPr/>
            <p:nvPr/>
          </p:nvSpPr>
          <p:spPr>
            <a:xfrm>
              <a:off x="7313819" y="2755371"/>
              <a:ext cx="21653" cy="159434"/>
            </a:xfrm>
            <a:custGeom>
              <a:avLst/>
              <a:gdLst>
                <a:gd name="connsiteX0" fmla="*/ 0 w 12477"/>
                <a:gd name="connsiteY0" fmla="*/ 0 h 105632"/>
                <a:gd name="connsiteX1" fmla="*/ 12478 w 12477"/>
                <a:gd name="connsiteY1" fmla="*/ 0 h 105632"/>
                <a:gd name="connsiteX2" fmla="*/ 12478 w 12477"/>
                <a:gd name="connsiteY2" fmla="*/ 105632 h 105632"/>
                <a:gd name="connsiteX3" fmla="*/ 0 w 12477"/>
                <a:gd name="connsiteY3" fmla="*/ 105632 h 10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05632">
                  <a:moveTo>
                    <a:pt x="0" y="0"/>
                  </a:moveTo>
                  <a:lnTo>
                    <a:pt x="12478" y="0"/>
                  </a:lnTo>
                  <a:lnTo>
                    <a:pt x="12478" y="105632"/>
                  </a:lnTo>
                  <a:lnTo>
                    <a:pt x="0" y="10563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8" name="Freeform: Shape 909">
              <a:extLst>
                <a:ext uri="{FF2B5EF4-FFF2-40B4-BE49-F238E27FC236}">
                  <a16:creationId xmlns:a16="http://schemas.microsoft.com/office/drawing/2014/main" id="{11036364-3F8F-CBDF-24A4-2463920C63BD}"/>
                </a:ext>
              </a:extLst>
            </p:cNvPr>
            <p:cNvSpPr/>
            <p:nvPr/>
          </p:nvSpPr>
          <p:spPr>
            <a:xfrm>
              <a:off x="7313819" y="2755371"/>
              <a:ext cx="21653" cy="159434"/>
            </a:xfrm>
            <a:custGeom>
              <a:avLst/>
              <a:gdLst>
                <a:gd name="connsiteX0" fmla="*/ 0 w 12477"/>
                <a:gd name="connsiteY0" fmla="*/ 0 h 105632"/>
                <a:gd name="connsiteX1" fmla="*/ 12478 w 12477"/>
                <a:gd name="connsiteY1" fmla="*/ 0 h 105632"/>
                <a:gd name="connsiteX2" fmla="*/ 12478 w 12477"/>
                <a:gd name="connsiteY2" fmla="*/ 105632 h 105632"/>
                <a:gd name="connsiteX3" fmla="*/ 0 w 12477"/>
                <a:gd name="connsiteY3" fmla="*/ 105632 h 10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05632">
                  <a:moveTo>
                    <a:pt x="0" y="0"/>
                  </a:moveTo>
                  <a:lnTo>
                    <a:pt x="12478" y="0"/>
                  </a:lnTo>
                  <a:lnTo>
                    <a:pt x="12478" y="105632"/>
                  </a:lnTo>
                  <a:lnTo>
                    <a:pt x="0" y="10563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9" name="Freeform: Shape 910">
              <a:extLst>
                <a:ext uri="{FF2B5EF4-FFF2-40B4-BE49-F238E27FC236}">
                  <a16:creationId xmlns:a16="http://schemas.microsoft.com/office/drawing/2014/main" id="{9C93EE45-96AE-95C3-A4CD-A56B920A43FE}"/>
                </a:ext>
              </a:extLst>
            </p:cNvPr>
            <p:cNvSpPr/>
            <p:nvPr/>
          </p:nvSpPr>
          <p:spPr>
            <a:xfrm>
              <a:off x="7357955" y="2755371"/>
              <a:ext cx="21818" cy="159434"/>
            </a:xfrm>
            <a:custGeom>
              <a:avLst/>
              <a:gdLst>
                <a:gd name="connsiteX0" fmla="*/ 0 w 12572"/>
                <a:gd name="connsiteY0" fmla="*/ 0 h 105632"/>
                <a:gd name="connsiteX1" fmla="*/ 12573 w 12572"/>
                <a:gd name="connsiteY1" fmla="*/ 0 h 105632"/>
                <a:gd name="connsiteX2" fmla="*/ 12573 w 12572"/>
                <a:gd name="connsiteY2" fmla="*/ 105632 h 105632"/>
                <a:gd name="connsiteX3" fmla="*/ 0 w 12572"/>
                <a:gd name="connsiteY3" fmla="*/ 105632 h 10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5632">
                  <a:moveTo>
                    <a:pt x="0" y="0"/>
                  </a:moveTo>
                  <a:lnTo>
                    <a:pt x="12573" y="0"/>
                  </a:lnTo>
                  <a:lnTo>
                    <a:pt x="12573" y="105632"/>
                  </a:lnTo>
                  <a:lnTo>
                    <a:pt x="0" y="10563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0" name="Freeform: Shape 911">
              <a:extLst>
                <a:ext uri="{FF2B5EF4-FFF2-40B4-BE49-F238E27FC236}">
                  <a16:creationId xmlns:a16="http://schemas.microsoft.com/office/drawing/2014/main" id="{9D08842B-79D1-9655-4C66-1A1FE46CD2B5}"/>
                </a:ext>
              </a:extLst>
            </p:cNvPr>
            <p:cNvSpPr/>
            <p:nvPr/>
          </p:nvSpPr>
          <p:spPr>
            <a:xfrm>
              <a:off x="7357955" y="2755371"/>
              <a:ext cx="21818" cy="159434"/>
            </a:xfrm>
            <a:custGeom>
              <a:avLst/>
              <a:gdLst>
                <a:gd name="connsiteX0" fmla="*/ 0 w 12572"/>
                <a:gd name="connsiteY0" fmla="*/ 0 h 105632"/>
                <a:gd name="connsiteX1" fmla="*/ 12573 w 12572"/>
                <a:gd name="connsiteY1" fmla="*/ 0 h 105632"/>
                <a:gd name="connsiteX2" fmla="*/ 12573 w 12572"/>
                <a:gd name="connsiteY2" fmla="*/ 105632 h 105632"/>
                <a:gd name="connsiteX3" fmla="*/ 0 w 12572"/>
                <a:gd name="connsiteY3" fmla="*/ 105632 h 10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05632">
                  <a:moveTo>
                    <a:pt x="0" y="0"/>
                  </a:moveTo>
                  <a:lnTo>
                    <a:pt x="12573" y="0"/>
                  </a:lnTo>
                  <a:lnTo>
                    <a:pt x="12573" y="105632"/>
                  </a:lnTo>
                  <a:lnTo>
                    <a:pt x="0" y="10563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1" name="Freeform: Shape 912">
              <a:extLst>
                <a:ext uri="{FF2B5EF4-FFF2-40B4-BE49-F238E27FC236}">
                  <a16:creationId xmlns:a16="http://schemas.microsoft.com/office/drawing/2014/main" id="{121402F6-1322-7753-32D7-9EBFDCD3BD41}"/>
                </a:ext>
              </a:extLst>
            </p:cNvPr>
            <p:cNvSpPr/>
            <p:nvPr/>
          </p:nvSpPr>
          <p:spPr>
            <a:xfrm>
              <a:off x="7402089" y="2755371"/>
              <a:ext cx="21653" cy="152677"/>
            </a:xfrm>
            <a:custGeom>
              <a:avLst/>
              <a:gdLst>
                <a:gd name="connsiteX0" fmla="*/ 0 w 12477"/>
                <a:gd name="connsiteY0" fmla="*/ 0 h 101155"/>
                <a:gd name="connsiteX1" fmla="*/ 12478 w 12477"/>
                <a:gd name="connsiteY1" fmla="*/ 0 h 101155"/>
                <a:gd name="connsiteX2" fmla="*/ 12478 w 12477"/>
                <a:gd name="connsiteY2" fmla="*/ 101156 h 101155"/>
                <a:gd name="connsiteX3" fmla="*/ 0 w 12477"/>
                <a:gd name="connsiteY3" fmla="*/ 101156 h 10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01155">
                  <a:moveTo>
                    <a:pt x="0" y="0"/>
                  </a:moveTo>
                  <a:lnTo>
                    <a:pt x="12478" y="0"/>
                  </a:lnTo>
                  <a:lnTo>
                    <a:pt x="12478" y="101156"/>
                  </a:lnTo>
                  <a:lnTo>
                    <a:pt x="0" y="1011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2" name="Freeform: Shape 913">
              <a:extLst>
                <a:ext uri="{FF2B5EF4-FFF2-40B4-BE49-F238E27FC236}">
                  <a16:creationId xmlns:a16="http://schemas.microsoft.com/office/drawing/2014/main" id="{3957AE55-F49F-EDFF-84FF-A9F82E6E7552}"/>
                </a:ext>
              </a:extLst>
            </p:cNvPr>
            <p:cNvSpPr/>
            <p:nvPr/>
          </p:nvSpPr>
          <p:spPr>
            <a:xfrm>
              <a:off x="7402089" y="2755371"/>
              <a:ext cx="21653" cy="152677"/>
            </a:xfrm>
            <a:custGeom>
              <a:avLst/>
              <a:gdLst>
                <a:gd name="connsiteX0" fmla="*/ 0 w 12477"/>
                <a:gd name="connsiteY0" fmla="*/ 0 h 101155"/>
                <a:gd name="connsiteX1" fmla="*/ 12478 w 12477"/>
                <a:gd name="connsiteY1" fmla="*/ 0 h 101155"/>
                <a:gd name="connsiteX2" fmla="*/ 12478 w 12477"/>
                <a:gd name="connsiteY2" fmla="*/ 101156 h 101155"/>
                <a:gd name="connsiteX3" fmla="*/ 0 w 12477"/>
                <a:gd name="connsiteY3" fmla="*/ 101156 h 10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01155">
                  <a:moveTo>
                    <a:pt x="0" y="0"/>
                  </a:moveTo>
                  <a:lnTo>
                    <a:pt x="12478" y="0"/>
                  </a:lnTo>
                  <a:lnTo>
                    <a:pt x="12478" y="101156"/>
                  </a:lnTo>
                  <a:lnTo>
                    <a:pt x="0" y="10115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3" name="Freeform: Shape 914">
              <a:extLst>
                <a:ext uri="{FF2B5EF4-FFF2-40B4-BE49-F238E27FC236}">
                  <a16:creationId xmlns:a16="http://schemas.microsoft.com/office/drawing/2014/main" id="{1829E92F-6EE8-D917-F520-AAD4B2034480}"/>
                </a:ext>
              </a:extLst>
            </p:cNvPr>
            <p:cNvSpPr/>
            <p:nvPr/>
          </p:nvSpPr>
          <p:spPr>
            <a:xfrm>
              <a:off x="7446225" y="2755371"/>
              <a:ext cx="21653" cy="137150"/>
            </a:xfrm>
            <a:custGeom>
              <a:avLst/>
              <a:gdLst>
                <a:gd name="connsiteX0" fmla="*/ 0 w 12477"/>
                <a:gd name="connsiteY0" fmla="*/ 0 h 90868"/>
                <a:gd name="connsiteX1" fmla="*/ 12478 w 12477"/>
                <a:gd name="connsiteY1" fmla="*/ 0 h 90868"/>
                <a:gd name="connsiteX2" fmla="*/ 12478 w 12477"/>
                <a:gd name="connsiteY2" fmla="*/ 90869 h 90868"/>
                <a:gd name="connsiteX3" fmla="*/ 0 w 12477"/>
                <a:gd name="connsiteY3" fmla="*/ 90869 h 9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0868">
                  <a:moveTo>
                    <a:pt x="0" y="0"/>
                  </a:moveTo>
                  <a:lnTo>
                    <a:pt x="12478" y="0"/>
                  </a:lnTo>
                  <a:lnTo>
                    <a:pt x="12478" y="90869"/>
                  </a:lnTo>
                  <a:lnTo>
                    <a:pt x="0" y="9086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4" name="Freeform: Shape 915">
              <a:extLst>
                <a:ext uri="{FF2B5EF4-FFF2-40B4-BE49-F238E27FC236}">
                  <a16:creationId xmlns:a16="http://schemas.microsoft.com/office/drawing/2014/main" id="{80282B74-5B70-B0D5-6B84-6BA618088D19}"/>
                </a:ext>
              </a:extLst>
            </p:cNvPr>
            <p:cNvSpPr/>
            <p:nvPr/>
          </p:nvSpPr>
          <p:spPr>
            <a:xfrm>
              <a:off x="7446390" y="2755371"/>
              <a:ext cx="21653" cy="137150"/>
            </a:xfrm>
            <a:custGeom>
              <a:avLst/>
              <a:gdLst>
                <a:gd name="connsiteX0" fmla="*/ 0 w 12477"/>
                <a:gd name="connsiteY0" fmla="*/ 0 h 90868"/>
                <a:gd name="connsiteX1" fmla="*/ 12478 w 12477"/>
                <a:gd name="connsiteY1" fmla="*/ 0 h 90868"/>
                <a:gd name="connsiteX2" fmla="*/ 12478 w 12477"/>
                <a:gd name="connsiteY2" fmla="*/ 90869 h 90868"/>
                <a:gd name="connsiteX3" fmla="*/ 0 w 12477"/>
                <a:gd name="connsiteY3" fmla="*/ 90869 h 9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0868">
                  <a:moveTo>
                    <a:pt x="0" y="0"/>
                  </a:moveTo>
                  <a:lnTo>
                    <a:pt x="12478" y="0"/>
                  </a:lnTo>
                  <a:lnTo>
                    <a:pt x="12478" y="90869"/>
                  </a:lnTo>
                  <a:lnTo>
                    <a:pt x="0" y="9086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5" name="Freeform: Shape 916">
              <a:extLst>
                <a:ext uri="{FF2B5EF4-FFF2-40B4-BE49-F238E27FC236}">
                  <a16:creationId xmlns:a16="http://schemas.microsoft.com/office/drawing/2014/main" id="{B2F21744-0C04-230A-B67D-1B58D7840BE8}"/>
                </a:ext>
              </a:extLst>
            </p:cNvPr>
            <p:cNvSpPr/>
            <p:nvPr/>
          </p:nvSpPr>
          <p:spPr>
            <a:xfrm>
              <a:off x="7490526" y="2755371"/>
              <a:ext cx="21653" cy="103222"/>
            </a:xfrm>
            <a:custGeom>
              <a:avLst/>
              <a:gdLst>
                <a:gd name="connsiteX0" fmla="*/ 0 w 12477"/>
                <a:gd name="connsiteY0" fmla="*/ 0 h 68389"/>
                <a:gd name="connsiteX1" fmla="*/ 12478 w 12477"/>
                <a:gd name="connsiteY1" fmla="*/ 0 h 68389"/>
                <a:gd name="connsiteX2" fmla="*/ 12478 w 12477"/>
                <a:gd name="connsiteY2" fmla="*/ 68390 h 68389"/>
                <a:gd name="connsiteX3" fmla="*/ 0 w 12477"/>
                <a:gd name="connsiteY3" fmla="*/ 68390 h 6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8389">
                  <a:moveTo>
                    <a:pt x="0" y="0"/>
                  </a:moveTo>
                  <a:lnTo>
                    <a:pt x="12478" y="0"/>
                  </a:lnTo>
                  <a:lnTo>
                    <a:pt x="12478" y="68390"/>
                  </a:lnTo>
                  <a:lnTo>
                    <a:pt x="0" y="683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6" name="Freeform: Shape 917">
              <a:extLst>
                <a:ext uri="{FF2B5EF4-FFF2-40B4-BE49-F238E27FC236}">
                  <a16:creationId xmlns:a16="http://schemas.microsoft.com/office/drawing/2014/main" id="{74DA534D-1B6B-8DA7-689D-5B213924497F}"/>
                </a:ext>
              </a:extLst>
            </p:cNvPr>
            <p:cNvSpPr/>
            <p:nvPr/>
          </p:nvSpPr>
          <p:spPr>
            <a:xfrm>
              <a:off x="7490526" y="2755371"/>
              <a:ext cx="21653" cy="103222"/>
            </a:xfrm>
            <a:custGeom>
              <a:avLst/>
              <a:gdLst>
                <a:gd name="connsiteX0" fmla="*/ 0 w 12477"/>
                <a:gd name="connsiteY0" fmla="*/ 0 h 68389"/>
                <a:gd name="connsiteX1" fmla="*/ 12478 w 12477"/>
                <a:gd name="connsiteY1" fmla="*/ 0 h 68389"/>
                <a:gd name="connsiteX2" fmla="*/ 12478 w 12477"/>
                <a:gd name="connsiteY2" fmla="*/ 68390 h 68389"/>
                <a:gd name="connsiteX3" fmla="*/ 0 w 12477"/>
                <a:gd name="connsiteY3" fmla="*/ 68390 h 6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8389">
                  <a:moveTo>
                    <a:pt x="0" y="0"/>
                  </a:moveTo>
                  <a:lnTo>
                    <a:pt x="12478" y="0"/>
                  </a:lnTo>
                  <a:lnTo>
                    <a:pt x="12478" y="68390"/>
                  </a:lnTo>
                  <a:lnTo>
                    <a:pt x="0" y="6839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7" name="Freeform: Shape 918">
              <a:extLst>
                <a:ext uri="{FF2B5EF4-FFF2-40B4-BE49-F238E27FC236}">
                  <a16:creationId xmlns:a16="http://schemas.microsoft.com/office/drawing/2014/main" id="{AB0A80CD-3B0A-64FA-A4AD-BCB93555B48D}"/>
                </a:ext>
              </a:extLst>
            </p:cNvPr>
            <p:cNvSpPr/>
            <p:nvPr/>
          </p:nvSpPr>
          <p:spPr>
            <a:xfrm>
              <a:off x="7534662" y="2755371"/>
              <a:ext cx="21653" cy="97471"/>
            </a:xfrm>
            <a:custGeom>
              <a:avLst/>
              <a:gdLst>
                <a:gd name="connsiteX0" fmla="*/ 0 w 12477"/>
                <a:gd name="connsiteY0" fmla="*/ 0 h 64579"/>
                <a:gd name="connsiteX1" fmla="*/ 12478 w 12477"/>
                <a:gd name="connsiteY1" fmla="*/ 0 h 64579"/>
                <a:gd name="connsiteX2" fmla="*/ 12478 w 12477"/>
                <a:gd name="connsiteY2" fmla="*/ 64580 h 64579"/>
                <a:gd name="connsiteX3" fmla="*/ 0 w 12477"/>
                <a:gd name="connsiteY3" fmla="*/ 64580 h 6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4579">
                  <a:moveTo>
                    <a:pt x="0" y="0"/>
                  </a:moveTo>
                  <a:lnTo>
                    <a:pt x="12478" y="0"/>
                  </a:lnTo>
                  <a:lnTo>
                    <a:pt x="12478" y="64580"/>
                  </a:lnTo>
                  <a:lnTo>
                    <a:pt x="0" y="6458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8" name="Freeform: Shape 919">
              <a:extLst>
                <a:ext uri="{FF2B5EF4-FFF2-40B4-BE49-F238E27FC236}">
                  <a16:creationId xmlns:a16="http://schemas.microsoft.com/office/drawing/2014/main" id="{A136D3D3-C4E1-964C-632E-80C2DFBA9802}"/>
                </a:ext>
              </a:extLst>
            </p:cNvPr>
            <p:cNvSpPr/>
            <p:nvPr/>
          </p:nvSpPr>
          <p:spPr>
            <a:xfrm>
              <a:off x="7534662" y="2755371"/>
              <a:ext cx="21653" cy="97471"/>
            </a:xfrm>
            <a:custGeom>
              <a:avLst/>
              <a:gdLst>
                <a:gd name="connsiteX0" fmla="*/ 0 w 12477"/>
                <a:gd name="connsiteY0" fmla="*/ 0 h 64579"/>
                <a:gd name="connsiteX1" fmla="*/ 12478 w 12477"/>
                <a:gd name="connsiteY1" fmla="*/ 0 h 64579"/>
                <a:gd name="connsiteX2" fmla="*/ 12478 w 12477"/>
                <a:gd name="connsiteY2" fmla="*/ 64580 h 64579"/>
                <a:gd name="connsiteX3" fmla="*/ 0 w 12477"/>
                <a:gd name="connsiteY3" fmla="*/ 64580 h 6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4579">
                  <a:moveTo>
                    <a:pt x="0" y="0"/>
                  </a:moveTo>
                  <a:lnTo>
                    <a:pt x="12478" y="0"/>
                  </a:lnTo>
                  <a:lnTo>
                    <a:pt x="12478" y="64580"/>
                  </a:lnTo>
                  <a:lnTo>
                    <a:pt x="0" y="6458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9" name="Freeform: Shape 920">
              <a:extLst>
                <a:ext uri="{FF2B5EF4-FFF2-40B4-BE49-F238E27FC236}">
                  <a16:creationId xmlns:a16="http://schemas.microsoft.com/office/drawing/2014/main" id="{64E2BC01-2491-88C0-4B3B-735EBB19EA50}"/>
                </a:ext>
              </a:extLst>
            </p:cNvPr>
            <p:cNvSpPr/>
            <p:nvPr/>
          </p:nvSpPr>
          <p:spPr>
            <a:xfrm>
              <a:off x="7578798" y="2755371"/>
              <a:ext cx="21653" cy="41691"/>
            </a:xfrm>
            <a:custGeom>
              <a:avLst/>
              <a:gdLst>
                <a:gd name="connsiteX0" fmla="*/ 0 w 12477"/>
                <a:gd name="connsiteY0" fmla="*/ 0 h 27622"/>
                <a:gd name="connsiteX1" fmla="*/ 12478 w 12477"/>
                <a:gd name="connsiteY1" fmla="*/ 0 h 27622"/>
                <a:gd name="connsiteX2" fmla="*/ 12478 w 12477"/>
                <a:gd name="connsiteY2" fmla="*/ 27623 h 27622"/>
                <a:gd name="connsiteX3" fmla="*/ 0 w 12477"/>
                <a:gd name="connsiteY3" fmla="*/ 27623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7622">
                  <a:moveTo>
                    <a:pt x="0" y="0"/>
                  </a:moveTo>
                  <a:lnTo>
                    <a:pt x="12478" y="0"/>
                  </a:lnTo>
                  <a:lnTo>
                    <a:pt x="12478" y="27623"/>
                  </a:lnTo>
                  <a:lnTo>
                    <a:pt x="0" y="2762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0" name="Freeform: Shape 921">
              <a:extLst>
                <a:ext uri="{FF2B5EF4-FFF2-40B4-BE49-F238E27FC236}">
                  <a16:creationId xmlns:a16="http://schemas.microsoft.com/office/drawing/2014/main" id="{0AEAC6F9-7D21-E256-B833-DC66551CD19D}"/>
                </a:ext>
              </a:extLst>
            </p:cNvPr>
            <p:cNvSpPr/>
            <p:nvPr/>
          </p:nvSpPr>
          <p:spPr>
            <a:xfrm>
              <a:off x="7578798" y="2755371"/>
              <a:ext cx="21653" cy="41691"/>
            </a:xfrm>
            <a:custGeom>
              <a:avLst/>
              <a:gdLst>
                <a:gd name="connsiteX0" fmla="*/ 0 w 12477"/>
                <a:gd name="connsiteY0" fmla="*/ 0 h 27622"/>
                <a:gd name="connsiteX1" fmla="*/ 12478 w 12477"/>
                <a:gd name="connsiteY1" fmla="*/ 0 h 27622"/>
                <a:gd name="connsiteX2" fmla="*/ 12478 w 12477"/>
                <a:gd name="connsiteY2" fmla="*/ 27623 h 27622"/>
                <a:gd name="connsiteX3" fmla="*/ 0 w 12477"/>
                <a:gd name="connsiteY3" fmla="*/ 27623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7622">
                  <a:moveTo>
                    <a:pt x="0" y="0"/>
                  </a:moveTo>
                  <a:lnTo>
                    <a:pt x="12478" y="0"/>
                  </a:lnTo>
                  <a:lnTo>
                    <a:pt x="12478" y="27623"/>
                  </a:lnTo>
                  <a:lnTo>
                    <a:pt x="0" y="2762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1" name="Freeform: Shape 922">
              <a:extLst>
                <a:ext uri="{FF2B5EF4-FFF2-40B4-BE49-F238E27FC236}">
                  <a16:creationId xmlns:a16="http://schemas.microsoft.com/office/drawing/2014/main" id="{D8607F02-889A-07D1-1057-923E6A625553}"/>
                </a:ext>
              </a:extLst>
            </p:cNvPr>
            <p:cNvSpPr/>
            <p:nvPr/>
          </p:nvSpPr>
          <p:spPr>
            <a:xfrm>
              <a:off x="7622933" y="2755371"/>
              <a:ext cx="21653" cy="28753"/>
            </a:xfrm>
            <a:custGeom>
              <a:avLst/>
              <a:gdLst>
                <a:gd name="connsiteX0" fmla="*/ 0 w 12477"/>
                <a:gd name="connsiteY0" fmla="*/ 0 h 19050"/>
                <a:gd name="connsiteX1" fmla="*/ 12478 w 12477"/>
                <a:gd name="connsiteY1" fmla="*/ 0 h 19050"/>
                <a:gd name="connsiteX2" fmla="*/ 12478 w 12477"/>
                <a:gd name="connsiteY2" fmla="*/ 19050 h 19050"/>
                <a:gd name="connsiteX3" fmla="*/ 0 w 12477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050">
                  <a:moveTo>
                    <a:pt x="0" y="0"/>
                  </a:moveTo>
                  <a:lnTo>
                    <a:pt x="12478" y="0"/>
                  </a:lnTo>
                  <a:lnTo>
                    <a:pt x="12478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2" name="Freeform: Shape 923">
              <a:extLst>
                <a:ext uri="{FF2B5EF4-FFF2-40B4-BE49-F238E27FC236}">
                  <a16:creationId xmlns:a16="http://schemas.microsoft.com/office/drawing/2014/main" id="{2B2F1729-DCA2-5A43-072E-9CA5B23223E3}"/>
                </a:ext>
              </a:extLst>
            </p:cNvPr>
            <p:cNvSpPr/>
            <p:nvPr/>
          </p:nvSpPr>
          <p:spPr>
            <a:xfrm>
              <a:off x="7622933" y="2755371"/>
              <a:ext cx="21653" cy="28753"/>
            </a:xfrm>
            <a:custGeom>
              <a:avLst/>
              <a:gdLst>
                <a:gd name="connsiteX0" fmla="*/ 0 w 12477"/>
                <a:gd name="connsiteY0" fmla="*/ 0 h 19050"/>
                <a:gd name="connsiteX1" fmla="*/ 12478 w 12477"/>
                <a:gd name="connsiteY1" fmla="*/ 0 h 19050"/>
                <a:gd name="connsiteX2" fmla="*/ 12478 w 12477"/>
                <a:gd name="connsiteY2" fmla="*/ 19050 h 19050"/>
                <a:gd name="connsiteX3" fmla="*/ 0 w 12477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050">
                  <a:moveTo>
                    <a:pt x="0" y="0"/>
                  </a:moveTo>
                  <a:lnTo>
                    <a:pt x="12478" y="0"/>
                  </a:lnTo>
                  <a:lnTo>
                    <a:pt x="12478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3" name="Freeform: Shape 924">
              <a:extLst>
                <a:ext uri="{FF2B5EF4-FFF2-40B4-BE49-F238E27FC236}">
                  <a16:creationId xmlns:a16="http://schemas.microsoft.com/office/drawing/2014/main" id="{D876834A-2E61-4608-EBDA-EC02A3705449}"/>
                </a:ext>
              </a:extLst>
            </p:cNvPr>
            <p:cNvSpPr/>
            <p:nvPr/>
          </p:nvSpPr>
          <p:spPr>
            <a:xfrm>
              <a:off x="7667234" y="2755371"/>
              <a:ext cx="21653" cy="14376"/>
            </a:xfrm>
            <a:custGeom>
              <a:avLst/>
              <a:gdLst>
                <a:gd name="connsiteX0" fmla="*/ 0 w 12477"/>
                <a:gd name="connsiteY0" fmla="*/ 0 h 9525"/>
                <a:gd name="connsiteX1" fmla="*/ 12478 w 12477"/>
                <a:gd name="connsiteY1" fmla="*/ 0 h 9525"/>
                <a:gd name="connsiteX2" fmla="*/ 12478 w 12477"/>
                <a:gd name="connsiteY2" fmla="*/ 9525 h 9525"/>
                <a:gd name="connsiteX3" fmla="*/ 0 w 12477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525">
                  <a:moveTo>
                    <a:pt x="0" y="0"/>
                  </a:moveTo>
                  <a:lnTo>
                    <a:pt x="12478" y="0"/>
                  </a:lnTo>
                  <a:lnTo>
                    <a:pt x="12478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4" name="Freeform: Shape 925">
              <a:extLst>
                <a:ext uri="{FF2B5EF4-FFF2-40B4-BE49-F238E27FC236}">
                  <a16:creationId xmlns:a16="http://schemas.microsoft.com/office/drawing/2014/main" id="{D9CAB493-D228-D894-E7F5-965825561EF1}"/>
                </a:ext>
              </a:extLst>
            </p:cNvPr>
            <p:cNvSpPr/>
            <p:nvPr/>
          </p:nvSpPr>
          <p:spPr>
            <a:xfrm>
              <a:off x="7667234" y="2755371"/>
              <a:ext cx="21653" cy="14376"/>
            </a:xfrm>
            <a:custGeom>
              <a:avLst/>
              <a:gdLst>
                <a:gd name="connsiteX0" fmla="*/ 0 w 12477"/>
                <a:gd name="connsiteY0" fmla="*/ 0 h 9525"/>
                <a:gd name="connsiteX1" fmla="*/ 12478 w 12477"/>
                <a:gd name="connsiteY1" fmla="*/ 0 h 9525"/>
                <a:gd name="connsiteX2" fmla="*/ 12478 w 12477"/>
                <a:gd name="connsiteY2" fmla="*/ 9525 h 9525"/>
                <a:gd name="connsiteX3" fmla="*/ 0 w 12477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525">
                  <a:moveTo>
                    <a:pt x="0" y="0"/>
                  </a:moveTo>
                  <a:lnTo>
                    <a:pt x="12478" y="0"/>
                  </a:lnTo>
                  <a:lnTo>
                    <a:pt x="12478" y="95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5" name="Freeform: Shape 926">
              <a:extLst>
                <a:ext uri="{FF2B5EF4-FFF2-40B4-BE49-F238E27FC236}">
                  <a16:creationId xmlns:a16="http://schemas.microsoft.com/office/drawing/2014/main" id="{6E10D6B5-12AB-4A34-6646-987AF17CAEAF}"/>
                </a:ext>
              </a:extLst>
            </p:cNvPr>
            <p:cNvSpPr/>
            <p:nvPr/>
          </p:nvSpPr>
          <p:spPr>
            <a:xfrm>
              <a:off x="7711370" y="2755371"/>
              <a:ext cx="21653" cy="14520"/>
            </a:xfrm>
            <a:custGeom>
              <a:avLst/>
              <a:gdLst>
                <a:gd name="connsiteX0" fmla="*/ 0 w 12477"/>
                <a:gd name="connsiteY0" fmla="*/ 0 h 9620"/>
                <a:gd name="connsiteX1" fmla="*/ 12478 w 12477"/>
                <a:gd name="connsiteY1" fmla="*/ 0 h 9620"/>
                <a:gd name="connsiteX2" fmla="*/ 12478 w 12477"/>
                <a:gd name="connsiteY2" fmla="*/ 9620 h 9620"/>
                <a:gd name="connsiteX3" fmla="*/ 0 w 12477"/>
                <a:gd name="connsiteY3" fmla="*/ 9620 h 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620">
                  <a:moveTo>
                    <a:pt x="0" y="0"/>
                  </a:moveTo>
                  <a:lnTo>
                    <a:pt x="12478" y="0"/>
                  </a:lnTo>
                  <a:lnTo>
                    <a:pt x="12478" y="9620"/>
                  </a:lnTo>
                  <a:lnTo>
                    <a:pt x="0" y="962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6" name="Freeform: Shape 927">
              <a:extLst>
                <a:ext uri="{FF2B5EF4-FFF2-40B4-BE49-F238E27FC236}">
                  <a16:creationId xmlns:a16="http://schemas.microsoft.com/office/drawing/2014/main" id="{4F3789EF-19DB-1E57-9F34-20126F8FBA0C}"/>
                </a:ext>
              </a:extLst>
            </p:cNvPr>
            <p:cNvSpPr/>
            <p:nvPr/>
          </p:nvSpPr>
          <p:spPr>
            <a:xfrm>
              <a:off x="7711370" y="2755371"/>
              <a:ext cx="21653" cy="14520"/>
            </a:xfrm>
            <a:custGeom>
              <a:avLst/>
              <a:gdLst>
                <a:gd name="connsiteX0" fmla="*/ 0 w 12477"/>
                <a:gd name="connsiteY0" fmla="*/ 0 h 9620"/>
                <a:gd name="connsiteX1" fmla="*/ 12478 w 12477"/>
                <a:gd name="connsiteY1" fmla="*/ 0 h 9620"/>
                <a:gd name="connsiteX2" fmla="*/ 12478 w 12477"/>
                <a:gd name="connsiteY2" fmla="*/ 9620 h 9620"/>
                <a:gd name="connsiteX3" fmla="*/ 0 w 12477"/>
                <a:gd name="connsiteY3" fmla="*/ 9620 h 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620">
                  <a:moveTo>
                    <a:pt x="0" y="0"/>
                  </a:moveTo>
                  <a:lnTo>
                    <a:pt x="12478" y="0"/>
                  </a:lnTo>
                  <a:lnTo>
                    <a:pt x="12478" y="9620"/>
                  </a:lnTo>
                  <a:lnTo>
                    <a:pt x="0" y="962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7" name="Freeform: Shape 928">
              <a:extLst>
                <a:ext uri="{FF2B5EF4-FFF2-40B4-BE49-F238E27FC236}">
                  <a16:creationId xmlns:a16="http://schemas.microsoft.com/office/drawing/2014/main" id="{37319B87-ECE4-EC9C-B753-1EA72351212F}"/>
                </a:ext>
              </a:extLst>
            </p:cNvPr>
            <p:cNvSpPr/>
            <p:nvPr/>
          </p:nvSpPr>
          <p:spPr>
            <a:xfrm>
              <a:off x="7755506" y="2755371"/>
              <a:ext cx="21653" cy="14232"/>
            </a:xfrm>
            <a:custGeom>
              <a:avLst/>
              <a:gdLst>
                <a:gd name="connsiteX0" fmla="*/ 0 w 12477"/>
                <a:gd name="connsiteY0" fmla="*/ 0 h 9429"/>
                <a:gd name="connsiteX1" fmla="*/ 12478 w 12477"/>
                <a:gd name="connsiteY1" fmla="*/ 0 h 9429"/>
                <a:gd name="connsiteX2" fmla="*/ 12478 w 12477"/>
                <a:gd name="connsiteY2" fmla="*/ 9430 h 9429"/>
                <a:gd name="connsiteX3" fmla="*/ 0 w 12477"/>
                <a:gd name="connsiteY3" fmla="*/ 9430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429">
                  <a:moveTo>
                    <a:pt x="0" y="0"/>
                  </a:moveTo>
                  <a:lnTo>
                    <a:pt x="12478" y="0"/>
                  </a:lnTo>
                  <a:lnTo>
                    <a:pt x="12478" y="9430"/>
                  </a:lnTo>
                  <a:lnTo>
                    <a:pt x="0" y="943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8" name="Freeform: Shape 929">
              <a:extLst>
                <a:ext uri="{FF2B5EF4-FFF2-40B4-BE49-F238E27FC236}">
                  <a16:creationId xmlns:a16="http://schemas.microsoft.com/office/drawing/2014/main" id="{6F68F849-2122-E42A-3ADA-BAB7BB5627C0}"/>
                </a:ext>
              </a:extLst>
            </p:cNvPr>
            <p:cNvSpPr/>
            <p:nvPr/>
          </p:nvSpPr>
          <p:spPr>
            <a:xfrm>
              <a:off x="7755506" y="2755371"/>
              <a:ext cx="21653" cy="14232"/>
            </a:xfrm>
            <a:custGeom>
              <a:avLst/>
              <a:gdLst>
                <a:gd name="connsiteX0" fmla="*/ 0 w 12477"/>
                <a:gd name="connsiteY0" fmla="*/ 0 h 9429"/>
                <a:gd name="connsiteX1" fmla="*/ 12478 w 12477"/>
                <a:gd name="connsiteY1" fmla="*/ 0 h 9429"/>
                <a:gd name="connsiteX2" fmla="*/ 12478 w 12477"/>
                <a:gd name="connsiteY2" fmla="*/ 9430 h 9429"/>
                <a:gd name="connsiteX3" fmla="*/ 0 w 12477"/>
                <a:gd name="connsiteY3" fmla="*/ 9430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9429">
                  <a:moveTo>
                    <a:pt x="0" y="0"/>
                  </a:moveTo>
                  <a:lnTo>
                    <a:pt x="12478" y="0"/>
                  </a:lnTo>
                  <a:lnTo>
                    <a:pt x="12478" y="9430"/>
                  </a:lnTo>
                  <a:lnTo>
                    <a:pt x="0" y="943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9" name="Freeform: Shape 930">
              <a:extLst>
                <a:ext uri="{FF2B5EF4-FFF2-40B4-BE49-F238E27FC236}">
                  <a16:creationId xmlns:a16="http://schemas.microsoft.com/office/drawing/2014/main" id="{46959AF2-AC91-5E99-EEF4-DBF951679A19}"/>
                </a:ext>
              </a:extLst>
            </p:cNvPr>
            <p:cNvSpPr/>
            <p:nvPr/>
          </p:nvSpPr>
          <p:spPr>
            <a:xfrm>
              <a:off x="7799642" y="2743295"/>
              <a:ext cx="21653" cy="12075"/>
            </a:xfrm>
            <a:custGeom>
              <a:avLst/>
              <a:gdLst>
                <a:gd name="connsiteX0" fmla="*/ 0 w 12477"/>
                <a:gd name="connsiteY0" fmla="*/ 0 h 8000"/>
                <a:gd name="connsiteX1" fmla="*/ 12478 w 12477"/>
                <a:gd name="connsiteY1" fmla="*/ 0 h 8000"/>
                <a:gd name="connsiteX2" fmla="*/ 12478 w 12477"/>
                <a:gd name="connsiteY2" fmla="*/ 8001 h 8000"/>
                <a:gd name="connsiteX3" fmla="*/ 0 w 12477"/>
                <a:gd name="connsiteY3" fmla="*/ 8001 h 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8000">
                  <a:moveTo>
                    <a:pt x="0" y="0"/>
                  </a:moveTo>
                  <a:lnTo>
                    <a:pt x="12478" y="0"/>
                  </a:lnTo>
                  <a:lnTo>
                    <a:pt x="12478" y="8001"/>
                  </a:lnTo>
                  <a:lnTo>
                    <a:pt x="0" y="800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0" name="Freeform: Shape 931">
              <a:extLst>
                <a:ext uri="{FF2B5EF4-FFF2-40B4-BE49-F238E27FC236}">
                  <a16:creationId xmlns:a16="http://schemas.microsoft.com/office/drawing/2014/main" id="{756A6FB0-BDC6-898D-79D1-5B0C0127C842}"/>
                </a:ext>
              </a:extLst>
            </p:cNvPr>
            <p:cNvSpPr/>
            <p:nvPr/>
          </p:nvSpPr>
          <p:spPr>
            <a:xfrm>
              <a:off x="7799642" y="2743295"/>
              <a:ext cx="21653" cy="12075"/>
            </a:xfrm>
            <a:custGeom>
              <a:avLst/>
              <a:gdLst>
                <a:gd name="connsiteX0" fmla="*/ 0 w 12477"/>
                <a:gd name="connsiteY0" fmla="*/ 0 h 8000"/>
                <a:gd name="connsiteX1" fmla="*/ 12478 w 12477"/>
                <a:gd name="connsiteY1" fmla="*/ 0 h 8000"/>
                <a:gd name="connsiteX2" fmla="*/ 12478 w 12477"/>
                <a:gd name="connsiteY2" fmla="*/ 8001 h 8000"/>
                <a:gd name="connsiteX3" fmla="*/ 0 w 12477"/>
                <a:gd name="connsiteY3" fmla="*/ 8001 h 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8000">
                  <a:moveTo>
                    <a:pt x="0" y="0"/>
                  </a:moveTo>
                  <a:lnTo>
                    <a:pt x="12478" y="0"/>
                  </a:lnTo>
                  <a:lnTo>
                    <a:pt x="12478" y="8001"/>
                  </a:lnTo>
                  <a:lnTo>
                    <a:pt x="0" y="800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1" name="Freeform: Shape 932">
              <a:extLst>
                <a:ext uri="{FF2B5EF4-FFF2-40B4-BE49-F238E27FC236}">
                  <a16:creationId xmlns:a16="http://schemas.microsoft.com/office/drawing/2014/main" id="{C0B217FD-C4D0-48F4-8785-C81E8B022297}"/>
                </a:ext>
              </a:extLst>
            </p:cNvPr>
            <p:cNvSpPr/>
            <p:nvPr/>
          </p:nvSpPr>
          <p:spPr>
            <a:xfrm>
              <a:off x="7843943" y="2737975"/>
              <a:ext cx="21653" cy="17395"/>
            </a:xfrm>
            <a:custGeom>
              <a:avLst/>
              <a:gdLst>
                <a:gd name="connsiteX0" fmla="*/ 0 w 12477"/>
                <a:gd name="connsiteY0" fmla="*/ 0 h 11525"/>
                <a:gd name="connsiteX1" fmla="*/ 12478 w 12477"/>
                <a:gd name="connsiteY1" fmla="*/ 0 h 11525"/>
                <a:gd name="connsiteX2" fmla="*/ 12478 w 12477"/>
                <a:gd name="connsiteY2" fmla="*/ 11525 h 11525"/>
                <a:gd name="connsiteX3" fmla="*/ 0 w 12477"/>
                <a:gd name="connsiteY3" fmla="*/ 1152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525">
                  <a:moveTo>
                    <a:pt x="0" y="0"/>
                  </a:moveTo>
                  <a:lnTo>
                    <a:pt x="12478" y="0"/>
                  </a:lnTo>
                  <a:lnTo>
                    <a:pt x="12478" y="11525"/>
                  </a:lnTo>
                  <a:lnTo>
                    <a:pt x="0" y="115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2" name="Freeform: Shape 933">
              <a:extLst>
                <a:ext uri="{FF2B5EF4-FFF2-40B4-BE49-F238E27FC236}">
                  <a16:creationId xmlns:a16="http://schemas.microsoft.com/office/drawing/2014/main" id="{2FC81D3D-23E6-E70F-5E0E-F45988BA1E02}"/>
                </a:ext>
              </a:extLst>
            </p:cNvPr>
            <p:cNvSpPr/>
            <p:nvPr/>
          </p:nvSpPr>
          <p:spPr>
            <a:xfrm>
              <a:off x="7843943" y="2737975"/>
              <a:ext cx="21653" cy="17395"/>
            </a:xfrm>
            <a:custGeom>
              <a:avLst/>
              <a:gdLst>
                <a:gd name="connsiteX0" fmla="*/ 0 w 12477"/>
                <a:gd name="connsiteY0" fmla="*/ 0 h 11525"/>
                <a:gd name="connsiteX1" fmla="*/ 12478 w 12477"/>
                <a:gd name="connsiteY1" fmla="*/ 0 h 11525"/>
                <a:gd name="connsiteX2" fmla="*/ 12478 w 12477"/>
                <a:gd name="connsiteY2" fmla="*/ 11525 h 11525"/>
                <a:gd name="connsiteX3" fmla="*/ 0 w 12477"/>
                <a:gd name="connsiteY3" fmla="*/ 1152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525">
                  <a:moveTo>
                    <a:pt x="0" y="0"/>
                  </a:moveTo>
                  <a:lnTo>
                    <a:pt x="12478" y="0"/>
                  </a:lnTo>
                  <a:lnTo>
                    <a:pt x="12478" y="11525"/>
                  </a:lnTo>
                  <a:lnTo>
                    <a:pt x="0" y="115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3" name="Freeform: Shape 934">
              <a:extLst>
                <a:ext uri="{FF2B5EF4-FFF2-40B4-BE49-F238E27FC236}">
                  <a16:creationId xmlns:a16="http://schemas.microsoft.com/office/drawing/2014/main" id="{C17D9401-359D-C1CF-A693-249B9E8CD7C3}"/>
                </a:ext>
              </a:extLst>
            </p:cNvPr>
            <p:cNvSpPr/>
            <p:nvPr/>
          </p:nvSpPr>
          <p:spPr>
            <a:xfrm>
              <a:off x="7888077" y="2712097"/>
              <a:ext cx="21653" cy="43273"/>
            </a:xfrm>
            <a:custGeom>
              <a:avLst/>
              <a:gdLst>
                <a:gd name="connsiteX0" fmla="*/ 0 w 12477"/>
                <a:gd name="connsiteY0" fmla="*/ 0 h 28670"/>
                <a:gd name="connsiteX1" fmla="*/ 12478 w 12477"/>
                <a:gd name="connsiteY1" fmla="*/ 0 h 28670"/>
                <a:gd name="connsiteX2" fmla="*/ 12478 w 12477"/>
                <a:gd name="connsiteY2" fmla="*/ 28670 h 28670"/>
                <a:gd name="connsiteX3" fmla="*/ 0 w 12477"/>
                <a:gd name="connsiteY3" fmla="*/ 28670 h 2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670">
                  <a:moveTo>
                    <a:pt x="0" y="0"/>
                  </a:moveTo>
                  <a:lnTo>
                    <a:pt x="12478" y="0"/>
                  </a:lnTo>
                  <a:lnTo>
                    <a:pt x="12478" y="28670"/>
                  </a:lnTo>
                  <a:lnTo>
                    <a:pt x="0" y="2867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4" name="Freeform: Shape 935">
              <a:extLst>
                <a:ext uri="{FF2B5EF4-FFF2-40B4-BE49-F238E27FC236}">
                  <a16:creationId xmlns:a16="http://schemas.microsoft.com/office/drawing/2014/main" id="{8BAC6374-E8CD-9C04-958F-D520BFBCEBBA}"/>
                </a:ext>
              </a:extLst>
            </p:cNvPr>
            <p:cNvSpPr/>
            <p:nvPr/>
          </p:nvSpPr>
          <p:spPr>
            <a:xfrm>
              <a:off x="7888077" y="2712097"/>
              <a:ext cx="21653" cy="43273"/>
            </a:xfrm>
            <a:custGeom>
              <a:avLst/>
              <a:gdLst>
                <a:gd name="connsiteX0" fmla="*/ 0 w 12477"/>
                <a:gd name="connsiteY0" fmla="*/ 0 h 28670"/>
                <a:gd name="connsiteX1" fmla="*/ 12478 w 12477"/>
                <a:gd name="connsiteY1" fmla="*/ 0 h 28670"/>
                <a:gd name="connsiteX2" fmla="*/ 12478 w 12477"/>
                <a:gd name="connsiteY2" fmla="*/ 28670 h 28670"/>
                <a:gd name="connsiteX3" fmla="*/ 0 w 12477"/>
                <a:gd name="connsiteY3" fmla="*/ 28670 h 2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8670">
                  <a:moveTo>
                    <a:pt x="0" y="0"/>
                  </a:moveTo>
                  <a:lnTo>
                    <a:pt x="12478" y="0"/>
                  </a:lnTo>
                  <a:lnTo>
                    <a:pt x="12478" y="28670"/>
                  </a:lnTo>
                  <a:lnTo>
                    <a:pt x="0" y="28670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5" name="Freeform: Shape 936">
              <a:extLst>
                <a:ext uri="{FF2B5EF4-FFF2-40B4-BE49-F238E27FC236}">
                  <a16:creationId xmlns:a16="http://schemas.microsoft.com/office/drawing/2014/main" id="{265119FB-56FD-6821-2E52-D70D2CFB6879}"/>
                </a:ext>
              </a:extLst>
            </p:cNvPr>
            <p:cNvSpPr/>
            <p:nvPr/>
          </p:nvSpPr>
          <p:spPr>
            <a:xfrm>
              <a:off x="7932213" y="2676732"/>
              <a:ext cx="21653" cy="78638"/>
            </a:xfrm>
            <a:custGeom>
              <a:avLst/>
              <a:gdLst>
                <a:gd name="connsiteX0" fmla="*/ 0 w 12477"/>
                <a:gd name="connsiteY0" fmla="*/ 0 h 52101"/>
                <a:gd name="connsiteX1" fmla="*/ 12478 w 12477"/>
                <a:gd name="connsiteY1" fmla="*/ 0 h 52101"/>
                <a:gd name="connsiteX2" fmla="*/ 12478 w 12477"/>
                <a:gd name="connsiteY2" fmla="*/ 52102 h 52101"/>
                <a:gd name="connsiteX3" fmla="*/ 0 w 12477"/>
                <a:gd name="connsiteY3" fmla="*/ 52102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52101">
                  <a:moveTo>
                    <a:pt x="0" y="0"/>
                  </a:moveTo>
                  <a:lnTo>
                    <a:pt x="12478" y="0"/>
                  </a:lnTo>
                  <a:lnTo>
                    <a:pt x="12478" y="52102"/>
                  </a:lnTo>
                  <a:lnTo>
                    <a:pt x="0" y="521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6" name="Freeform: Shape 937">
              <a:extLst>
                <a:ext uri="{FF2B5EF4-FFF2-40B4-BE49-F238E27FC236}">
                  <a16:creationId xmlns:a16="http://schemas.microsoft.com/office/drawing/2014/main" id="{1E7CAAD5-0BDC-FAFC-E9BB-A8D1DA105776}"/>
                </a:ext>
              </a:extLst>
            </p:cNvPr>
            <p:cNvSpPr/>
            <p:nvPr/>
          </p:nvSpPr>
          <p:spPr>
            <a:xfrm>
              <a:off x="7932213" y="2676732"/>
              <a:ext cx="21653" cy="78638"/>
            </a:xfrm>
            <a:custGeom>
              <a:avLst/>
              <a:gdLst>
                <a:gd name="connsiteX0" fmla="*/ 0 w 12477"/>
                <a:gd name="connsiteY0" fmla="*/ 0 h 52101"/>
                <a:gd name="connsiteX1" fmla="*/ 12478 w 12477"/>
                <a:gd name="connsiteY1" fmla="*/ 0 h 52101"/>
                <a:gd name="connsiteX2" fmla="*/ 12478 w 12477"/>
                <a:gd name="connsiteY2" fmla="*/ 52102 h 52101"/>
                <a:gd name="connsiteX3" fmla="*/ 0 w 12477"/>
                <a:gd name="connsiteY3" fmla="*/ 52102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52101">
                  <a:moveTo>
                    <a:pt x="0" y="0"/>
                  </a:moveTo>
                  <a:lnTo>
                    <a:pt x="12478" y="0"/>
                  </a:lnTo>
                  <a:lnTo>
                    <a:pt x="12478" y="52102"/>
                  </a:lnTo>
                  <a:lnTo>
                    <a:pt x="0" y="5210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7" name="Freeform: Shape 938">
              <a:extLst>
                <a:ext uri="{FF2B5EF4-FFF2-40B4-BE49-F238E27FC236}">
                  <a16:creationId xmlns:a16="http://schemas.microsoft.com/office/drawing/2014/main" id="{3BA3DF2E-4CE0-20AC-1701-DBAC313ED810}"/>
                </a:ext>
              </a:extLst>
            </p:cNvPr>
            <p:cNvSpPr/>
            <p:nvPr/>
          </p:nvSpPr>
          <p:spPr>
            <a:xfrm>
              <a:off x="7976349" y="2662931"/>
              <a:ext cx="21818" cy="92296"/>
            </a:xfrm>
            <a:custGeom>
              <a:avLst/>
              <a:gdLst>
                <a:gd name="connsiteX0" fmla="*/ 0 w 12572"/>
                <a:gd name="connsiteY0" fmla="*/ 0 h 61150"/>
                <a:gd name="connsiteX1" fmla="*/ 12573 w 12572"/>
                <a:gd name="connsiteY1" fmla="*/ 0 h 61150"/>
                <a:gd name="connsiteX2" fmla="*/ 12573 w 12572"/>
                <a:gd name="connsiteY2" fmla="*/ 61151 h 61150"/>
                <a:gd name="connsiteX3" fmla="*/ 0 w 12572"/>
                <a:gd name="connsiteY3" fmla="*/ 61151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1150">
                  <a:moveTo>
                    <a:pt x="0" y="0"/>
                  </a:moveTo>
                  <a:lnTo>
                    <a:pt x="12573" y="0"/>
                  </a:lnTo>
                  <a:lnTo>
                    <a:pt x="12573" y="61151"/>
                  </a:lnTo>
                  <a:lnTo>
                    <a:pt x="0" y="611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8" name="Freeform: Shape 939">
              <a:extLst>
                <a:ext uri="{FF2B5EF4-FFF2-40B4-BE49-F238E27FC236}">
                  <a16:creationId xmlns:a16="http://schemas.microsoft.com/office/drawing/2014/main" id="{8FF2BB0E-E56F-FCCD-2B29-B88087394539}"/>
                </a:ext>
              </a:extLst>
            </p:cNvPr>
            <p:cNvSpPr/>
            <p:nvPr/>
          </p:nvSpPr>
          <p:spPr>
            <a:xfrm>
              <a:off x="7976349" y="2662931"/>
              <a:ext cx="21818" cy="92296"/>
            </a:xfrm>
            <a:custGeom>
              <a:avLst/>
              <a:gdLst>
                <a:gd name="connsiteX0" fmla="*/ 0 w 12572"/>
                <a:gd name="connsiteY0" fmla="*/ 0 h 61150"/>
                <a:gd name="connsiteX1" fmla="*/ 12573 w 12572"/>
                <a:gd name="connsiteY1" fmla="*/ 0 h 61150"/>
                <a:gd name="connsiteX2" fmla="*/ 12573 w 12572"/>
                <a:gd name="connsiteY2" fmla="*/ 61151 h 61150"/>
                <a:gd name="connsiteX3" fmla="*/ 0 w 12572"/>
                <a:gd name="connsiteY3" fmla="*/ 61151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1150">
                  <a:moveTo>
                    <a:pt x="0" y="0"/>
                  </a:moveTo>
                  <a:lnTo>
                    <a:pt x="12573" y="0"/>
                  </a:lnTo>
                  <a:lnTo>
                    <a:pt x="12573" y="61151"/>
                  </a:lnTo>
                  <a:lnTo>
                    <a:pt x="0" y="611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9" name="Freeform: Shape 940">
              <a:extLst>
                <a:ext uri="{FF2B5EF4-FFF2-40B4-BE49-F238E27FC236}">
                  <a16:creationId xmlns:a16="http://schemas.microsoft.com/office/drawing/2014/main" id="{2D95B977-259B-27D9-1E18-87148A4264A6}"/>
                </a:ext>
              </a:extLst>
            </p:cNvPr>
            <p:cNvSpPr/>
            <p:nvPr/>
          </p:nvSpPr>
          <p:spPr>
            <a:xfrm>
              <a:off x="8020650" y="2662931"/>
              <a:ext cx="21818" cy="92296"/>
            </a:xfrm>
            <a:custGeom>
              <a:avLst/>
              <a:gdLst>
                <a:gd name="connsiteX0" fmla="*/ 0 w 12572"/>
                <a:gd name="connsiteY0" fmla="*/ 0 h 61150"/>
                <a:gd name="connsiteX1" fmla="*/ 12573 w 12572"/>
                <a:gd name="connsiteY1" fmla="*/ 0 h 61150"/>
                <a:gd name="connsiteX2" fmla="*/ 12573 w 12572"/>
                <a:gd name="connsiteY2" fmla="*/ 61151 h 61150"/>
                <a:gd name="connsiteX3" fmla="*/ 0 w 12572"/>
                <a:gd name="connsiteY3" fmla="*/ 61151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1150">
                  <a:moveTo>
                    <a:pt x="0" y="0"/>
                  </a:moveTo>
                  <a:lnTo>
                    <a:pt x="12573" y="0"/>
                  </a:lnTo>
                  <a:lnTo>
                    <a:pt x="12573" y="61151"/>
                  </a:lnTo>
                  <a:lnTo>
                    <a:pt x="0" y="611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0" name="Freeform: Shape 941">
              <a:extLst>
                <a:ext uri="{FF2B5EF4-FFF2-40B4-BE49-F238E27FC236}">
                  <a16:creationId xmlns:a16="http://schemas.microsoft.com/office/drawing/2014/main" id="{C45F6EA3-3CF5-9F7D-EDCB-0DDFE5D765FE}"/>
                </a:ext>
              </a:extLst>
            </p:cNvPr>
            <p:cNvSpPr/>
            <p:nvPr/>
          </p:nvSpPr>
          <p:spPr>
            <a:xfrm>
              <a:off x="8020650" y="2662931"/>
              <a:ext cx="21818" cy="92296"/>
            </a:xfrm>
            <a:custGeom>
              <a:avLst/>
              <a:gdLst>
                <a:gd name="connsiteX0" fmla="*/ 0 w 12572"/>
                <a:gd name="connsiteY0" fmla="*/ 0 h 61150"/>
                <a:gd name="connsiteX1" fmla="*/ 12573 w 12572"/>
                <a:gd name="connsiteY1" fmla="*/ 0 h 61150"/>
                <a:gd name="connsiteX2" fmla="*/ 12573 w 12572"/>
                <a:gd name="connsiteY2" fmla="*/ 61151 h 61150"/>
                <a:gd name="connsiteX3" fmla="*/ 0 w 12572"/>
                <a:gd name="connsiteY3" fmla="*/ 61151 h 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1150">
                  <a:moveTo>
                    <a:pt x="0" y="0"/>
                  </a:moveTo>
                  <a:lnTo>
                    <a:pt x="12573" y="0"/>
                  </a:lnTo>
                  <a:lnTo>
                    <a:pt x="12573" y="61151"/>
                  </a:lnTo>
                  <a:lnTo>
                    <a:pt x="0" y="6115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1" name="Freeform: Shape 942">
              <a:extLst>
                <a:ext uri="{FF2B5EF4-FFF2-40B4-BE49-F238E27FC236}">
                  <a16:creationId xmlns:a16="http://schemas.microsoft.com/office/drawing/2014/main" id="{CCA8828C-5A79-6B41-34E9-5F6D59120D5F}"/>
                </a:ext>
              </a:extLst>
            </p:cNvPr>
            <p:cNvSpPr/>
            <p:nvPr/>
          </p:nvSpPr>
          <p:spPr>
            <a:xfrm>
              <a:off x="8064786" y="2656892"/>
              <a:ext cx="21653" cy="98478"/>
            </a:xfrm>
            <a:custGeom>
              <a:avLst/>
              <a:gdLst>
                <a:gd name="connsiteX0" fmla="*/ 0 w 12477"/>
                <a:gd name="connsiteY0" fmla="*/ 0 h 65246"/>
                <a:gd name="connsiteX1" fmla="*/ 12478 w 12477"/>
                <a:gd name="connsiteY1" fmla="*/ 0 h 65246"/>
                <a:gd name="connsiteX2" fmla="*/ 12478 w 12477"/>
                <a:gd name="connsiteY2" fmla="*/ 65246 h 65246"/>
                <a:gd name="connsiteX3" fmla="*/ 0 w 12477"/>
                <a:gd name="connsiteY3" fmla="*/ 65246 h 6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246">
                  <a:moveTo>
                    <a:pt x="0" y="0"/>
                  </a:moveTo>
                  <a:lnTo>
                    <a:pt x="12478" y="0"/>
                  </a:lnTo>
                  <a:lnTo>
                    <a:pt x="12478" y="65246"/>
                  </a:lnTo>
                  <a:lnTo>
                    <a:pt x="0" y="652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2" name="Freeform: Shape 943">
              <a:extLst>
                <a:ext uri="{FF2B5EF4-FFF2-40B4-BE49-F238E27FC236}">
                  <a16:creationId xmlns:a16="http://schemas.microsoft.com/office/drawing/2014/main" id="{F223F17F-39A0-8DCE-DDB9-D97331DAB42B}"/>
                </a:ext>
              </a:extLst>
            </p:cNvPr>
            <p:cNvSpPr/>
            <p:nvPr/>
          </p:nvSpPr>
          <p:spPr>
            <a:xfrm>
              <a:off x="8064786" y="2656892"/>
              <a:ext cx="21653" cy="98478"/>
            </a:xfrm>
            <a:custGeom>
              <a:avLst/>
              <a:gdLst>
                <a:gd name="connsiteX0" fmla="*/ 0 w 12477"/>
                <a:gd name="connsiteY0" fmla="*/ 0 h 65246"/>
                <a:gd name="connsiteX1" fmla="*/ 12478 w 12477"/>
                <a:gd name="connsiteY1" fmla="*/ 0 h 65246"/>
                <a:gd name="connsiteX2" fmla="*/ 12478 w 12477"/>
                <a:gd name="connsiteY2" fmla="*/ 65246 h 65246"/>
                <a:gd name="connsiteX3" fmla="*/ 0 w 12477"/>
                <a:gd name="connsiteY3" fmla="*/ 65246 h 6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246">
                  <a:moveTo>
                    <a:pt x="0" y="0"/>
                  </a:moveTo>
                  <a:lnTo>
                    <a:pt x="12478" y="0"/>
                  </a:lnTo>
                  <a:lnTo>
                    <a:pt x="12478" y="65246"/>
                  </a:lnTo>
                  <a:lnTo>
                    <a:pt x="0" y="652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3" name="Freeform: Shape 944">
              <a:extLst>
                <a:ext uri="{FF2B5EF4-FFF2-40B4-BE49-F238E27FC236}">
                  <a16:creationId xmlns:a16="http://schemas.microsoft.com/office/drawing/2014/main" id="{F96E20A3-90C6-6F7C-9B92-CEEE0D5E8D86}"/>
                </a:ext>
              </a:extLst>
            </p:cNvPr>
            <p:cNvSpPr/>
            <p:nvPr/>
          </p:nvSpPr>
          <p:spPr>
            <a:xfrm>
              <a:off x="8108921" y="2656892"/>
              <a:ext cx="21653" cy="98478"/>
            </a:xfrm>
            <a:custGeom>
              <a:avLst/>
              <a:gdLst>
                <a:gd name="connsiteX0" fmla="*/ 0 w 12477"/>
                <a:gd name="connsiteY0" fmla="*/ 0 h 65246"/>
                <a:gd name="connsiteX1" fmla="*/ 12478 w 12477"/>
                <a:gd name="connsiteY1" fmla="*/ 0 h 65246"/>
                <a:gd name="connsiteX2" fmla="*/ 12478 w 12477"/>
                <a:gd name="connsiteY2" fmla="*/ 65246 h 65246"/>
                <a:gd name="connsiteX3" fmla="*/ 0 w 12477"/>
                <a:gd name="connsiteY3" fmla="*/ 65246 h 6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246">
                  <a:moveTo>
                    <a:pt x="0" y="0"/>
                  </a:moveTo>
                  <a:lnTo>
                    <a:pt x="12478" y="0"/>
                  </a:lnTo>
                  <a:lnTo>
                    <a:pt x="12478" y="65246"/>
                  </a:lnTo>
                  <a:lnTo>
                    <a:pt x="0" y="652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4" name="Freeform: Shape 945">
              <a:extLst>
                <a:ext uri="{FF2B5EF4-FFF2-40B4-BE49-F238E27FC236}">
                  <a16:creationId xmlns:a16="http://schemas.microsoft.com/office/drawing/2014/main" id="{2F61FBB9-650C-968D-3A04-4FBDF1980DA9}"/>
                </a:ext>
              </a:extLst>
            </p:cNvPr>
            <p:cNvSpPr/>
            <p:nvPr/>
          </p:nvSpPr>
          <p:spPr>
            <a:xfrm>
              <a:off x="8108921" y="2656892"/>
              <a:ext cx="21653" cy="98478"/>
            </a:xfrm>
            <a:custGeom>
              <a:avLst/>
              <a:gdLst>
                <a:gd name="connsiteX0" fmla="*/ 0 w 12477"/>
                <a:gd name="connsiteY0" fmla="*/ 0 h 65246"/>
                <a:gd name="connsiteX1" fmla="*/ 12478 w 12477"/>
                <a:gd name="connsiteY1" fmla="*/ 0 h 65246"/>
                <a:gd name="connsiteX2" fmla="*/ 12478 w 12477"/>
                <a:gd name="connsiteY2" fmla="*/ 65246 h 65246"/>
                <a:gd name="connsiteX3" fmla="*/ 0 w 12477"/>
                <a:gd name="connsiteY3" fmla="*/ 65246 h 6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65246">
                  <a:moveTo>
                    <a:pt x="0" y="0"/>
                  </a:moveTo>
                  <a:lnTo>
                    <a:pt x="12478" y="0"/>
                  </a:lnTo>
                  <a:lnTo>
                    <a:pt x="12478" y="65246"/>
                  </a:lnTo>
                  <a:lnTo>
                    <a:pt x="0" y="6524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5" name="Freeform: Shape 946">
              <a:extLst>
                <a:ext uri="{FF2B5EF4-FFF2-40B4-BE49-F238E27FC236}">
                  <a16:creationId xmlns:a16="http://schemas.microsoft.com/office/drawing/2014/main" id="{7DBEE1E8-17FE-F97C-EF5A-204BC0D1A903}"/>
                </a:ext>
              </a:extLst>
            </p:cNvPr>
            <p:cNvSpPr/>
            <p:nvPr/>
          </p:nvSpPr>
          <p:spPr>
            <a:xfrm>
              <a:off x="8153057" y="2642660"/>
              <a:ext cx="21653" cy="112566"/>
            </a:xfrm>
            <a:custGeom>
              <a:avLst/>
              <a:gdLst>
                <a:gd name="connsiteX0" fmla="*/ 0 w 12477"/>
                <a:gd name="connsiteY0" fmla="*/ 0 h 74580"/>
                <a:gd name="connsiteX1" fmla="*/ 12478 w 12477"/>
                <a:gd name="connsiteY1" fmla="*/ 0 h 74580"/>
                <a:gd name="connsiteX2" fmla="*/ 12478 w 12477"/>
                <a:gd name="connsiteY2" fmla="*/ 74581 h 74580"/>
                <a:gd name="connsiteX3" fmla="*/ 0 w 12477"/>
                <a:gd name="connsiteY3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4580">
                  <a:moveTo>
                    <a:pt x="0" y="0"/>
                  </a:moveTo>
                  <a:lnTo>
                    <a:pt x="12478" y="0"/>
                  </a:lnTo>
                  <a:lnTo>
                    <a:pt x="12478" y="74581"/>
                  </a:lnTo>
                  <a:lnTo>
                    <a:pt x="0" y="7458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6" name="Freeform: Shape 947">
              <a:extLst>
                <a:ext uri="{FF2B5EF4-FFF2-40B4-BE49-F238E27FC236}">
                  <a16:creationId xmlns:a16="http://schemas.microsoft.com/office/drawing/2014/main" id="{6D9D5190-791B-A522-5F08-E5D3044F0F93}"/>
                </a:ext>
              </a:extLst>
            </p:cNvPr>
            <p:cNvSpPr/>
            <p:nvPr/>
          </p:nvSpPr>
          <p:spPr>
            <a:xfrm>
              <a:off x="8153057" y="2642660"/>
              <a:ext cx="21653" cy="112566"/>
            </a:xfrm>
            <a:custGeom>
              <a:avLst/>
              <a:gdLst>
                <a:gd name="connsiteX0" fmla="*/ 0 w 12477"/>
                <a:gd name="connsiteY0" fmla="*/ 0 h 74580"/>
                <a:gd name="connsiteX1" fmla="*/ 12478 w 12477"/>
                <a:gd name="connsiteY1" fmla="*/ 0 h 74580"/>
                <a:gd name="connsiteX2" fmla="*/ 12478 w 12477"/>
                <a:gd name="connsiteY2" fmla="*/ 74581 h 74580"/>
                <a:gd name="connsiteX3" fmla="*/ 0 w 12477"/>
                <a:gd name="connsiteY3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4580">
                  <a:moveTo>
                    <a:pt x="0" y="0"/>
                  </a:moveTo>
                  <a:lnTo>
                    <a:pt x="12478" y="0"/>
                  </a:lnTo>
                  <a:lnTo>
                    <a:pt x="12478" y="74581"/>
                  </a:lnTo>
                  <a:lnTo>
                    <a:pt x="0" y="74581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7" name="Freeform: Shape 948">
              <a:extLst>
                <a:ext uri="{FF2B5EF4-FFF2-40B4-BE49-F238E27FC236}">
                  <a16:creationId xmlns:a16="http://schemas.microsoft.com/office/drawing/2014/main" id="{C14C52EF-DE9A-60F9-ABC0-4CEB99E0FFF0}"/>
                </a:ext>
              </a:extLst>
            </p:cNvPr>
            <p:cNvSpPr/>
            <p:nvPr/>
          </p:nvSpPr>
          <p:spPr>
            <a:xfrm>
              <a:off x="8197358" y="2635903"/>
              <a:ext cx="21653" cy="119467"/>
            </a:xfrm>
            <a:custGeom>
              <a:avLst/>
              <a:gdLst>
                <a:gd name="connsiteX0" fmla="*/ 0 w 12477"/>
                <a:gd name="connsiteY0" fmla="*/ 0 h 79152"/>
                <a:gd name="connsiteX1" fmla="*/ 12478 w 12477"/>
                <a:gd name="connsiteY1" fmla="*/ 0 h 79152"/>
                <a:gd name="connsiteX2" fmla="*/ 12478 w 12477"/>
                <a:gd name="connsiteY2" fmla="*/ 79153 h 79152"/>
                <a:gd name="connsiteX3" fmla="*/ 0 w 12477"/>
                <a:gd name="connsiteY3" fmla="*/ 79153 h 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9152">
                  <a:moveTo>
                    <a:pt x="0" y="0"/>
                  </a:moveTo>
                  <a:lnTo>
                    <a:pt x="12478" y="0"/>
                  </a:lnTo>
                  <a:lnTo>
                    <a:pt x="12478" y="79153"/>
                  </a:lnTo>
                  <a:lnTo>
                    <a:pt x="0" y="79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8" name="Freeform: Shape 949">
              <a:extLst>
                <a:ext uri="{FF2B5EF4-FFF2-40B4-BE49-F238E27FC236}">
                  <a16:creationId xmlns:a16="http://schemas.microsoft.com/office/drawing/2014/main" id="{1F9C5C73-E210-4032-EB74-0D138C60F5F7}"/>
                </a:ext>
              </a:extLst>
            </p:cNvPr>
            <p:cNvSpPr/>
            <p:nvPr/>
          </p:nvSpPr>
          <p:spPr>
            <a:xfrm>
              <a:off x="8197358" y="2635903"/>
              <a:ext cx="21653" cy="119467"/>
            </a:xfrm>
            <a:custGeom>
              <a:avLst/>
              <a:gdLst>
                <a:gd name="connsiteX0" fmla="*/ 0 w 12477"/>
                <a:gd name="connsiteY0" fmla="*/ 0 h 79152"/>
                <a:gd name="connsiteX1" fmla="*/ 12478 w 12477"/>
                <a:gd name="connsiteY1" fmla="*/ 0 h 79152"/>
                <a:gd name="connsiteX2" fmla="*/ 12478 w 12477"/>
                <a:gd name="connsiteY2" fmla="*/ 79153 h 79152"/>
                <a:gd name="connsiteX3" fmla="*/ 0 w 12477"/>
                <a:gd name="connsiteY3" fmla="*/ 79153 h 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9152">
                  <a:moveTo>
                    <a:pt x="0" y="0"/>
                  </a:moveTo>
                  <a:lnTo>
                    <a:pt x="12478" y="0"/>
                  </a:lnTo>
                  <a:lnTo>
                    <a:pt x="12478" y="79153"/>
                  </a:lnTo>
                  <a:lnTo>
                    <a:pt x="0" y="7915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9" name="Freeform: Shape 950">
              <a:extLst>
                <a:ext uri="{FF2B5EF4-FFF2-40B4-BE49-F238E27FC236}">
                  <a16:creationId xmlns:a16="http://schemas.microsoft.com/office/drawing/2014/main" id="{3035C853-1AD7-F524-6EBE-6AB9968B0231}"/>
                </a:ext>
              </a:extLst>
            </p:cNvPr>
            <p:cNvSpPr/>
            <p:nvPr/>
          </p:nvSpPr>
          <p:spPr>
            <a:xfrm>
              <a:off x="8241494" y="2574947"/>
              <a:ext cx="21653" cy="180423"/>
            </a:xfrm>
            <a:custGeom>
              <a:avLst/>
              <a:gdLst>
                <a:gd name="connsiteX0" fmla="*/ 0 w 12477"/>
                <a:gd name="connsiteY0" fmla="*/ 0 h 119538"/>
                <a:gd name="connsiteX1" fmla="*/ 12478 w 12477"/>
                <a:gd name="connsiteY1" fmla="*/ 0 h 119538"/>
                <a:gd name="connsiteX2" fmla="*/ 12478 w 12477"/>
                <a:gd name="connsiteY2" fmla="*/ 119539 h 119538"/>
                <a:gd name="connsiteX3" fmla="*/ 0 w 12477"/>
                <a:gd name="connsiteY3" fmla="*/ 119539 h 1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9538">
                  <a:moveTo>
                    <a:pt x="0" y="0"/>
                  </a:moveTo>
                  <a:lnTo>
                    <a:pt x="12478" y="0"/>
                  </a:lnTo>
                  <a:lnTo>
                    <a:pt x="12478" y="119539"/>
                  </a:lnTo>
                  <a:lnTo>
                    <a:pt x="0" y="1195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0" name="Freeform: Shape 951">
              <a:extLst>
                <a:ext uri="{FF2B5EF4-FFF2-40B4-BE49-F238E27FC236}">
                  <a16:creationId xmlns:a16="http://schemas.microsoft.com/office/drawing/2014/main" id="{C7C538B3-A934-C62A-D1CE-05ADBEC01C27}"/>
                </a:ext>
              </a:extLst>
            </p:cNvPr>
            <p:cNvSpPr/>
            <p:nvPr/>
          </p:nvSpPr>
          <p:spPr>
            <a:xfrm>
              <a:off x="8241494" y="2574947"/>
              <a:ext cx="21653" cy="180423"/>
            </a:xfrm>
            <a:custGeom>
              <a:avLst/>
              <a:gdLst>
                <a:gd name="connsiteX0" fmla="*/ 0 w 12477"/>
                <a:gd name="connsiteY0" fmla="*/ 0 h 119538"/>
                <a:gd name="connsiteX1" fmla="*/ 12478 w 12477"/>
                <a:gd name="connsiteY1" fmla="*/ 0 h 119538"/>
                <a:gd name="connsiteX2" fmla="*/ 12478 w 12477"/>
                <a:gd name="connsiteY2" fmla="*/ 119539 h 119538"/>
                <a:gd name="connsiteX3" fmla="*/ 0 w 12477"/>
                <a:gd name="connsiteY3" fmla="*/ 119539 h 1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19538">
                  <a:moveTo>
                    <a:pt x="0" y="0"/>
                  </a:moveTo>
                  <a:lnTo>
                    <a:pt x="12478" y="0"/>
                  </a:lnTo>
                  <a:lnTo>
                    <a:pt x="12478" y="119539"/>
                  </a:lnTo>
                  <a:lnTo>
                    <a:pt x="0" y="11953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1" name="Freeform: Shape 952">
              <a:extLst>
                <a:ext uri="{FF2B5EF4-FFF2-40B4-BE49-F238E27FC236}">
                  <a16:creationId xmlns:a16="http://schemas.microsoft.com/office/drawing/2014/main" id="{FCE5A5EC-1850-000E-3692-E6DFEDAD3640}"/>
                </a:ext>
              </a:extLst>
            </p:cNvPr>
            <p:cNvSpPr/>
            <p:nvPr/>
          </p:nvSpPr>
          <p:spPr>
            <a:xfrm>
              <a:off x="8285630" y="2536275"/>
              <a:ext cx="21653" cy="218952"/>
            </a:xfrm>
            <a:custGeom>
              <a:avLst/>
              <a:gdLst>
                <a:gd name="connsiteX0" fmla="*/ 0 w 12477"/>
                <a:gd name="connsiteY0" fmla="*/ 0 h 145065"/>
                <a:gd name="connsiteX1" fmla="*/ 12478 w 12477"/>
                <a:gd name="connsiteY1" fmla="*/ 0 h 145065"/>
                <a:gd name="connsiteX2" fmla="*/ 12478 w 12477"/>
                <a:gd name="connsiteY2" fmla="*/ 145066 h 145065"/>
                <a:gd name="connsiteX3" fmla="*/ 0 w 12477"/>
                <a:gd name="connsiteY3" fmla="*/ 145066 h 1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5065">
                  <a:moveTo>
                    <a:pt x="0" y="0"/>
                  </a:moveTo>
                  <a:lnTo>
                    <a:pt x="12478" y="0"/>
                  </a:lnTo>
                  <a:lnTo>
                    <a:pt x="12478" y="145066"/>
                  </a:lnTo>
                  <a:lnTo>
                    <a:pt x="0" y="1450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2" name="Freeform: Shape 953">
              <a:extLst>
                <a:ext uri="{FF2B5EF4-FFF2-40B4-BE49-F238E27FC236}">
                  <a16:creationId xmlns:a16="http://schemas.microsoft.com/office/drawing/2014/main" id="{6C206155-21AC-DF02-02C9-21ECB8D62BEA}"/>
                </a:ext>
              </a:extLst>
            </p:cNvPr>
            <p:cNvSpPr/>
            <p:nvPr/>
          </p:nvSpPr>
          <p:spPr>
            <a:xfrm>
              <a:off x="8285630" y="2536275"/>
              <a:ext cx="21653" cy="218952"/>
            </a:xfrm>
            <a:custGeom>
              <a:avLst/>
              <a:gdLst>
                <a:gd name="connsiteX0" fmla="*/ 0 w 12477"/>
                <a:gd name="connsiteY0" fmla="*/ 0 h 145065"/>
                <a:gd name="connsiteX1" fmla="*/ 12478 w 12477"/>
                <a:gd name="connsiteY1" fmla="*/ 0 h 145065"/>
                <a:gd name="connsiteX2" fmla="*/ 12478 w 12477"/>
                <a:gd name="connsiteY2" fmla="*/ 145066 h 145065"/>
                <a:gd name="connsiteX3" fmla="*/ 0 w 12477"/>
                <a:gd name="connsiteY3" fmla="*/ 145066 h 1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5065">
                  <a:moveTo>
                    <a:pt x="0" y="0"/>
                  </a:moveTo>
                  <a:lnTo>
                    <a:pt x="12478" y="0"/>
                  </a:lnTo>
                  <a:lnTo>
                    <a:pt x="12478" y="145066"/>
                  </a:lnTo>
                  <a:lnTo>
                    <a:pt x="0" y="1450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3" name="Freeform: Shape 954">
              <a:extLst>
                <a:ext uri="{FF2B5EF4-FFF2-40B4-BE49-F238E27FC236}">
                  <a16:creationId xmlns:a16="http://schemas.microsoft.com/office/drawing/2014/main" id="{5F0788B0-3B00-382C-7EE0-13C6EBCAC675}"/>
                </a:ext>
              </a:extLst>
            </p:cNvPr>
            <p:cNvSpPr/>
            <p:nvPr/>
          </p:nvSpPr>
          <p:spPr>
            <a:xfrm>
              <a:off x="8329764" y="2534837"/>
              <a:ext cx="21653" cy="220533"/>
            </a:xfrm>
            <a:custGeom>
              <a:avLst/>
              <a:gdLst>
                <a:gd name="connsiteX0" fmla="*/ 0 w 12477"/>
                <a:gd name="connsiteY0" fmla="*/ 0 h 146113"/>
                <a:gd name="connsiteX1" fmla="*/ 12478 w 12477"/>
                <a:gd name="connsiteY1" fmla="*/ 0 h 146113"/>
                <a:gd name="connsiteX2" fmla="*/ 12478 w 12477"/>
                <a:gd name="connsiteY2" fmla="*/ 146114 h 146113"/>
                <a:gd name="connsiteX3" fmla="*/ 0 w 12477"/>
                <a:gd name="connsiteY3" fmla="*/ 146114 h 14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6113">
                  <a:moveTo>
                    <a:pt x="0" y="0"/>
                  </a:moveTo>
                  <a:lnTo>
                    <a:pt x="12478" y="0"/>
                  </a:lnTo>
                  <a:lnTo>
                    <a:pt x="12478" y="146114"/>
                  </a:lnTo>
                  <a:lnTo>
                    <a:pt x="0" y="14611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4" name="Freeform: Shape 955">
              <a:extLst>
                <a:ext uri="{FF2B5EF4-FFF2-40B4-BE49-F238E27FC236}">
                  <a16:creationId xmlns:a16="http://schemas.microsoft.com/office/drawing/2014/main" id="{9FEB9EE5-60F8-80E2-F082-2D57B7779440}"/>
                </a:ext>
              </a:extLst>
            </p:cNvPr>
            <p:cNvSpPr/>
            <p:nvPr/>
          </p:nvSpPr>
          <p:spPr>
            <a:xfrm>
              <a:off x="8329764" y="2534837"/>
              <a:ext cx="21653" cy="220533"/>
            </a:xfrm>
            <a:custGeom>
              <a:avLst/>
              <a:gdLst>
                <a:gd name="connsiteX0" fmla="*/ 0 w 12477"/>
                <a:gd name="connsiteY0" fmla="*/ 0 h 146113"/>
                <a:gd name="connsiteX1" fmla="*/ 12478 w 12477"/>
                <a:gd name="connsiteY1" fmla="*/ 0 h 146113"/>
                <a:gd name="connsiteX2" fmla="*/ 12478 w 12477"/>
                <a:gd name="connsiteY2" fmla="*/ 146114 h 146113"/>
                <a:gd name="connsiteX3" fmla="*/ 0 w 12477"/>
                <a:gd name="connsiteY3" fmla="*/ 146114 h 14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6113">
                  <a:moveTo>
                    <a:pt x="0" y="0"/>
                  </a:moveTo>
                  <a:lnTo>
                    <a:pt x="12478" y="0"/>
                  </a:lnTo>
                  <a:lnTo>
                    <a:pt x="12478" y="146114"/>
                  </a:lnTo>
                  <a:lnTo>
                    <a:pt x="0" y="146114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5" name="Freeform: Shape 956">
              <a:extLst>
                <a:ext uri="{FF2B5EF4-FFF2-40B4-BE49-F238E27FC236}">
                  <a16:creationId xmlns:a16="http://schemas.microsoft.com/office/drawing/2014/main" id="{238F0522-5DC9-8123-CE8D-CCCBD64DB520}"/>
                </a:ext>
              </a:extLst>
            </p:cNvPr>
            <p:cNvSpPr/>
            <p:nvPr/>
          </p:nvSpPr>
          <p:spPr>
            <a:xfrm>
              <a:off x="8374065" y="2536275"/>
              <a:ext cx="21653" cy="218952"/>
            </a:xfrm>
            <a:custGeom>
              <a:avLst/>
              <a:gdLst>
                <a:gd name="connsiteX0" fmla="*/ 0 w 12477"/>
                <a:gd name="connsiteY0" fmla="*/ 0 h 145065"/>
                <a:gd name="connsiteX1" fmla="*/ 12478 w 12477"/>
                <a:gd name="connsiteY1" fmla="*/ 0 h 145065"/>
                <a:gd name="connsiteX2" fmla="*/ 12478 w 12477"/>
                <a:gd name="connsiteY2" fmla="*/ 145066 h 145065"/>
                <a:gd name="connsiteX3" fmla="*/ 0 w 12477"/>
                <a:gd name="connsiteY3" fmla="*/ 145066 h 1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5065">
                  <a:moveTo>
                    <a:pt x="0" y="0"/>
                  </a:moveTo>
                  <a:lnTo>
                    <a:pt x="12478" y="0"/>
                  </a:lnTo>
                  <a:lnTo>
                    <a:pt x="12478" y="145066"/>
                  </a:lnTo>
                  <a:lnTo>
                    <a:pt x="0" y="1450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6" name="Freeform: Shape 957">
              <a:extLst>
                <a:ext uri="{FF2B5EF4-FFF2-40B4-BE49-F238E27FC236}">
                  <a16:creationId xmlns:a16="http://schemas.microsoft.com/office/drawing/2014/main" id="{ECEFF071-23EF-51D7-2045-747942E5D287}"/>
                </a:ext>
              </a:extLst>
            </p:cNvPr>
            <p:cNvSpPr/>
            <p:nvPr/>
          </p:nvSpPr>
          <p:spPr>
            <a:xfrm>
              <a:off x="8374065" y="2536275"/>
              <a:ext cx="21653" cy="218952"/>
            </a:xfrm>
            <a:custGeom>
              <a:avLst/>
              <a:gdLst>
                <a:gd name="connsiteX0" fmla="*/ 0 w 12477"/>
                <a:gd name="connsiteY0" fmla="*/ 0 h 145065"/>
                <a:gd name="connsiteX1" fmla="*/ 12478 w 12477"/>
                <a:gd name="connsiteY1" fmla="*/ 0 h 145065"/>
                <a:gd name="connsiteX2" fmla="*/ 12478 w 12477"/>
                <a:gd name="connsiteY2" fmla="*/ 145066 h 145065"/>
                <a:gd name="connsiteX3" fmla="*/ 0 w 12477"/>
                <a:gd name="connsiteY3" fmla="*/ 145066 h 14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45065">
                  <a:moveTo>
                    <a:pt x="0" y="0"/>
                  </a:moveTo>
                  <a:lnTo>
                    <a:pt x="12478" y="0"/>
                  </a:lnTo>
                  <a:lnTo>
                    <a:pt x="12478" y="145066"/>
                  </a:lnTo>
                  <a:lnTo>
                    <a:pt x="0" y="14506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7" name="Freeform: Shape 958">
              <a:extLst>
                <a:ext uri="{FF2B5EF4-FFF2-40B4-BE49-F238E27FC236}">
                  <a16:creationId xmlns:a16="http://schemas.microsoft.com/office/drawing/2014/main" id="{F1CA8E67-E7E2-8EBA-BF39-E8C68564FBED}"/>
                </a:ext>
              </a:extLst>
            </p:cNvPr>
            <p:cNvSpPr/>
            <p:nvPr/>
          </p:nvSpPr>
          <p:spPr>
            <a:xfrm>
              <a:off x="8418201" y="2513991"/>
              <a:ext cx="21818" cy="241379"/>
            </a:xfrm>
            <a:custGeom>
              <a:avLst/>
              <a:gdLst>
                <a:gd name="connsiteX0" fmla="*/ 0 w 12572"/>
                <a:gd name="connsiteY0" fmla="*/ 0 h 159924"/>
                <a:gd name="connsiteX1" fmla="*/ 12573 w 12572"/>
                <a:gd name="connsiteY1" fmla="*/ 0 h 159924"/>
                <a:gd name="connsiteX2" fmla="*/ 12573 w 12572"/>
                <a:gd name="connsiteY2" fmla="*/ 159925 h 159924"/>
                <a:gd name="connsiteX3" fmla="*/ 0 w 12572"/>
                <a:gd name="connsiteY3" fmla="*/ 159925 h 1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9924">
                  <a:moveTo>
                    <a:pt x="0" y="0"/>
                  </a:moveTo>
                  <a:lnTo>
                    <a:pt x="12573" y="0"/>
                  </a:lnTo>
                  <a:lnTo>
                    <a:pt x="12573" y="159925"/>
                  </a:lnTo>
                  <a:lnTo>
                    <a:pt x="0" y="1599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8" name="Freeform: Shape 959">
              <a:extLst>
                <a:ext uri="{FF2B5EF4-FFF2-40B4-BE49-F238E27FC236}">
                  <a16:creationId xmlns:a16="http://schemas.microsoft.com/office/drawing/2014/main" id="{57E228C7-C5DE-CDB8-95F9-61B441C380EC}"/>
                </a:ext>
              </a:extLst>
            </p:cNvPr>
            <p:cNvSpPr/>
            <p:nvPr/>
          </p:nvSpPr>
          <p:spPr>
            <a:xfrm>
              <a:off x="8418201" y="2513991"/>
              <a:ext cx="21818" cy="241379"/>
            </a:xfrm>
            <a:custGeom>
              <a:avLst/>
              <a:gdLst>
                <a:gd name="connsiteX0" fmla="*/ 0 w 12572"/>
                <a:gd name="connsiteY0" fmla="*/ 0 h 159924"/>
                <a:gd name="connsiteX1" fmla="*/ 12573 w 12572"/>
                <a:gd name="connsiteY1" fmla="*/ 0 h 159924"/>
                <a:gd name="connsiteX2" fmla="*/ 12573 w 12572"/>
                <a:gd name="connsiteY2" fmla="*/ 159925 h 159924"/>
                <a:gd name="connsiteX3" fmla="*/ 0 w 12572"/>
                <a:gd name="connsiteY3" fmla="*/ 159925 h 1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159924">
                  <a:moveTo>
                    <a:pt x="0" y="0"/>
                  </a:moveTo>
                  <a:lnTo>
                    <a:pt x="12573" y="0"/>
                  </a:lnTo>
                  <a:lnTo>
                    <a:pt x="12573" y="159925"/>
                  </a:lnTo>
                  <a:lnTo>
                    <a:pt x="0" y="159925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9" name="Freeform: Shape 960">
              <a:extLst>
                <a:ext uri="{FF2B5EF4-FFF2-40B4-BE49-F238E27FC236}">
                  <a16:creationId xmlns:a16="http://schemas.microsoft.com/office/drawing/2014/main" id="{0FD39D4C-77B3-A697-1636-3B563C6DC220}"/>
                </a:ext>
              </a:extLst>
            </p:cNvPr>
            <p:cNvSpPr/>
            <p:nvPr/>
          </p:nvSpPr>
          <p:spPr>
            <a:xfrm>
              <a:off x="8462337" y="2465973"/>
              <a:ext cx="21653" cy="289397"/>
            </a:xfrm>
            <a:custGeom>
              <a:avLst/>
              <a:gdLst>
                <a:gd name="connsiteX0" fmla="*/ 0 w 12477"/>
                <a:gd name="connsiteY0" fmla="*/ 0 h 191738"/>
                <a:gd name="connsiteX1" fmla="*/ 12478 w 12477"/>
                <a:gd name="connsiteY1" fmla="*/ 0 h 191738"/>
                <a:gd name="connsiteX2" fmla="*/ 12478 w 12477"/>
                <a:gd name="connsiteY2" fmla="*/ 191738 h 191738"/>
                <a:gd name="connsiteX3" fmla="*/ 0 w 12477"/>
                <a:gd name="connsiteY3" fmla="*/ 191738 h 19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738">
                  <a:moveTo>
                    <a:pt x="0" y="0"/>
                  </a:moveTo>
                  <a:lnTo>
                    <a:pt x="12478" y="0"/>
                  </a:lnTo>
                  <a:lnTo>
                    <a:pt x="12478" y="191738"/>
                  </a:lnTo>
                  <a:lnTo>
                    <a:pt x="0" y="19173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0" name="Freeform: Shape 961">
              <a:extLst>
                <a:ext uri="{FF2B5EF4-FFF2-40B4-BE49-F238E27FC236}">
                  <a16:creationId xmlns:a16="http://schemas.microsoft.com/office/drawing/2014/main" id="{C7B5EC2B-A1D8-7896-24F8-C5E84E2AEA48}"/>
                </a:ext>
              </a:extLst>
            </p:cNvPr>
            <p:cNvSpPr/>
            <p:nvPr/>
          </p:nvSpPr>
          <p:spPr>
            <a:xfrm>
              <a:off x="8462337" y="2465973"/>
              <a:ext cx="21653" cy="289397"/>
            </a:xfrm>
            <a:custGeom>
              <a:avLst/>
              <a:gdLst>
                <a:gd name="connsiteX0" fmla="*/ 0 w 12477"/>
                <a:gd name="connsiteY0" fmla="*/ 0 h 191738"/>
                <a:gd name="connsiteX1" fmla="*/ 12478 w 12477"/>
                <a:gd name="connsiteY1" fmla="*/ 0 h 191738"/>
                <a:gd name="connsiteX2" fmla="*/ 12478 w 12477"/>
                <a:gd name="connsiteY2" fmla="*/ 191738 h 191738"/>
                <a:gd name="connsiteX3" fmla="*/ 0 w 12477"/>
                <a:gd name="connsiteY3" fmla="*/ 191738 h 19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738">
                  <a:moveTo>
                    <a:pt x="0" y="0"/>
                  </a:moveTo>
                  <a:lnTo>
                    <a:pt x="12478" y="0"/>
                  </a:lnTo>
                  <a:lnTo>
                    <a:pt x="12478" y="191738"/>
                  </a:lnTo>
                  <a:lnTo>
                    <a:pt x="0" y="19173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1" name="Freeform: Shape 962">
              <a:extLst>
                <a:ext uri="{FF2B5EF4-FFF2-40B4-BE49-F238E27FC236}">
                  <a16:creationId xmlns:a16="http://schemas.microsoft.com/office/drawing/2014/main" id="{348ACD44-2FAC-3810-7395-BAB79CD40502}"/>
                </a:ext>
              </a:extLst>
            </p:cNvPr>
            <p:cNvSpPr/>
            <p:nvPr/>
          </p:nvSpPr>
          <p:spPr>
            <a:xfrm>
              <a:off x="8506474" y="2465973"/>
              <a:ext cx="21653" cy="289397"/>
            </a:xfrm>
            <a:custGeom>
              <a:avLst/>
              <a:gdLst>
                <a:gd name="connsiteX0" fmla="*/ 0 w 12477"/>
                <a:gd name="connsiteY0" fmla="*/ 0 h 191738"/>
                <a:gd name="connsiteX1" fmla="*/ 12478 w 12477"/>
                <a:gd name="connsiteY1" fmla="*/ 0 h 191738"/>
                <a:gd name="connsiteX2" fmla="*/ 12478 w 12477"/>
                <a:gd name="connsiteY2" fmla="*/ 191738 h 191738"/>
                <a:gd name="connsiteX3" fmla="*/ 0 w 12477"/>
                <a:gd name="connsiteY3" fmla="*/ 191738 h 19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738">
                  <a:moveTo>
                    <a:pt x="0" y="0"/>
                  </a:moveTo>
                  <a:lnTo>
                    <a:pt x="12478" y="0"/>
                  </a:lnTo>
                  <a:lnTo>
                    <a:pt x="12478" y="191738"/>
                  </a:lnTo>
                  <a:lnTo>
                    <a:pt x="0" y="19173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2" name="Freeform: Shape 963">
              <a:extLst>
                <a:ext uri="{FF2B5EF4-FFF2-40B4-BE49-F238E27FC236}">
                  <a16:creationId xmlns:a16="http://schemas.microsoft.com/office/drawing/2014/main" id="{E25C661B-22B9-E7D8-A047-59D26D12CBED}"/>
                </a:ext>
              </a:extLst>
            </p:cNvPr>
            <p:cNvSpPr/>
            <p:nvPr/>
          </p:nvSpPr>
          <p:spPr>
            <a:xfrm>
              <a:off x="8506474" y="2465973"/>
              <a:ext cx="21653" cy="289397"/>
            </a:xfrm>
            <a:custGeom>
              <a:avLst/>
              <a:gdLst>
                <a:gd name="connsiteX0" fmla="*/ 0 w 12477"/>
                <a:gd name="connsiteY0" fmla="*/ 0 h 191738"/>
                <a:gd name="connsiteX1" fmla="*/ 12478 w 12477"/>
                <a:gd name="connsiteY1" fmla="*/ 0 h 191738"/>
                <a:gd name="connsiteX2" fmla="*/ 12478 w 12477"/>
                <a:gd name="connsiteY2" fmla="*/ 191738 h 191738"/>
                <a:gd name="connsiteX3" fmla="*/ 0 w 12477"/>
                <a:gd name="connsiteY3" fmla="*/ 191738 h 19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191738">
                  <a:moveTo>
                    <a:pt x="0" y="0"/>
                  </a:moveTo>
                  <a:lnTo>
                    <a:pt x="12478" y="0"/>
                  </a:lnTo>
                  <a:lnTo>
                    <a:pt x="12478" y="191738"/>
                  </a:lnTo>
                  <a:lnTo>
                    <a:pt x="0" y="191738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3" name="Freeform: Shape 964">
              <a:extLst>
                <a:ext uri="{FF2B5EF4-FFF2-40B4-BE49-F238E27FC236}">
                  <a16:creationId xmlns:a16="http://schemas.microsoft.com/office/drawing/2014/main" id="{BF9C5AB4-FF19-7297-0BFA-130C536FC4EC}"/>
                </a:ext>
              </a:extLst>
            </p:cNvPr>
            <p:cNvSpPr/>
            <p:nvPr/>
          </p:nvSpPr>
          <p:spPr>
            <a:xfrm>
              <a:off x="8550773" y="2389922"/>
              <a:ext cx="21653" cy="365448"/>
            </a:xfrm>
            <a:custGeom>
              <a:avLst/>
              <a:gdLst>
                <a:gd name="connsiteX0" fmla="*/ 0 w 12477"/>
                <a:gd name="connsiteY0" fmla="*/ 0 h 242125"/>
                <a:gd name="connsiteX1" fmla="*/ 12478 w 12477"/>
                <a:gd name="connsiteY1" fmla="*/ 0 h 242125"/>
                <a:gd name="connsiteX2" fmla="*/ 12478 w 12477"/>
                <a:gd name="connsiteY2" fmla="*/ 242126 h 242125"/>
                <a:gd name="connsiteX3" fmla="*/ 0 w 12477"/>
                <a:gd name="connsiteY3" fmla="*/ 242126 h 24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2125">
                  <a:moveTo>
                    <a:pt x="0" y="0"/>
                  </a:moveTo>
                  <a:lnTo>
                    <a:pt x="12478" y="0"/>
                  </a:lnTo>
                  <a:lnTo>
                    <a:pt x="12478" y="242126"/>
                  </a:lnTo>
                  <a:lnTo>
                    <a:pt x="0" y="24212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4" name="Freeform: Shape 965">
              <a:extLst>
                <a:ext uri="{FF2B5EF4-FFF2-40B4-BE49-F238E27FC236}">
                  <a16:creationId xmlns:a16="http://schemas.microsoft.com/office/drawing/2014/main" id="{82F80A1E-85EB-C3E3-C591-D2556A964FDA}"/>
                </a:ext>
              </a:extLst>
            </p:cNvPr>
            <p:cNvSpPr/>
            <p:nvPr/>
          </p:nvSpPr>
          <p:spPr>
            <a:xfrm>
              <a:off x="8550773" y="2389922"/>
              <a:ext cx="21653" cy="365448"/>
            </a:xfrm>
            <a:custGeom>
              <a:avLst/>
              <a:gdLst>
                <a:gd name="connsiteX0" fmla="*/ 0 w 12477"/>
                <a:gd name="connsiteY0" fmla="*/ 0 h 242125"/>
                <a:gd name="connsiteX1" fmla="*/ 12478 w 12477"/>
                <a:gd name="connsiteY1" fmla="*/ 0 h 242125"/>
                <a:gd name="connsiteX2" fmla="*/ 12478 w 12477"/>
                <a:gd name="connsiteY2" fmla="*/ 242126 h 242125"/>
                <a:gd name="connsiteX3" fmla="*/ 0 w 12477"/>
                <a:gd name="connsiteY3" fmla="*/ 242126 h 24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42125">
                  <a:moveTo>
                    <a:pt x="0" y="0"/>
                  </a:moveTo>
                  <a:lnTo>
                    <a:pt x="12478" y="0"/>
                  </a:lnTo>
                  <a:lnTo>
                    <a:pt x="12478" y="242126"/>
                  </a:lnTo>
                  <a:lnTo>
                    <a:pt x="0" y="24212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5" name="Freeform: Shape 966">
              <a:extLst>
                <a:ext uri="{FF2B5EF4-FFF2-40B4-BE49-F238E27FC236}">
                  <a16:creationId xmlns:a16="http://schemas.microsoft.com/office/drawing/2014/main" id="{AF7FC12C-7942-3D77-322A-B543E312E63A}"/>
                </a:ext>
              </a:extLst>
            </p:cNvPr>
            <p:cNvSpPr/>
            <p:nvPr/>
          </p:nvSpPr>
          <p:spPr>
            <a:xfrm>
              <a:off x="8594909" y="2202597"/>
              <a:ext cx="21653" cy="552773"/>
            </a:xfrm>
            <a:custGeom>
              <a:avLst/>
              <a:gdLst>
                <a:gd name="connsiteX0" fmla="*/ 0 w 12477"/>
                <a:gd name="connsiteY0" fmla="*/ 0 h 366236"/>
                <a:gd name="connsiteX1" fmla="*/ 12478 w 12477"/>
                <a:gd name="connsiteY1" fmla="*/ 0 h 366236"/>
                <a:gd name="connsiteX2" fmla="*/ 12478 w 12477"/>
                <a:gd name="connsiteY2" fmla="*/ 366236 h 366236"/>
                <a:gd name="connsiteX3" fmla="*/ 0 w 12477"/>
                <a:gd name="connsiteY3" fmla="*/ 366236 h 3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6236">
                  <a:moveTo>
                    <a:pt x="0" y="0"/>
                  </a:moveTo>
                  <a:lnTo>
                    <a:pt x="12478" y="0"/>
                  </a:lnTo>
                  <a:lnTo>
                    <a:pt x="12478" y="366236"/>
                  </a:lnTo>
                  <a:lnTo>
                    <a:pt x="0" y="3662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6" name="Freeform: Shape 967">
              <a:extLst>
                <a:ext uri="{FF2B5EF4-FFF2-40B4-BE49-F238E27FC236}">
                  <a16:creationId xmlns:a16="http://schemas.microsoft.com/office/drawing/2014/main" id="{BBD38AC5-793A-1F33-CC43-EA022F5502DF}"/>
                </a:ext>
              </a:extLst>
            </p:cNvPr>
            <p:cNvSpPr/>
            <p:nvPr/>
          </p:nvSpPr>
          <p:spPr>
            <a:xfrm>
              <a:off x="8594909" y="2202597"/>
              <a:ext cx="21653" cy="552773"/>
            </a:xfrm>
            <a:custGeom>
              <a:avLst/>
              <a:gdLst>
                <a:gd name="connsiteX0" fmla="*/ 0 w 12477"/>
                <a:gd name="connsiteY0" fmla="*/ 0 h 366236"/>
                <a:gd name="connsiteX1" fmla="*/ 12478 w 12477"/>
                <a:gd name="connsiteY1" fmla="*/ 0 h 366236"/>
                <a:gd name="connsiteX2" fmla="*/ 12478 w 12477"/>
                <a:gd name="connsiteY2" fmla="*/ 366236 h 366236"/>
                <a:gd name="connsiteX3" fmla="*/ 0 w 12477"/>
                <a:gd name="connsiteY3" fmla="*/ 366236 h 3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66236">
                  <a:moveTo>
                    <a:pt x="0" y="0"/>
                  </a:moveTo>
                  <a:lnTo>
                    <a:pt x="12478" y="0"/>
                  </a:lnTo>
                  <a:lnTo>
                    <a:pt x="12478" y="366236"/>
                  </a:lnTo>
                  <a:lnTo>
                    <a:pt x="0" y="366236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7" name="Freeform: Shape 968">
              <a:extLst>
                <a:ext uri="{FF2B5EF4-FFF2-40B4-BE49-F238E27FC236}">
                  <a16:creationId xmlns:a16="http://schemas.microsoft.com/office/drawing/2014/main" id="{0A65E2F0-DF55-E57F-732B-0A5C23F6E760}"/>
                </a:ext>
              </a:extLst>
            </p:cNvPr>
            <p:cNvSpPr/>
            <p:nvPr/>
          </p:nvSpPr>
          <p:spPr>
            <a:xfrm>
              <a:off x="8639045" y="2187934"/>
              <a:ext cx="21653" cy="567293"/>
            </a:xfrm>
            <a:custGeom>
              <a:avLst/>
              <a:gdLst>
                <a:gd name="connsiteX0" fmla="*/ 0 w 12477"/>
                <a:gd name="connsiteY0" fmla="*/ 0 h 375856"/>
                <a:gd name="connsiteX1" fmla="*/ 12478 w 12477"/>
                <a:gd name="connsiteY1" fmla="*/ 0 h 375856"/>
                <a:gd name="connsiteX2" fmla="*/ 12478 w 12477"/>
                <a:gd name="connsiteY2" fmla="*/ 375857 h 375856"/>
                <a:gd name="connsiteX3" fmla="*/ 0 w 12477"/>
                <a:gd name="connsiteY3" fmla="*/ 375857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75856">
                  <a:moveTo>
                    <a:pt x="0" y="0"/>
                  </a:moveTo>
                  <a:lnTo>
                    <a:pt x="12478" y="0"/>
                  </a:lnTo>
                  <a:lnTo>
                    <a:pt x="12478" y="375857"/>
                  </a:lnTo>
                  <a:lnTo>
                    <a:pt x="0" y="3758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8" name="Freeform: Shape 969">
              <a:extLst>
                <a:ext uri="{FF2B5EF4-FFF2-40B4-BE49-F238E27FC236}">
                  <a16:creationId xmlns:a16="http://schemas.microsoft.com/office/drawing/2014/main" id="{6F8D2BDC-B74F-DF04-6193-46CBB951A12D}"/>
                </a:ext>
              </a:extLst>
            </p:cNvPr>
            <p:cNvSpPr/>
            <p:nvPr/>
          </p:nvSpPr>
          <p:spPr>
            <a:xfrm>
              <a:off x="8639045" y="2187934"/>
              <a:ext cx="21653" cy="567293"/>
            </a:xfrm>
            <a:custGeom>
              <a:avLst/>
              <a:gdLst>
                <a:gd name="connsiteX0" fmla="*/ 0 w 12477"/>
                <a:gd name="connsiteY0" fmla="*/ 0 h 375856"/>
                <a:gd name="connsiteX1" fmla="*/ 12478 w 12477"/>
                <a:gd name="connsiteY1" fmla="*/ 0 h 375856"/>
                <a:gd name="connsiteX2" fmla="*/ 12478 w 12477"/>
                <a:gd name="connsiteY2" fmla="*/ 375857 h 375856"/>
                <a:gd name="connsiteX3" fmla="*/ 0 w 12477"/>
                <a:gd name="connsiteY3" fmla="*/ 375857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75856">
                  <a:moveTo>
                    <a:pt x="0" y="0"/>
                  </a:moveTo>
                  <a:lnTo>
                    <a:pt x="12478" y="0"/>
                  </a:lnTo>
                  <a:lnTo>
                    <a:pt x="12478" y="375857"/>
                  </a:lnTo>
                  <a:lnTo>
                    <a:pt x="0" y="3758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9" name="Freeform: Shape 970">
              <a:extLst>
                <a:ext uri="{FF2B5EF4-FFF2-40B4-BE49-F238E27FC236}">
                  <a16:creationId xmlns:a16="http://schemas.microsoft.com/office/drawing/2014/main" id="{9A9886CC-B655-F7FE-18AE-9E26F017D399}"/>
                </a:ext>
              </a:extLst>
            </p:cNvPr>
            <p:cNvSpPr/>
            <p:nvPr/>
          </p:nvSpPr>
          <p:spPr>
            <a:xfrm>
              <a:off x="8683181" y="2178590"/>
              <a:ext cx="21653" cy="576782"/>
            </a:xfrm>
            <a:custGeom>
              <a:avLst/>
              <a:gdLst>
                <a:gd name="connsiteX0" fmla="*/ 0 w 12477"/>
                <a:gd name="connsiteY0" fmla="*/ 0 h 382143"/>
                <a:gd name="connsiteX1" fmla="*/ 12478 w 12477"/>
                <a:gd name="connsiteY1" fmla="*/ 0 h 382143"/>
                <a:gd name="connsiteX2" fmla="*/ 12478 w 12477"/>
                <a:gd name="connsiteY2" fmla="*/ 382143 h 382143"/>
                <a:gd name="connsiteX3" fmla="*/ 0 w 12477"/>
                <a:gd name="connsiteY3" fmla="*/ 382143 h 38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82143">
                  <a:moveTo>
                    <a:pt x="0" y="0"/>
                  </a:moveTo>
                  <a:lnTo>
                    <a:pt x="12478" y="0"/>
                  </a:lnTo>
                  <a:lnTo>
                    <a:pt x="12478" y="382143"/>
                  </a:lnTo>
                  <a:lnTo>
                    <a:pt x="0" y="3821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0" name="Freeform: Shape 971">
              <a:extLst>
                <a:ext uri="{FF2B5EF4-FFF2-40B4-BE49-F238E27FC236}">
                  <a16:creationId xmlns:a16="http://schemas.microsoft.com/office/drawing/2014/main" id="{BD397797-8F5D-89D1-873E-435760084493}"/>
                </a:ext>
              </a:extLst>
            </p:cNvPr>
            <p:cNvSpPr/>
            <p:nvPr/>
          </p:nvSpPr>
          <p:spPr>
            <a:xfrm>
              <a:off x="8683181" y="2178590"/>
              <a:ext cx="21653" cy="576782"/>
            </a:xfrm>
            <a:custGeom>
              <a:avLst/>
              <a:gdLst>
                <a:gd name="connsiteX0" fmla="*/ 0 w 12477"/>
                <a:gd name="connsiteY0" fmla="*/ 0 h 382143"/>
                <a:gd name="connsiteX1" fmla="*/ 12478 w 12477"/>
                <a:gd name="connsiteY1" fmla="*/ 0 h 382143"/>
                <a:gd name="connsiteX2" fmla="*/ 12478 w 12477"/>
                <a:gd name="connsiteY2" fmla="*/ 382143 h 382143"/>
                <a:gd name="connsiteX3" fmla="*/ 0 w 12477"/>
                <a:gd name="connsiteY3" fmla="*/ 382143 h 38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382143">
                  <a:moveTo>
                    <a:pt x="0" y="0"/>
                  </a:moveTo>
                  <a:lnTo>
                    <a:pt x="12478" y="0"/>
                  </a:lnTo>
                  <a:lnTo>
                    <a:pt x="12478" y="382143"/>
                  </a:lnTo>
                  <a:lnTo>
                    <a:pt x="0" y="382143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1" name="Freeform: Shape 972">
              <a:extLst>
                <a:ext uri="{FF2B5EF4-FFF2-40B4-BE49-F238E27FC236}">
                  <a16:creationId xmlns:a16="http://schemas.microsoft.com/office/drawing/2014/main" id="{60DD38C9-767D-50B8-650E-805CBBDB5124}"/>
                </a:ext>
              </a:extLst>
            </p:cNvPr>
            <p:cNvSpPr/>
            <p:nvPr/>
          </p:nvSpPr>
          <p:spPr>
            <a:xfrm>
              <a:off x="8727482" y="2067029"/>
              <a:ext cx="21653" cy="688341"/>
            </a:xfrm>
            <a:custGeom>
              <a:avLst/>
              <a:gdLst>
                <a:gd name="connsiteX0" fmla="*/ 0 w 12477"/>
                <a:gd name="connsiteY0" fmla="*/ 0 h 456056"/>
                <a:gd name="connsiteX1" fmla="*/ 12478 w 12477"/>
                <a:gd name="connsiteY1" fmla="*/ 0 h 456056"/>
                <a:gd name="connsiteX2" fmla="*/ 12478 w 12477"/>
                <a:gd name="connsiteY2" fmla="*/ 456057 h 456056"/>
                <a:gd name="connsiteX3" fmla="*/ 0 w 12477"/>
                <a:gd name="connsiteY3" fmla="*/ 456057 h 45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456056">
                  <a:moveTo>
                    <a:pt x="0" y="0"/>
                  </a:moveTo>
                  <a:lnTo>
                    <a:pt x="12478" y="0"/>
                  </a:lnTo>
                  <a:lnTo>
                    <a:pt x="12478" y="456057"/>
                  </a:lnTo>
                  <a:lnTo>
                    <a:pt x="0" y="4560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2" name="Freeform: Shape 973">
              <a:extLst>
                <a:ext uri="{FF2B5EF4-FFF2-40B4-BE49-F238E27FC236}">
                  <a16:creationId xmlns:a16="http://schemas.microsoft.com/office/drawing/2014/main" id="{A04997C2-C12F-BBD2-B546-DAC7AA817D3F}"/>
                </a:ext>
              </a:extLst>
            </p:cNvPr>
            <p:cNvSpPr/>
            <p:nvPr/>
          </p:nvSpPr>
          <p:spPr>
            <a:xfrm>
              <a:off x="8727482" y="2067029"/>
              <a:ext cx="21653" cy="688341"/>
            </a:xfrm>
            <a:custGeom>
              <a:avLst/>
              <a:gdLst>
                <a:gd name="connsiteX0" fmla="*/ 0 w 12477"/>
                <a:gd name="connsiteY0" fmla="*/ 0 h 456056"/>
                <a:gd name="connsiteX1" fmla="*/ 12478 w 12477"/>
                <a:gd name="connsiteY1" fmla="*/ 0 h 456056"/>
                <a:gd name="connsiteX2" fmla="*/ 12478 w 12477"/>
                <a:gd name="connsiteY2" fmla="*/ 456057 h 456056"/>
                <a:gd name="connsiteX3" fmla="*/ 0 w 12477"/>
                <a:gd name="connsiteY3" fmla="*/ 456057 h 45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456056">
                  <a:moveTo>
                    <a:pt x="0" y="0"/>
                  </a:moveTo>
                  <a:lnTo>
                    <a:pt x="12478" y="0"/>
                  </a:lnTo>
                  <a:lnTo>
                    <a:pt x="12478" y="456057"/>
                  </a:lnTo>
                  <a:lnTo>
                    <a:pt x="0" y="4560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3" name="Freeform: Shape 974">
              <a:extLst>
                <a:ext uri="{FF2B5EF4-FFF2-40B4-BE49-F238E27FC236}">
                  <a16:creationId xmlns:a16="http://schemas.microsoft.com/office/drawing/2014/main" id="{89128B7B-D46E-562B-25F7-7A5E9843ACAD}"/>
                </a:ext>
              </a:extLst>
            </p:cNvPr>
            <p:cNvSpPr/>
            <p:nvPr/>
          </p:nvSpPr>
          <p:spPr>
            <a:xfrm>
              <a:off x="8771618" y="1958055"/>
              <a:ext cx="21653" cy="797315"/>
            </a:xfrm>
            <a:custGeom>
              <a:avLst/>
              <a:gdLst>
                <a:gd name="connsiteX0" fmla="*/ 0 w 12477"/>
                <a:gd name="connsiteY0" fmla="*/ 0 h 528256"/>
                <a:gd name="connsiteX1" fmla="*/ 12478 w 12477"/>
                <a:gd name="connsiteY1" fmla="*/ 0 h 528256"/>
                <a:gd name="connsiteX2" fmla="*/ 12478 w 12477"/>
                <a:gd name="connsiteY2" fmla="*/ 528257 h 528256"/>
                <a:gd name="connsiteX3" fmla="*/ 0 w 12477"/>
                <a:gd name="connsiteY3" fmla="*/ 528257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528256">
                  <a:moveTo>
                    <a:pt x="0" y="0"/>
                  </a:moveTo>
                  <a:lnTo>
                    <a:pt x="12478" y="0"/>
                  </a:lnTo>
                  <a:lnTo>
                    <a:pt x="12478" y="528257"/>
                  </a:lnTo>
                  <a:lnTo>
                    <a:pt x="0" y="5282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4" name="Freeform: Shape 975">
              <a:extLst>
                <a:ext uri="{FF2B5EF4-FFF2-40B4-BE49-F238E27FC236}">
                  <a16:creationId xmlns:a16="http://schemas.microsoft.com/office/drawing/2014/main" id="{B68C852F-1616-8A85-CE34-B84B6C9C56E2}"/>
                </a:ext>
              </a:extLst>
            </p:cNvPr>
            <p:cNvSpPr/>
            <p:nvPr/>
          </p:nvSpPr>
          <p:spPr>
            <a:xfrm>
              <a:off x="8771618" y="1958055"/>
              <a:ext cx="21653" cy="797315"/>
            </a:xfrm>
            <a:custGeom>
              <a:avLst/>
              <a:gdLst>
                <a:gd name="connsiteX0" fmla="*/ 0 w 12477"/>
                <a:gd name="connsiteY0" fmla="*/ 0 h 528256"/>
                <a:gd name="connsiteX1" fmla="*/ 12478 w 12477"/>
                <a:gd name="connsiteY1" fmla="*/ 0 h 528256"/>
                <a:gd name="connsiteX2" fmla="*/ 12478 w 12477"/>
                <a:gd name="connsiteY2" fmla="*/ 528257 h 528256"/>
                <a:gd name="connsiteX3" fmla="*/ 0 w 12477"/>
                <a:gd name="connsiteY3" fmla="*/ 528257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528256">
                  <a:moveTo>
                    <a:pt x="0" y="0"/>
                  </a:moveTo>
                  <a:lnTo>
                    <a:pt x="12478" y="0"/>
                  </a:lnTo>
                  <a:lnTo>
                    <a:pt x="12478" y="528257"/>
                  </a:lnTo>
                  <a:lnTo>
                    <a:pt x="0" y="528257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5" name="Freeform: Shape 976">
              <a:extLst>
                <a:ext uri="{FF2B5EF4-FFF2-40B4-BE49-F238E27FC236}">
                  <a16:creationId xmlns:a16="http://schemas.microsoft.com/office/drawing/2014/main" id="{EF9A001A-FDE9-AA75-C536-74B27B7FD09A}"/>
                </a:ext>
              </a:extLst>
            </p:cNvPr>
            <p:cNvSpPr/>
            <p:nvPr/>
          </p:nvSpPr>
          <p:spPr>
            <a:xfrm>
              <a:off x="8815752" y="1762392"/>
              <a:ext cx="21818" cy="992978"/>
            </a:xfrm>
            <a:custGeom>
              <a:avLst/>
              <a:gdLst>
                <a:gd name="connsiteX0" fmla="*/ 0 w 12572"/>
                <a:gd name="connsiteY0" fmla="*/ 0 h 657891"/>
                <a:gd name="connsiteX1" fmla="*/ 12573 w 12572"/>
                <a:gd name="connsiteY1" fmla="*/ 0 h 657891"/>
                <a:gd name="connsiteX2" fmla="*/ 12573 w 12572"/>
                <a:gd name="connsiteY2" fmla="*/ 657892 h 657891"/>
                <a:gd name="connsiteX3" fmla="*/ 0 w 12572"/>
                <a:gd name="connsiteY3" fmla="*/ 657892 h 65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57891">
                  <a:moveTo>
                    <a:pt x="0" y="0"/>
                  </a:moveTo>
                  <a:lnTo>
                    <a:pt x="12573" y="0"/>
                  </a:lnTo>
                  <a:lnTo>
                    <a:pt x="12573" y="657892"/>
                  </a:lnTo>
                  <a:lnTo>
                    <a:pt x="0" y="65789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6" name="Freeform: Shape 977">
              <a:extLst>
                <a:ext uri="{FF2B5EF4-FFF2-40B4-BE49-F238E27FC236}">
                  <a16:creationId xmlns:a16="http://schemas.microsoft.com/office/drawing/2014/main" id="{794DDD6C-67A8-2367-4183-E71C090333CC}"/>
                </a:ext>
              </a:extLst>
            </p:cNvPr>
            <p:cNvSpPr/>
            <p:nvPr/>
          </p:nvSpPr>
          <p:spPr>
            <a:xfrm>
              <a:off x="8815752" y="1762392"/>
              <a:ext cx="21818" cy="992978"/>
            </a:xfrm>
            <a:custGeom>
              <a:avLst/>
              <a:gdLst>
                <a:gd name="connsiteX0" fmla="*/ 0 w 12572"/>
                <a:gd name="connsiteY0" fmla="*/ 0 h 657891"/>
                <a:gd name="connsiteX1" fmla="*/ 12573 w 12572"/>
                <a:gd name="connsiteY1" fmla="*/ 0 h 657891"/>
                <a:gd name="connsiteX2" fmla="*/ 12573 w 12572"/>
                <a:gd name="connsiteY2" fmla="*/ 657892 h 657891"/>
                <a:gd name="connsiteX3" fmla="*/ 0 w 12572"/>
                <a:gd name="connsiteY3" fmla="*/ 657892 h 65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2" h="657891">
                  <a:moveTo>
                    <a:pt x="0" y="0"/>
                  </a:moveTo>
                  <a:lnTo>
                    <a:pt x="12573" y="0"/>
                  </a:lnTo>
                  <a:lnTo>
                    <a:pt x="12573" y="657892"/>
                  </a:lnTo>
                  <a:lnTo>
                    <a:pt x="0" y="657892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7" name="Freeform: Shape 978">
              <a:extLst>
                <a:ext uri="{FF2B5EF4-FFF2-40B4-BE49-F238E27FC236}">
                  <a16:creationId xmlns:a16="http://schemas.microsoft.com/office/drawing/2014/main" id="{AA81318C-FDAE-3198-B5E7-80C188A0EAD1}"/>
                </a:ext>
              </a:extLst>
            </p:cNvPr>
            <p:cNvSpPr/>
            <p:nvPr/>
          </p:nvSpPr>
          <p:spPr>
            <a:xfrm>
              <a:off x="8860053" y="1620065"/>
              <a:ext cx="21653" cy="1135305"/>
            </a:xfrm>
            <a:custGeom>
              <a:avLst/>
              <a:gdLst>
                <a:gd name="connsiteX0" fmla="*/ 0 w 12477"/>
                <a:gd name="connsiteY0" fmla="*/ 0 h 752189"/>
                <a:gd name="connsiteX1" fmla="*/ 12478 w 12477"/>
                <a:gd name="connsiteY1" fmla="*/ 0 h 752189"/>
                <a:gd name="connsiteX2" fmla="*/ 12478 w 12477"/>
                <a:gd name="connsiteY2" fmla="*/ 752189 h 752189"/>
                <a:gd name="connsiteX3" fmla="*/ 0 w 12477"/>
                <a:gd name="connsiteY3" fmla="*/ 752189 h 7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2189">
                  <a:moveTo>
                    <a:pt x="0" y="0"/>
                  </a:moveTo>
                  <a:lnTo>
                    <a:pt x="12478" y="0"/>
                  </a:lnTo>
                  <a:lnTo>
                    <a:pt x="12478" y="752189"/>
                  </a:lnTo>
                  <a:lnTo>
                    <a:pt x="0" y="75218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8" name="Freeform: Shape 979">
              <a:extLst>
                <a:ext uri="{FF2B5EF4-FFF2-40B4-BE49-F238E27FC236}">
                  <a16:creationId xmlns:a16="http://schemas.microsoft.com/office/drawing/2014/main" id="{401CA0ED-355E-93FB-D69F-3475499768F6}"/>
                </a:ext>
              </a:extLst>
            </p:cNvPr>
            <p:cNvSpPr/>
            <p:nvPr/>
          </p:nvSpPr>
          <p:spPr>
            <a:xfrm>
              <a:off x="8860053" y="1620065"/>
              <a:ext cx="21653" cy="1135305"/>
            </a:xfrm>
            <a:custGeom>
              <a:avLst/>
              <a:gdLst>
                <a:gd name="connsiteX0" fmla="*/ 0 w 12477"/>
                <a:gd name="connsiteY0" fmla="*/ 0 h 752189"/>
                <a:gd name="connsiteX1" fmla="*/ 12478 w 12477"/>
                <a:gd name="connsiteY1" fmla="*/ 0 h 752189"/>
                <a:gd name="connsiteX2" fmla="*/ 12478 w 12477"/>
                <a:gd name="connsiteY2" fmla="*/ 752189 h 752189"/>
                <a:gd name="connsiteX3" fmla="*/ 0 w 12477"/>
                <a:gd name="connsiteY3" fmla="*/ 752189 h 7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2189">
                  <a:moveTo>
                    <a:pt x="0" y="0"/>
                  </a:moveTo>
                  <a:lnTo>
                    <a:pt x="12478" y="0"/>
                  </a:lnTo>
                  <a:lnTo>
                    <a:pt x="12478" y="752189"/>
                  </a:lnTo>
                  <a:lnTo>
                    <a:pt x="0" y="75218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9" name="Freeform: Shape 980">
              <a:extLst>
                <a:ext uri="{FF2B5EF4-FFF2-40B4-BE49-F238E27FC236}">
                  <a16:creationId xmlns:a16="http://schemas.microsoft.com/office/drawing/2014/main" id="{B836C3F3-7657-0F86-0A46-E36EB315774A}"/>
                </a:ext>
              </a:extLst>
            </p:cNvPr>
            <p:cNvSpPr/>
            <p:nvPr/>
          </p:nvSpPr>
          <p:spPr>
            <a:xfrm>
              <a:off x="8904189" y="1620065"/>
              <a:ext cx="21653" cy="1135305"/>
            </a:xfrm>
            <a:custGeom>
              <a:avLst/>
              <a:gdLst>
                <a:gd name="connsiteX0" fmla="*/ 0 w 12477"/>
                <a:gd name="connsiteY0" fmla="*/ 0 h 752189"/>
                <a:gd name="connsiteX1" fmla="*/ 12478 w 12477"/>
                <a:gd name="connsiteY1" fmla="*/ 0 h 752189"/>
                <a:gd name="connsiteX2" fmla="*/ 12478 w 12477"/>
                <a:gd name="connsiteY2" fmla="*/ 752189 h 752189"/>
                <a:gd name="connsiteX3" fmla="*/ 0 w 12477"/>
                <a:gd name="connsiteY3" fmla="*/ 752189 h 7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2189">
                  <a:moveTo>
                    <a:pt x="0" y="0"/>
                  </a:moveTo>
                  <a:lnTo>
                    <a:pt x="12478" y="0"/>
                  </a:lnTo>
                  <a:lnTo>
                    <a:pt x="12478" y="752189"/>
                  </a:lnTo>
                  <a:lnTo>
                    <a:pt x="0" y="75218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0" name="Freeform: Shape 981">
              <a:extLst>
                <a:ext uri="{FF2B5EF4-FFF2-40B4-BE49-F238E27FC236}">
                  <a16:creationId xmlns:a16="http://schemas.microsoft.com/office/drawing/2014/main" id="{15F6DB34-74BB-D338-41D8-7D06D21B7C8B}"/>
                </a:ext>
              </a:extLst>
            </p:cNvPr>
            <p:cNvSpPr/>
            <p:nvPr/>
          </p:nvSpPr>
          <p:spPr>
            <a:xfrm>
              <a:off x="8904189" y="1620065"/>
              <a:ext cx="21653" cy="1135305"/>
            </a:xfrm>
            <a:custGeom>
              <a:avLst/>
              <a:gdLst>
                <a:gd name="connsiteX0" fmla="*/ 0 w 12477"/>
                <a:gd name="connsiteY0" fmla="*/ 0 h 752189"/>
                <a:gd name="connsiteX1" fmla="*/ 12478 w 12477"/>
                <a:gd name="connsiteY1" fmla="*/ 0 h 752189"/>
                <a:gd name="connsiteX2" fmla="*/ 12478 w 12477"/>
                <a:gd name="connsiteY2" fmla="*/ 752189 h 752189"/>
                <a:gd name="connsiteX3" fmla="*/ 0 w 12477"/>
                <a:gd name="connsiteY3" fmla="*/ 752189 h 7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752189">
                  <a:moveTo>
                    <a:pt x="0" y="0"/>
                  </a:moveTo>
                  <a:lnTo>
                    <a:pt x="12478" y="0"/>
                  </a:lnTo>
                  <a:lnTo>
                    <a:pt x="12478" y="752189"/>
                  </a:lnTo>
                  <a:lnTo>
                    <a:pt x="0" y="752189"/>
                  </a:lnTo>
                  <a:close/>
                </a:path>
              </a:pathLst>
            </a:custGeom>
            <a:grpFill/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01" name="TextBox 2500">
            <a:extLst>
              <a:ext uri="{FF2B5EF4-FFF2-40B4-BE49-F238E27FC236}">
                <a16:creationId xmlns:a16="http://schemas.microsoft.com/office/drawing/2014/main" id="{DCBE63E7-3CB7-B62E-9A60-816E4EAEEBA3}"/>
              </a:ext>
            </a:extLst>
          </p:cNvPr>
          <p:cNvSpPr txBox="1"/>
          <p:nvPr/>
        </p:nvSpPr>
        <p:spPr>
          <a:xfrm>
            <a:off x="9549176" y="3417453"/>
            <a:ext cx="2308412" cy="154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</a:t>
            </a:r>
          </a:p>
        </p:txBody>
      </p:sp>
      <p:grpSp>
        <p:nvGrpSpPr>
          <p:cNvPr id="2502" name="Group 2501">
            <a:extLst>
              <a:ext uri="{FF2B5EF4-FFF2-40B4-BE49-F238E27FC236}">
                <a16:creationId xmlns:a16="http://schemas.microsoft.com/office/drawing/2014/main" id="{68BA6CA6-783B-722D-634C-225C2BCC1B49}"/>
              </a:ext>
            </a:extLst>
          </p:cNvPr>
          <p:cNvGrpSpPr/>
          <p:nvPr/>
        </p:nvGrpSpPr>
        <p:grpSpPr>
          <a:xfrm>
            <a:off x="9262992" y="1716385"/>
            <a:ext cx="2594596" cy="1826958"/>
            <a:chOff x="9262992" y="1565959"/>
            <a:chExt cx="2594596" cy="1826958"/>
          </a:xfrm>
        </p:grpSpPr>
        <p:sp>
          <p:nvSpPr>
            <p:cNvPr id="2503" name="TextBox 2502">
              <a:extLst>
                <a:ext uri="{FF2B5EF4-FFF2-40B4-BE49-F238E27FC236}">
                  <a16:creationId xmlns:a16="http://schemas.microsoft.com/office/drawing/2014/main" id="{7DAEA417-C080-9967-0311-406BCC514935}"/>
                </a:ext>
              </a:extLst>
            </p:cNvPr>
            <p:cNvSpPr txBox="1"/>
            <p:nvPr/>
          </p:nvSpPr>
          <p:spPr>
            <a:xfrm>
              <a:off x="9308712" y="156595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2504" name="TextBox 2503">
              <a:extLst>
                <a:ext uri="{FF2B5EF4-FFF2-40B4-BE49-F238E27FC236}">
                  <a16:creationId xmlns:a16="http://schemas.microsoft.com/office/drawing/2014/main" id="{40D797B4-8C52-64A3-CF4E-252380FBDDB8}"/>
                </a:ext>
              </a:extLst>
            </p:cNvPr>
            <p:cNvSpPr txBox="1"/>
            <p:nvPr/>
          </p:nvSpPr>
          <p:spPr>
            <a:xfrm>
              <a:off x="9308712" y="167864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180</a:t>
              </a:r>
            </a:p>
          </p:txBody>
        </p:sp>
        <p:sp>
          <p:nvSpPr>
            <p:cNvPr id="2505" name="TextBox 2504">
              <a:extLst>
                <a:ext uri="{FF2B5EF4-FFF2-40B4-BE49-F238E27FC236}">
                  <a16:creationId xmlns:a16="http://schemas.microsoft.com/office/drawing/2014/main" id="{CFFE7B6E-E31B-9B98-5041-6046613737E1}"/>
                </a:ext>
              </a:extLst>
            </p:cNvPr>
            <p:cNvSpPr txBox="1"/>
            <p:nvPr/>
          </p:nvSpPr>
          <p:spPr>
            <a:xfrm>
              <a:off x="9308712" y="179132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160</a:t>
              </a:r>
            </a:p>
          </p:txBody>
        </p:sp>
        <p:sp>
          <p:nvSpPr>
            <p:cNvPr id="2506" name="TextBox 2505">
              <a:extLst>
                <a:ext uri="{FF2B5EF4-FFF2-40B4-BE49-F238E27FC236}">
                  <a16:creationId xmlns:a16="http://schemas.microsoft.com/office/drawing/2014/main" id="{23DD7C3E-6C63-5B21-3C75-DB8C5CCE02C4}"/>
                </a:ext>
              </a:extLst>
            </p:cNvPr>
            <p:cNvSpPr txBox="1"/>
            <p:nvPr/>
          </p:nvSpPr>
          <p:spPr>
            <a:xfrm>
              <a:off x="9308712" y="201669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120</a:t>
              </a:r>
            </a:p>
          </p:txBody>
        </p:sp>
        <p:sp>
          <p:nvSpPr>
            <p:cNvPr id="2507" name="TextBox 2506">
              <a:extLst>
                <a:ext uri="{FF2B5EF4-FFF2-40B4-BE49-F238E27FC236}">
                  <a16:creationId xmlns:a16="http://schemas.microsoft.com/office/drawing/2014/main" id="{002C4A2A-0826-60DE-6D78-E9122FB66C70}"/>
                </a:ext>
              </a:extLst>
            </p:cNvPr>
            <p:cNvSpPr txBox="1"/>
            <p:nvPr/>
          </p:nvSpPr>
          <p:spPr>
            <a:xfrm>
              <a:off x="9262992" y="3264901"/>
              <a:ext cx="228600" cy="1280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–100</a:t>
              </a:r>
            </a:p>
          </p:txBody>
        </p:sp>
        <p:sp>
          <p:nvSpPr>
            <p:cNvPr id="2508" name="TextBox 2507">
              <a:extLst>
                <a:ext uri="{FF2B5EF4-FFF2-40B4-BE49-F238E27FC236}">
                  <a16:creationId xmlns:a16="http://schemas.microsoft.com/office/drawing/2014/main" id="{278B7551-A4F7-F108-4C2C-07925FB59D28}"/>
                </a:ext>
              </a:extLst>
            </p:cNvPr>
            <p:cNvSpPr txBox="1"/>
            <p:nvPr/>
          </p:nvSpPr>
          <p:spPr>
            <a:xfrm>
              <a:off x="9308712" y="212938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2509" name="TextBox 2508">
              <a:extLst>
                <a:ext uri="{FF2B5EF4-FFF2-40B4-BE49-F238E27FC236}">
                  <a16:creationId xmlns:a16="http://schemas.microsoft.com/office/drawing/2014/main" id="{1CAAC75D-0FEE-68C9-29F0-0E40E520F8F2}"/>
                </a:ext>
              </a:extLst>
            </p:cNvPr>
            <p:cNvSpPr txBox="1"/>
            <p:nvPr/>
          </p:nvSpPr>
          <p:spPr>
            <a:xfrm>
              <a:off x="9308712" y="224206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2510" name="TextBox 2509">
              <a:extLst>
                <a:ext uri="{FF2B5EF4-FFF2-40B4-BE49-F238E27FC236}">
                  <a16:creationId xmlns:a16="http://schemas.microsoft.com/office/drawing/2014/main" id="{DA134134-0E60-C7D8-C23F-F6486368F0B9}"/>
                </a:ext>
              </a:extLst>
            </p:cNvPr>
            <p:cNvSpPr txBox="1"/>
            <p:nvPr/>
          </p:nvSpPr>
          <p:spPr>
            <a:xfrm>
              <a:off x="9308712" y="235475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2511" name="TextBox 2510">
              <a:extLst>
                <a:ext uri="{FF2B5EF4-FFF2-40B4-BE49-F238E27FC236}">
                  <a16:creationId xmlns:a16="http://schemas.microsoft.com/office/drawing/2014/main" id="{E7C34028-0D3A-2B36-5089-3D6FCEE433D0}"/>
                </a:ext>
              </a:extLst>
            </p:cNvPr>
            <p:cNvSpPr txBox="1"/>
            <p:nvPr/>
          </p:nvSpPr>
          <p:spPr>
            <a:xfrm>
              <a:off x="9308712" y="246743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512" name="TextBox 2511">
              <a:extLst>
                <a:ext uri="{FF2B5EF4-FFF2-40B4-BE49-F238E27FC236}">
                  <a16:creationId xmlns:a16="http://schemas.microsoft.com/office/drawing/2014/main" id="{D1B10DE4-2740-1949-7FA4-CB71D5815385}"/>
                </a:ext>
              </a:extLst>
            </p:cNvPr>
            <p:cNvSpPr txBox="1"/>
            <p:nvPr/>
          </p:nvSpPr>
          <p:spPr>
            <a:xfrm>
              <a:off x="9308712" y="258012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513" name="TextBox 2512">
              <a:extLst>
                <a:ext uri="{FF2B5EF4-FFF2-40B4-BE49-F238E27FC236}">
                  <a16:creationId xmlns:a16="http://schemas.microsoft.com/office/drawing/2014/main" id="{BD115ED7-DCBE-4519-C93F-0A848BB44B51}"/>
                </a:ext>
              </a:extLst>
            </p:cNvPr>
            <p:cNvSpPr txBox="1"/>
            <p:nvPr/>
          </p:nvSpPr>
          <p:spPr>
            <a:xfrm>
              <a:off x="9308712" y="269280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514" name="TextBox 2513">
              <a:extLst>
                <a:ext uri="{FF2B5EF4-FFF2-40B4-BE49-F238E27FC236}">
                  <a16:creationId xmlns:a16="http://schemas.microsoft.com/office/drawing/2014/main" id="{4EB1E41E-F42E-5439-51C1-D44E96974604}"/>
                </a:ext>
              </a:extLst>
            </p:cNvPr>
            <p:cNvSpPr txBox="1"/>
            <p:nvPr/>
          </p:nvSpPr>
          <p:spPr>
            <a:xfrm>
              <a:off x="9308712" y="280549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–20</a:t>
              </a:r>
            </a:p>
          </p:txBody>
        </p:sp>
        <p:sp>
          <p:nvSpPr>
            <p:cNvPr id="2515" name="TextBox 2514">
              <a:extLst>
                <a:ext uri="{FF2B5EF4-FFF2-40B4-BE49-F238E27FC236}">
                  <a16:creationId xmlns:a16="http://schemas.microsoft.com/office/drawing/2014/main" id="{CC27FC66-B132-C40F-1C64-8B18180A2BFE}"/>
                </a:ext>
              </a:extLst>
            </p:cNvPr>
            <p:cNvSpPr txBox="1"/>
            <p:nvPr/>
          </p:nvSpPr>
          <p:spPr>
            <a:xfrm>
              <a:off x="9308712" y="2918179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–40</a:t>
              </a:r>
            </a:p>
          </p:txBody>
        </p:sp>
        <p:sp>
          <p:nvSpPr>
            <p:cNvPr id="2516" name="TextBox 2515">
              <a:extLst>
                <a:ext uri="{FF2B5EF4-FFF2-40B4-BE49-F238E27FC236}">
                  <a16:creationId xmlns:a16="http://schemas.microsoft.com/office/drawing/2014/main" id="{FB74A570-D339-BC82-7029-EFB0143522E0}"/>
                </a:ext>
              </a:extLst>
            </p:cNvPr>
            <p:cNvSpPr txBox="1"/>
            <p:nvPr/>
          </p:nvSpPr>
          <p:spPr>
            <a:xfrm>
              <a:off x="9308712" y="303086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–60</a:t>
              </a:r>
            </a:p>
          </p:txBody>
        </p:sp>
        <p:sp>
          <p:nvSpPr>
            <p:cNvPr id="2517" name="TextBox 2516">
              <a:extLst>
                <a:ext uri="{FF2B5EF4-FFF2-40B4-BE49-F238E27FC236}">
                  <a16:creationId xmlns:a16="http://schemas.microsoft.com/office/drawing/2014/main" id="{D3178F15-AAF6-1149-8B10-3207E7B96471}"/>
                </a:ext>
              </a:extLst>
            </p:cNvPr>
            <p:cNvSpPr txBox="1"/>
            <p:nvPr/>
          </p:nvSpPr>
          <p:spPr>
            <a:xfrm>
              <a:off x="9308712" y="3143548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–80</a:t>
              </a:r>
            </a:p>
          </p:txBody>
        </p:sp>
        <p:grpSp>
          <p:nvGrpSpPr>
            <p:cNvPr id="2518" name="Group 2517">
              <a:extLst>
                <a:ext uri="{FF2B5EF4-FFF2-40B4-BE49-F238E27FC236}">
                  <a16:creationId xmlns:a16="http://schemas.microsoft.com/office/drawing/2014/main" id="{EB4C0984-DC3C-EABA-2CBE-F184346B2709}"/>
                </a:ext>
              </a:extLst>
            </p:cNvPr>
            <p:cNvGrpSpPr/>
            <p:nvPr/>
          </p:nvGrpSpPr>
          <p:grpSpPr>
            <a:xfrm>
              <a:off x="9515537" y="1622509"/>
              <a:ext cx="2342051" cy="1701629"/>
              <a:chOff x="6648852" y="1622509"/>
              <a:chExt cx="2342051" cy="1701629"/>
            </a:xfrm>
          </p:grpSpPr>
          <p:cxnSp>
            <p:nvCxnSpPr>
              <p:cNvPr id="2520" name="Straight Connector 2519">
                <a:extLst>
                  <a:ext uri="{FF2B5EF4-FFF2-40B4-BE49-F238E27FC236}">
                    <a16:creationId xmlns:a16="http://schemas.microsoft.com/office/drawing/2014/main" id="{A458715B-F39C-E119-133C-8D6D9CB92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0255" y="1622509"/>
                <a:ext cx="0" cy="17007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1" name="Straight Connector 2520">
                <a:extLst>
                  <a:ext uri="{FF2B5EF4-FFF2-40B4-BE49-F238E27FC236}">
                    <a16:creationId xmlns:a16="http://schemas.microsoft.com/office/drawing/2014/main" id="{50B70D51-9403-1886-AA1C-BD42CE0B78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5773" y="1608532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2" name="Straight Connector 2521">
                <a:extLst>
                  <a:ext uri="{FF2B5EF4-FFF2-40B4-BE49-F238E27FC236}">
                    <a16:creationId xmlns:a16="http://schemas.microsoft.com/office/drawing/2014/main" id="{B8D57B4C-9E0C-54CC-1295-C9938C22BD0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8218" y="3308568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3" name="Straight Connector 2522">
                <a:extLst>
                  <a:ext uri="{FF2B5EF4-FFF2-40B4-BE49-F238E27FC236}">
                    <a16:creationId xmlns:a16="http://schemas.microsoft.com/office/drawing/2014/main" id="{852FAB93-66E4-A907-FCE6-C3B682F80E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1721868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4" name="Straight Connector 2523">
                <a:extLst>
                  <a:ext uri="{FF2B5EF4-FFF2-40B4-BE49-F238E27FC236}">
                    <a16:creationId xmlns:a16="http://schemas.microsoft.com/office/drawing/2014/main" id="{269D6FAF-E60F-EFAF-F176-04DE79079BA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1835204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5" name="Straight Connector 2524">
                <a:extLst>
                  <a:ext uri="{FF2B5EF4-FFF2-40B4-BE49-F238E27FC236}">
                    <a16:creationId xmlns:a16="http://schemas.microsoft.com/office/drawing/2014/main" id="{9C9F3ED6-0802-8456-0813-88C90346B2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061876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6" name="Straight Connector 2525">
                <a:extLst>
                  <a:ext uri="{FF2B5EF4-FFF2-40B4-BE49-F238E27FC236}">
                    <a16:creationId xmlns:a16="http://schemas.microsoft.com/office/drawing/2014/main" id="{DA426429-1B15-FF1A-B0E9-EAF343F664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0203" y="2644126"/>
                <a:ext cx="2743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7" name="Straight Connector 2526">
                <a:extLst>
                  <a:ext uri="{FF2B5EF4-FFF2-40B4-BE49-F238E27FC236}">
                    <a16:creationId xmlns:a16="http://schemas.microsoft.com/office/drawing/2014/main" id="{92CE3BF5-6D80-9B0A-5D61-62B37BC883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401884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8" name="Straight Connector 2527">
                <a:extLst>
                  <a:ext uri="{FF2B5EF4-FFF2-40B4-BE49-F238E27FC236}">
                    <a16:creationId xmlns:a16="http://schemas.microsoft.com/office/drawing/2014/main" id="{FCCA3102-C031-342C-66A9-9D1AD82710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820471" y="1587030"/>
                <a:ext cx="0" cy="2340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9" name="Straight Connector 2528">
                <a:extLst>
                  <a:ext uri="{FF2B5EF4-FFF2-40B4-BE49-F238E27FC236}">
                    <a16:creationId xmlns:a16="http://schemas.microsoft.com/office/drawing/2014/main" id="{63809644-2F0E-F282-6A05-1D2117C26CF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968564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0" name="Straight Connector 2529">
                <a:extLst>
                  <a:ext uri="{FF2B5EF4-FFF2-40B4-BE49-F238E27FC236}">
                    <a16:creationId xmlns:a16="http://schemas.microsoft.com/office/drawing/2014/main" id="{671BA83B-EA86-7174-E625-27E08152E0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1344" y="3040417"/>
                <a:ext cx="2309559" cy="0"/>
              </a:xfrm>
              <a:prstGeom prst="line">
                <a:avLst/>
              </a:prstGeom>
              <a:ln w="9525">
                <a:solidFill>
                  <a:schemeClr val="accent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1" name="Straight Connector 2530">
                <a:extLst>
                  <a:ext uri="{FF2B5EF4-FFF2-40B4-BE49-F238E27FC236}">
                    <a16:creationId xmlns:a16="http://schemas.microsoft.com/office/drawing/2014/main" id="{5A4419FA-04E7-25EA-AD12-D4EE63E723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5773" y="3195236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2" name="Straight Connector 2531">
                <a:extLst>
                  <a:ext uri="{FF2B5EF4-FFF2-40B4-BE49-F238E27FC236}">
                    <a16:creationId xmlns:a16="http://schemas.microsoft.com/office/drawing/2014/main" id="{390F8F50-D758-A869-DA89-5AB15CF5BC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5773" y="3081900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3" name="Straight Connector 2532">
                <a:extLst>
                  <a:ext uri="{FF2B5EF4-FFF2-40B4-BE49-F238E27FC236}">
                    <a16:creationId xmlns:a16="http://schemas.microsoft.com/office/drawing/2014/main" id="{85FB9686-A71A-348D-0560-DCB38D146B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288548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4" name="Straight Connector 2533">
                <a:extLst>
                  <a:ext uri="{FF2B5EF4-FFF2-40B4-BE49-F238E27FC236}">
                    <a16:creationId xmlns:a16="http://schemas.microsoft.com/office/drawing/2014/main" id="{1B689F3A-02E5-AA38-C10F-AD6A374696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175212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5" name="Straight Connector 2534">
                <a:extLst>
                  <a:ext uri="{FF2B5EF4-FFF2-40B4-BE49-F238E27FC236}">
                    <a16:creationId xmlns:a16="http://schemas.microsoft.com/office/drawing/2014/main" id="{A50CE2B0-517B-E6A7-26FB-D0D11210AA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515220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6" name="Straight Connector 2535">
                <a:extLst>
                  <a:ext uri="{FF2B5EF4-FFF2-40B4-BE49-F238E27FC236}">
                    <a16:creationId xmlns:a16="http://schemas.microsoft.com/office/drawing/2014/main" id="{049829AF-20D9-2FC9-0612-EC38099509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2855228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7" name="Straight Connector 2536">
                <a:extLst>
                  <a:ext uri="{FF2B5EF4-FFF2-40B4-BE49-F238E27FC236}">
                    <a16:creationId xmlns:a16="http://schemas.microsoft.com/office/drawing/2014/main" id="{5523895F-CE64-F646-A591-ABECA01740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64422" y="1948540"/>
                <a:ext cx="0" cy="311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19" name="TextBox 2518">
              <a:extLst>
                <a:ext uri="{FF2B5EF4-FFF2-40B4-BE49-F238E27FC236}">
                  <a16:creationId xmlns:a16="http://schemas.microsoft.com/office/drawing/2014/main" id="{FC5CC833-46EA-285F-0554-BC3B7BA7E3CE}"/>
                </a:ext>
              </a:extLst>
            </p:cNvPr>
            <p:cNvSpPr txBox="1"/>
            <p:nvPr/>
          </p:nvSpPr>
          <p:spPr>
            <a:xfrm>
              <a:off x="9308712" y="1904014"/>
              <a:ext cx="18288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140</a:t>
              </a:r>
            </a:p>
          </p:txBody>
        </p:sp>
      </p:grpSp>
      <p:grpSp>
        <p:nvGrpSpPr>
          <p:cNvPr id="2538" name="Group 2537">
            <a:extLst>
              <a:ext uri="{FF2B5EF4-FFF2-40B4-BE49-F238E27FC236}">
                <a16:creationId xmlns:a16="http://schemas.microsoft.com/office/drawing/2014/main" id="{2754B0B7-3B75-9C6E-42D3-B5515F923611}"/>
              </a:ext>
            </a:extLst>
          </p:cNvPr>
          <p:cNvGrpSpPr/>
          <p:nvPr/>
        </p:nvGrpSpPr>
        <p:grpSpPr>
          <a:xfrm>
            <a:off x="1406749" y="5155157"/>
            <a:ext cx="4041187" cy="738618"/>
            <a:chOff x="642938" y="3352800"/>
            <a:chExt cx="11522392" cy="2107406"/>
          </a:xfrm>
        </p:grpSpPr>
        <p:sp>
          <p:nvSpPr>
            <p:cNvPr id="2539" name="Freeform: Shape 1352">
              <a:extLst>
                <a:ext uri="{FF2B5EF4-FFF2-40B4-BE49-F238E27FC236}">
                  <a16:creationId xmlns:a16="http://schemas.microsoft.com/office/drawing/2014/main" id="{93174C0A-5405-45F5-3F32-4449E43D39F8}"/>
                </a:ext>
              </a:extLst>
            </p:cNvPr>
            <p:cNvSpPr/>
            <p:nvPr/>
          </p:nvSpPr>
          <p:spPr>
            <a:xfrm>
              <a:off x="7977188" y="3352800"/>
              <a:ext cx="4188142" cy="305753"/>
            </a:xfrm>
            <a:custGeom>
              <a:avLst/>
              <a:gdLst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0990 w 4183380"/>
                <a:gd name="connsiteY2" fmla="*/ 213360 h 300990"/>
                <a:gd name="connsiteX3" fmla="*/ 4072890 w 4183380"/>
                <a:gd name="connsiteY3" fmla="*/ 262890 h 300990"/>
                <a:gd name="connsiteX4" fmla="*/ 3970020 w 4183380"/>
                <a:gd name="connsiteY4" fmla="*/ 121920 h 300990"/>
                <a:gd name="connsiteX5" fmla="*/ 3935730 w 4183380"/>
                <a:gd name="connsiteY5" fmla="*/ 148590 h 300990"/>
                <a:gd name="connsiteX6" fmla="*/ 3893820 w 4183380"/>
                <a:gd name="connsiteY6" fmla="*/ 137160 h 300990"/>
                <a:gd name="connsiteX7" fmla="*/ 3870960 w 4183380"/>
                <a:gd name="connsiteY7" fmla="*/ 163830 h 300990"/>
                <a:gd name="connsiteX8" fmla="*/ 3825240 w 4183380"/>
                <a:gd name="connsiteY8" fmla="*/ 163830 h 300990"/>
                <a:gd name="connsiteX9" fmla="*/ 3768090 w 4183380"/>
                <a:gd name="connsiteY9" fmla="*/ 213360 h 300990"/>
                <a:gd name="connsiteX10" fmla="*/ 3718560 w 4183380"/>
                <a:gd name="connsiteY10" fmla="*/ 106680 h 300990"/>
                <a:gd name="connsiteX11" fmla="*/ 3684270 w 4183380"/>
                <a:gd name="connsiteY11" fmla="*/ 76200 h 300990"/>
                <a:gd name="connsiteX12" fmla="*/ 3649980 w 4183380"/>
                <a:gd name="connsiteY12" fmla="*/ 3810 h 300990"/>
                <a:gd name="connsiteX13" fmla="*/ 3623310 w 4183380"/>
                <a:gd name="connsiteY13" fmla="*/ 64770 h 300990"/>
                <a:gd name="connsiteX14" fmla="*/ 3589020 w 4183380"/>
                <a:gd name="connsiteY14" fmla="*/ 87630 h 300990"/>
                <a:gd name="connsiteX15" fmla="*/ 3539490 w 4183380"/>
                <a:gd name="connsiteY15" fmla="*/ 30480 h 300990"/>
                <a:gd name="connsiteX16" fmla="*/ 3501390 w 4183380"/>
                <a:gd name="connsiteY16" fmla="*/ 30480 h 300990"/>
                <a:gd name="connsiteX17" fmla="*/ 3486150 w 4183380"/>
                <a:gd name="connsiteY17" fmla="*/ 57150 h 300990"/>
                <a:gd name="connsiteX18" fmla="*/ 3451860 w 4183380"/>
                <a:gd name="connsiteY18" fmla="*/ 30480 h 300990"/>
                <a:gd name="connsiteX19" fmla="*/ 3368040 w 4183380"/>
                <a:gd name="connsiteY19" fmla="*/ 144780 h 300990"/>
                <a:gd name="connsiteX20" fmla="*/ 3329940 w 4183380"/>
                <a:gd name="connsiteY20" fmla="*/ 163830 h 300990"/>
                <a:gd name="connsiteX21" fmla="*/ 3291840 w 4183380"/>
                <a:gd name="connsiteY21" fmla="*/ 213360 h 300990"/>
                <a:gd name="connsiteX22" fmla="*/ 3291840 w 4183380"/>
                <a:gd name="connsiteY22" fmla="*/ 213360 h 300990"/>
                <a:gd name="connsiteX23" fmla="*/ 3234690 w 4183380"/>
                <a:gd name="connsiteY23" fmla="*/ 137160 h 300990"/>
                <a:gd name="connsiteX24" fmla="*/ 3196590 w 4183380"/>
                <a:gd name="connsiteY24" fmla="*/ 201930 h 300990"/>
                <a:gd name="connsiteX25" fmla="*/ 3162300 w 4183380"/>
                <a:gd name="connsiteY25" fmla="*/ 160020 h 300990"/>
                <a:gd name="connsiteX26" fmla="*/ 3089910 w 4183380"/>
                <a:gd name="connsiteY26" fmla="*/ 114300 h 300990"/>
                <a:gd name="connsiteX27" fmla="*/ 3067050 w 4183380"/>
                <a:gd name="connsiteY27" fmla="*/ 186690 h 300990"/>
                <a:gd name="connsiteX28" fmla="*/ 3025140 w 4183380"/>
                <a:gd name="connsiteY28" fmla="*/ 251460 h 300990"/>
                <a:gd name="connsiteX29" fmla="*/ 2994660 w 4183380"/>
                <a:gd name="connsiteY29" fmla="*/ 228600 h 300990"/>
                <a:gd name="connsiteX30" fmla="*/ 2929890 w 4183380"/>
                <a:gd name="connsiteY30" fmla="*/ 220980 h 300990"/>
                <a:gd name="connsiteX31" fmla="*/ 2926080 w 4183380"/>
                <a:gd name="connsiteY31" fmla="*/ 217170 h 300990"/>
                <a:gd name="connsiteX32" fmla="*/ 2842260 w 4183380"/>
                <a:gd name="connsiteY32" fmla="*/ 217170 h 300990"/>
                <a:gd name="connsiteX33" fmla="*/ 2804160 w 4183380"/>
                <a:gd name="connsiteY33" fmla="*/ 259080 h 300990"/>
                <a:gd name="connsiteX34" fmla="*/ 2788920 w 4183380"/>
                <a:gd name="connsiteY34" fmla="*/ 228600 h 300990"/>
                <a:gd name="connsiteX35" fmla="*/ 2781300 w 4183380"/>
                <a:gd name="connsiteY35" fmla="*/ 198120 h 300990"/>
                <a:gd name="connsiteX36" fmla="*/ 2739390 w 4183380"/>
                <a:gd name="connsiteY36" fmla="*/ 220980 h 300990"/>
                <a:gd name="connsiteX37" fmla="*/ 2712720 w 4183380"/>
                <a:gd name="connsiteY37" fmla="*/ 262890 h 300990"/>
                <a:gd name="connsiteX38" fmla="*/ 2674620 w 4183380"/>
                <a:gd name="connsiteY38" fmla="*/ 217170 h 300990"/>
                <a:gd name="connsiteX39" fmla="*/ 2659380 w 4183380"/>
                <a:gd name="connsiteY39" fmla="*/ 156210 h 300990"/>
                <a:gd name="connsiteX40" fmla="*/ 2644140 w 4183380"/>
                <a:gd name="connsiteY40" fmla="*/ 114300 h 300990"/>
                <a:gd name="connsiteX41" fmla="*/ 2628900 w 4183380"/>
                <a:gd name="connsiteY41" fmla="*/ 53340 h 300990"/>
                <a:gd name="connsiteX42" fmla="*/ 2564130 w 4183380"/>
                <a:gd name="connsiteY42" fmla="*/ 57150 h 300990"/>
                <a:gd name="connsiteX43" fmla="*/ 2533650 w 4183380"/>
                <a:gd name="connsiteY43" fmla="*/ 83820 h 300990"/>
                <a:gd name="connsiteX44" fmla="*/ 2522220 w 4183380"/>
                <a:gd name="connsiteY44" fmla="*/ 137160 h 300990"/>
                <a:gd name="connsiteX45" fmla="*/ 2503170 w 4183380"/>
                <a:gd name="connsiteY45" fmla="*/ 198120 h 300990"/>
                <a:gd name="connsiteX46" fmla="*/ 2415540 w 4183380"/>
                <a:gd name="connsiteY46" fmla="*/ 152400 h 300990"/>
                <a:gd name="connsiteX47" fmla="*/ 2354580 w 4183380"/>
                <a:gd name="connsiteY47" fmla="*/ 68580 h 300990"/>
                <a:gd name="connsiteX48" fmla="*/ 2324100 w 4183380"/>
                <a:gd name="connsiteY48" fmla="*/ 57150 h 300990"/>
                <a:gd name="connsiteX49" fmla="*/ 2278380 w 4183380"/>
                <a:gd name="connsiteY49" fmla="*/ 167640 h 300990"/>
                <a:gd name="connsiteX50" fmla="*/ 2251710 w 4183380"/>
                <a:gd name="connsiteY50" fmla="*/ 129540 h 300990"/>
                <a:gd name="connsiteX51" fmla="*/ 2213610 w 4183380"/>
                <a:gd name="connsiteY51" fmla="*/ 171450 h 300990"/>
                <a:gd name="connsiteX52" fmla="*/ 2186940 w 4183380"/>
                <a:gd name="connsiteY52" fmla="*/ 129540 h 300990"/>
                <a:gd name="connsiteX53" fmla="*/ 2068830 w 4183380"/>
                <a:gd name="connsiteY53" fmla="*/ 121920 h 300990"/>
                <a:gd name="connsiteX54" fmla="*/ 2007870 w 4183380"/>
                <a:gd name="connsiteY54" fmla="*/ 201930 h 300990"/>
                <a:gd name="connsiteX55" fmla="*/ 1969770 w 4183380"/>
                <a:gd name="connsiteY55" fmla="*/ 95250 h 300990"/>
                <a:gd name="connsiteX56" fmla="*/ 1924050 w 4183380"/>
                <a:gd name="connsiteY56" fmla="*/ 186690 h 300990"/>
                <a:gd name="connsiteX57" fmla="*/ 1897380 w 4183380"/>
                <a:gd name="connsiteY57" fmla="*/ 160020 h 300990"/>
                <a:gd name="connsiteX58" fmla="*/ 1832610 w 4183380"/>
                <a:gd name="connsiteY58" fmla="*/ 167640 h 300990"/>
                <a:gd name="connsiteX59" fmla="*/ 1794510 w 4183380"/>
                <a:gd name="connsiteY59" fmla="*/ 209550 h 300990"/>
                <a:gd name="connsiteX60" fmla="*/ 1752600 w 4183380"/>
                <a:gd name="connsiteY60" fmla="*/ 240030 h 300990"/>
                <a:gd name="connsiteX61" fmla="*/ 1725930 w 4183380"/>
                <a:gd name="connsiteY61" fmla="*/ 217170 h 300990"/>
                <a:gd name="connsiteX62" fmla="*/ 1687830 w 4183380"/>
                <a:gd name="connsiteY62" fmla="*/ 217170 h 300990"/>
                <a:gd name="connsiteX63" fmla="*/ 1653540 w 4183380"/>
                <a:gd name="connsiteY63" fmla="*/ 137160 h 300990"/>
                <a:gd name="connsiteX64" fmla="*/ 1619250 w 4183380"/>
                <a:gd name="connsiteY64" fmla="*/ 144780 h 300990"/>
                <a:gd name="connsiteX65" fmla="*/ 1569720 w 4183380"/>
                <a:gd name="connsiteY65" fmla="*/ 163830 h 300990"/>
                <a:gd name="connsiteX66" fmla="*/ 1554480 w 4183380"/>
                <a:gd name="connsiteY66" fmla="*/ 99060 h 300990"/>
                <a:gd name="connsiteX67" fmla="*/ 1478280 w 4183380"/>
                <a:gd name="connsiteY67" fmla="*/ 0 h 300990"/>
                <a:gd name="connsiteX68" fmla="*/ 1398270 w 4183380"/>
                <a:gd name="connsiteY68" fmla="*/ 190500 h 300990"/>
                <a:gd name="connsiteX69" fmla="*/ 1360170 w 4183380"/>
                <a:gd name="connsiteY69" fmla="*/ 201930 h 300990"/>
                <a:gd name="connsiteX70" fmla="*/ 1329690 w 4183380"/>
                <a:gd name="connsiteY70" fmla="*/ 114300 h 300990"/>
                <a:gd name="connsiteX71" fmla="*/ 1303020 w 4183380"/>
                <a:gd name="connsiteY71" fmla="*/ 114300 h 300990"/>
                <a:gd name="connsiteX72" fmla="*/ 1223010 w 4183380"/>
                <a:gd name="connsiteY72" fmla="*/ 251460 h 300990"/>
                <a:gd name="connsiteX73" fmla="*/ 1184910 w 4183380"/>
                <a:gd name="connsiteY73" fmla="*/ 220980 h 300990"/>
                <a:gd name="connsiteX74" fmla="*/ 1173480 w 4183380"/>
                <a:gd name="connsiteY74" fmla="*/ 167640 h 300990"/>
                <a:gd name="connsiteX75" fmla="*/ 1154430 w 4183380"/>
                <a:gd name="connsiteY75" fmla="*/ 148590 h 300990"/>
                <a:gd name="connsiteX76" fmla="*/ 1127760 w 4183380"/>
                <a:gd name="connsiteY76" fmla="*/ 129540 h 300990"/>
                <a:gd name="connsiteX77" fmla="*/ 1093470 w 4183380"/>
                <a:gd name="connsiteY77" fmla="*/ 133350 h 300990"/>
                <a:gd name="connsiteX78" fmla="*/ 1062990 w 4183380"/>
                <a:gd name="connsiteY78" fmla="*/ 186690 h 300990"/>
                <a:gd name="connsiteX79" fmla="*/ 1059180 w 4183380"/>
                <a:gd name="connsiteY79" fmla="*/ 220980 h 300990"/>
                <a:gd name="connsiteX80" fmla="*/ 1017270 w 4183380"/>
                <a:gd name="connsiteY80" fmla="*/ 243840 h 300990"/>
                <a:gd name="connsiteX81" fmla="*/ 982980 w 4183380"/>
                <a:gd name="connsiteY81" fmla="*/ 240030 h 300990"/>
                <a:gd name="connsiteX82" fmla="*/ 922020 w 4183380"/>
                <a:gd name="connsiteY82" fmla="*/ 266700 h 300990"/>
                <a:gd name="connsiteX83" fmla="*/ 902970 w 4183380"/>
                <a:gd name="connsiteY83" fmla="*/ 266700 h 300990"/>
                <a:gd name="connsiteX84" fmla="*/ 857250 w 4183380"/>
                <a:gd name="connsiteY84" fmla="*/ 247650 h 300990"/>
                <a:gd name="connsiteX85" fmla="*/ 815340 w 4183380"/>
                <a:gd name="connsiteY85" fmla="*/ 270510 h 300990"/>
                <a:gd name="connsiteX86" fmla="*/ 739140 w 4183380"/>
                <a:gd name="connsiteY86" fmla="*/ 266700 h 300990"/>
                <a:gd name="connsiteX87" fmla="*/ 701040 w 4183380"/>
                <a:gd name="connsiteY87" fmla="*/ 133350 h 300990"/>
                <a:gd name="connsiteX88" fmla="*/ 666750 w 4183380"/>
                <a:gd name="connsiteY88" fmla="*/ 140970 h 300990"/>
                <a:gd name="connsiteX89" fmla="*/ 601980 w 4183380"/>
                <a:gd name="connsiteY89" fmla="*/ 209550 h 300990"/>
                <a:gd name="connsiteX90" fmla="*/ 567690 w 4183380"/>
                <a:gd name="connsiteY90" fmla="*/ 148590 h 300990"/>
                <a:gd name="connsiteX91" fmla="*/ 518160 w 4183380"/>
                <a:gd name="connsiteY91" fmla="*/ 152400 h 300990"/>
                <a:gd name="connsiteX92" fmla="*/ 487680 w 4183380"/>
                <a:gd name="connsiteY92" fmla="*/ 102870 h 300990"/>
                <a:gd name="connsiteX93" fmla="*/ 457200 w 4183380"/>
                <a:gd name="connsiteY93" fmla="*/ 220980 h 300990"/>
                <a:gd name="connsiteX94" fmla="*/ 430530 w 4183380"/>
                <a:gd name="connsiteY94" fmla="*/ 83820 h 300990"/>
                <a:gd name="connsiteX95" fmla="*/ 384810 w 4183380"/>
                <a:gd name="connsiteY95" fmla="*/ 19050 h 300990"/>
                <a:gd name="connsiteX96" fmla="*/ 316230 w 4183380"/>
                <a:gd name="connsiteY96" fmla="*/ 129540 h 300990"/>
                <a:gd name="connsiteX97" fmla="*/ 270510 w 4183380"/>
                <a:gd name="connsiteY97" fmla="*/ 137160 h 300990"/>
                <a:gd name="connsiteX98" fmla="*/ 251460 w 4183380"/>
                <a:gd name="connsiteY98" fmla="*/ 182880 h 300990"/>
                <a:gd name="connsiteX99" fmla="*/ 175260 w 4183380"/>
                <a:gd name="connsiteY99" fmla="*/ 251460 h 300990"/>
                <a:gd name="connsiteX100" fmla="*/ 129540 w 4183380"/>
                <a:gd name="connsiteY100" fmla="*/ 262890 h 300990"/>
                <a:gd name="connsiteX101" fmla="*/ 114300 w 4183380"/>
                <a:gd name="connsiteY101" fmla="*/ 240030 h 300990"/>
                <a:gd name="connsiteX102" fmla="*/ 76200 w 4183380"/>
                <a:gd name="connsiteY102" fmla="*/ 300990 h 300990"/>
                <a:gd name="connsiteX103" fmla="*/ 38100 w 4183380"/>
                <a:gd name="connsiteY103" fmla="*/ 300990 h 300990"/>
                <a:gd name="connsiteX104" fmla="*/ 0 w 4183380"/>
                <a:gd name="connsiteY104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0990 w 4183380"/>
                <a:gd name="connsiteY2" fmla="*/ 213360 h 300990"/>
                <a:gd name="connsiteX3" fmla="*/ 4072890 w 4183380"/>
                <a:gd name="connsiteY3" fmla="*/ 270034 h 300990"/>
                <a:gd name="connsiteX4" fmla="*/ 3970020 w 4183380"/>
                <a:gd name="connsiteY4" fmla="*/ 121920 h 300990"/>
                <a:gd name="connsiteX5" fmla="*/ 3935730 w 4183380"/>
                <a:gd name="connsiteY5" fmla="*/ 148590 h 300990"/>
                <a:gd name="connsiteX6" fmla="*/ 3893820 w 4183380"/>
                <a:gd name="connsiteY6" fmla="*/ 137160 h 300990"/>
                <a:gd name="connsiteX7" fmla="*/ 3870960 w 4183380"/>
                <a:gd name="connsiteY7" fmla="*/ 163830 h 300990"/>
                <a:gd name="connsiteX8" fmla="*/ 3825240 w 4183380"/>
                <a:gd name="connsiteY8" fmla="*/ 163830 h 300990"/>
                <a:gd name="connsiteX9" fmla="*/ 3768090 w 4183380"/>
                <a:gd name="connsiteY9" fmla="*/ 213360 h 300990"/>
                <a:gd name="connsiteX10" fmla="*/ 3718560 w 4183380"/>
                <a:gd name="connsiteY10" fmla="*/ 106680 h 300990"/>
                <a:gd name="connsiteX11" fmla="*/ 3684270 w 4183380"/>
                <a:gd name="connsiteY11" fmla="*/ 76200 h 300990"/>
                <a:gd name="connsiteX12" fmla="*/ 3649980 w 4183380"/>
                <a:gd name="connsiteY12" fmla="*/ 3810 h 300990"/>
                <a:gd name="connsiteX13" fmla="*/ 3623310 w 4183380"/>
                <a:gd name="connsiteY13" fmla="*/ 64770 h 300990"/>
                <a:gd name="connsiteX14" fmla="*/ 3589020 w 4183380"/>
                <a:gd name="connsiteY14" fmla="*/ 87630 h 300990"/>
                <a:gd name="connsiteX15" fmla="*/ 3539490 w 4183380"/>
                <a:gd name="connsiteY15" fmla="*/ 30480 h 300990"/>
                <a:gd name="connsiteX16" fmla="*/ 3501390 w 4183380"/>
                <a:gd name="connsiteY16" fmla="*/ 30480 h 300990"/>
                <a:gd name="connsiteX17" fmla="*/ 3486150 w 4183380"/>
                <a:gd name="connsiteY17" fmla="*/ 57150 h 300990"/>
                <a:gd name="connsiteX18" fmla="*/ 3451860 w 4183380"/>
                <a:gd name="connsiteY18" fmla="*/ 30480 h 300990"/>
                <a:gd name="connsiteX19" fmla="*/ 3368040 w 4183380"/>
                <a:gd name="connsiteY19" fmla="*/ 144780 h 300990"/>
                <a:gd name="connsiteX20" fmla="*/ 3329940 w 4183380"/>
                <a:gd name="connsiteY20" fmla="*/ 163830 h 300990"/>
                <a:gd name="connsiteX21" fmla="*/ 3291840 w 4183380"/>
                <a:gd name="connsiteY21" fmla="*/ 213360 h 300990"/>
                <a:gd name="connsiteX22" fmla="*/ 3291840 w 4183380"/>
                <a:gd name="connsiteY22" fmla="*/ 213360 h 300990"/>
                <a:gd name="connsiteX23" fmla="*/ 3234690 w 4183380"/>
                <a:gd name="connsiteY23" fmla="*/ 137160 h 300990"/>
                <a:gd name="connsiteX24" fmla="*/ 3196590 w 4183380"/>
                <a:gd name="connsiteY24" fmla="*/ 201930 h 300990"/>
                <a:gd name="connsiteX25" fmla="*/ 3162300 w 4183380"/>
                <a:gd name="connsiteY25" fmla="*/ 160020 h 300990"/>
                <a:gd name="connsiteX26" fmla="*/ 3089910 w 4183380"/>
                <a:gd name="connsiteY26" fmla="*/ 114300 h 300990"/>
                <a:gd name="connsiteX27" fmla="*/ 3067050 w 4183380"/>
                <a:gd name="connsiteY27" fmla="*/ 186690 h 300990"/>
                <a:gd name="connsiteX28" fmla="*/ 3025140 w 4183380"/>
                <a:gd name="connsiteY28" fmla="*/ 251460 h 300990"/>
                <a:gd name="connsiteX29" fmla="*/ 2994660 w 4183380"/>
                <a:gd name="connsiteY29" fmla="*/ 228600 h 300990"/>
                <a:gd name="connsiteX30" fmla="*/ 2929890 w 4183380"/>
                <a:gd name="connsiteY30" fmla="*/ 220980 h 300990"/>
                <a:gd name="connsiteX31" fmla="*/ 2926080 w 4183380"/>
                <a:gd name="connsiteY31" fmla="*/ 217170 h 300990"/>
                <a:gd name="connsiteX32" fmla="*/ 2842260 w 4183380"/>
                <a:gd name="connsiteY32" fmla="*/ 217170 h 300990"/>
                <a:gd name="connsiteX33" fmla="*/ 2804160 w 4183380"/>
                <a:gd name="connsiteY33" fmla="*/ 259080 h 300990"/>
                <a:gd name="connsiteX34" fmla="*/ 2788920 w 4183380"/>
                <a:gd name="connsiteY34" fmla="*/ 228600 h 300990"/>
                <a:gd name="connsiteX35" fmla="*/ 2781300 w 4183380"/>
                <a:gd name="connsiteY35" fmla="*/ 198120 h 300990"/>
                <a:gd name="connsiteX36" fmla="*/ 2739390 w 4183380"/>
                <a:gd name="connsiteY36" fmla="*/ 220980 h 300990"/>
                <a:gd name="connsiteX37" fmla="*/ 2712720 w 4183380"/>
                <a:gd name="connsiteY37" fmla="*/ 262890 h 300990"/>
                <a:gd name="connsiteX38" fmla="*/ 2674620 w 4183380"/>
                <a:gd name="connsiteY38" fmla="*/ 217170 h 300990"/>
                <a:gd name="connsiteX39" fmla="*/ 2659380 w 4183380"/>
                <a:gd name="connsiteY39" fmla="*/ 156210 h 300990"/>
                <a:gd name="connsiteX40" fmla="*/ 2644140 w 4183380"/>
                <a:gd name="connsiteY40" fmla="*/ 114300 h 300990"/>
                <a:gd name="connsiteX41" fmla="*/ 2628900 w 4183380"/>
                <a:gd name="connsiteY41" fmla="*/ 53340 h 300990"/>
                <a:gd name="connsiteX42" fmla="*/ 2564130 w 4183380"/>
                <a:gd name="connsiteY42" fmla="*/ 57150 h 300990"/>
                <a:gd name="connsiteX43" fmla="*/ 2533650 w 4183380"/>
                <a:gd name="connsiteY43" fmla="*/ 83820 h 300990"/>
                <a:gd name="connsiteX44" fmla="*/ 2522220 w 4183380"/>
                <a:gd name="connsiteY44" fmla="*/ 137160 h 300990"/>
                <a:gd name="connsiteX45" fmla="*/ 2503170 w 4183380"/>
                <a:gd name="connsiteY45" fmla="*/ 198120 h 300990"/>
                <a:gd name="connsiteX46" fmla="*/ 2415540 w 4183380"/>
                <a:gd name="connsiteY46" fmla="*/ 152400 h 300990"/>
                <a:gd name="connsiteX47" fmla="*/ 2354580 w 4183380"/>
                <a:gd name="connsiteY47" fmla="*/ 68580 h 300990"/>
                <a:gd name="connsiteX48" fmla="*/ 2324100 w 4183380"/>
                <a:gd name="connsiteY48" fmla="*/ 57150 h 300990"/>
                <a:gd name="connsiteX49" fmla="*/ 2278380 w 4183380"/>
                <a:gd name="connsiteY49" fmla="*/ 167640 h 300990"/>
                <a:gd name="connsiteX50" fmla="*/ 2251710 w 4183380"/>
                <a:gd name="connsiteY50" fmla="*/ 129540 h 300990"/>
                <a:gd name="connsiteX51" fmla="*/ 2213610 w 4183380"/>
                <a:gd name="connsiteY51" fmla="*/ 171450 h 300990"/>
                <a:gd name="connsiteX52" fmla="*/ 2186940 w 4183380"/>
                <a:gd name="connsiteY52" fmla="*/ 129540 h 300990"/>
                <a:gd name="connsiteX53" fmla="*/ 2068830 w 4183380"/>
                <a:gd name="connsiteY53" fmla="*/ 121920 h 300990"/>
                <a:gd name="connsiteX54" fmla="*/ 2007870 w 4183380"/>
                <a:gd name="connsiteY54" fmla="*/ 201930 h 300990"/>
                <a:gd name="connsiteX55" fmla="*/ 1969770 w 4183380"/>
                <a:gd name="connsiteY55" fmla="*/ 95250 h 300990"/>
                <a:gd name="connsiteX56" fmla="*/ 1924050 w 4183380"/>
                <a:gd name="connsiteY56" fmla="*/ 186690 h 300990"/>
                <a:gd name="connsiteX57" fmla="*/ 1897380 w 4183380"/>
                <a:gd name="connsiteY57" fmla="*/ 160020 h 300990"/>
                <a:gd name="connsiteX58" fmla="*/ 1832610 w 4183380"/>
                <a:gd name="connsiteY58" fmla="*/ 167640 h 300990"/>
                <a:gd name="connsiteX59" fmla="*/ 1794510 w 4183380"/>
                <a:gd name="connsiteY59" fmla="*/ 209550 h 300990"/>
                <a:gd name="connsiteX60" fmla="*/ 1752600 w 4183380"/>
                <a:gd name="connsiteY60" fmla="*/ 240030 h 300990"/>
                <a:gd name="connsiteX61" fmla="*/ 1725930 w 4183380"/>
                <a:gd name="connsiteY61" fmla="*/ 217170 h 300990"/>
                <a:gd name="connsiteX62" fmla="*/ 1687830 w 4183380"/>
                <a:gd name="connsiteY62" fmla="*/ 217170 h 300990"/>
                <a:gd name="connsiteX63" fmla="*/ 1653540 w 4183380"/>
                <a:gd name="connsiteY63" fmla="*/ 137160 h 300990"/>
                <a:gd name="connsiteX64" fmla="*/ 1619250 w 4183380"/>
                <a:gd name="connsiteY64" fmla="*/ 144780 h 300990"/>
                <a:gd name="connsiteX65" fmla="*/ 1569720 w 4183380"/>
                <a:gd name="connsiteY65" fmla="*/ 163830 h 300990"/>
                <a:gd name="connsiteX66" fmla="*/ 1554480 w 4183380"/>
                <a:gd name="connsiteY66" fmla="*/ 99060 h 300990"/>
                <a:gd name="connsiteX67" fmla="*/ 1478280 w 4183380"/>
                <a:gd name="connsiteY67" fmla="*/ 0 h 300990"/>
                <a:gd name="connsiteX68" fmla="*/ 1398270 w 4183380"/>
                <a:gd name="connsiteY68" fmla="*/ 190500 h 300990"/>
                <a:gd name="connsiteX69" fmla="*/ 1360170 w 4183380"/>
                <a:gd name="connsiteY69" fmla="*/ 201930 h 300990"/>
                <a:gd name="connsiteX70" fmla="*/ 1329690 w 4183380"/>
                <a:gd name="connsiteY70" fmla="*/ 114300 h 300990"/>
                <a:gd name="connsiteX71" fmla="*/ 1303020 w 4183380"/>
                <a:gd name="connsiteY71" fmla="*/ 114300 h 300990"/>
                <a:gd name="connsiteX72" fmla="*/ 1223010 w 4183380"/>
                <a:gd name="connsiteY72" fmla="*/ 251460 h 300990"/>
                <a:gd name="connsiteX73" fmla="*/ 1184910 w 4183380"/>
                <a:gd name="connsiteY73" fmla="*/ 220980 h 300990"/>
                <a:gd name="connsiteX74" fmla="*/ 1173480 w 4183380"/>
                <a:gd name="connsiteY74" fmla="*/ 167640 h 300990"/>
                <a:gd name="connsiteX75" fmla="*/ 1154430 w 4183380"/>
                <a:gd name="connsiteY75" fmla="*/ 148590 h 300990"/>
                <a:gd name="connsiteX76" fmla="*/ 1127760 w 4183380"/>
                <a:gd name="connsiteY76" fmla="*/ 129540 h 300990"/>
                <a:gd name="connsiteX77" fmla="*/ 1093470 w 4183380"/>
                <a:gd name="connsiteY77" fmla="*/ 133350 h 300990"/>
                <a:gd name="connsiteX78" fmla="*/ 1062990 w 4183380"/>
                <a:gd name="connsiteY78" fmla="*/ 186690 h 300990"/>
                <a:gd name="connsiteX79" fmla="*/ 1059180 w 4183380"/>
                <a:gd name="connsiteY79" fmla="*/ 220980 h 300990"/>
                <a:gd name="connsiteX80" fmla="*/ 1017270 w 4183380"/>
                <a:gd name="connsiteY80" fmla="*/ 243840 h 300990"/>
                <a:gd name="connsiteX81" fmla="*/ 982980 w 4183380"/>
                <a:gd name="connsiteY81" fmla="*/ 240030 h 300990"/>
                <a:gd name="connsiteX82" fmla="*/ 922020 w 4183380"/>
                <a:gd name="connsiteY82" fmla="*/ 266700 h 300990"/>
                <a:gd name="connsiteX83" fmla="*/ 902970 w 4183380"/>
                <a:gd name="connsiteY83" fmla="*/ 266700 h 300990"/>
                <a:gd name="connsiteX84" fmla="*/ 857250 w 4183380"/>
                <a:gd name="connsiteY84" fmla="*/ 247650 h 300990"/>
                <a:gd name="connsiteX85" fmla="*/ 815340 w 4183380"/>
                <a:gd name="connsiteY85" fmla="*/ 270510 h 300990"/>
                <a:gd name="connsiteX86" fmla="*/ 739140 w 4183380"/>
                <a:gd name="connsiteY86" fmla="*/ 266700 h 300990"/>
                <a:gd name="connsiteX87" fmla="*/ 701040 w 4183380"/>
                <a:gd name="connsiteY87" fmla="*/ 133350 h 300990"/>
                <a:gd name="connsiteX88" fmla="*/ 666750 w 4183380"/>
                <a:gd name="connsiteY88" fmla="*/ 140970 h 300990"/>
                <a:gd name="connsiteX89" fmla="*/ 601980 w 4183380"/>
                <a:gd name="connsiteY89" fmla="*/ 209550 h 300990"/>
                <a:gd name="connsiteX90" fmla="*/ 567690 w 4183380"/>
                <a:gd name="connsiteY90" fmla="*/ 148590 h 300990"/>
                <a:gd name="connsiteX91" fmla="*/ 518160 w 4183380"/>
                <a:gd name="connsiteY91" fmla="*/ 152400 h 300990"/>
                <a:gd name="connsiteX92" fmla="*/ 487680 w 4183380"/>
                <a:gd name="connsiteY92" fmla="*/ 102870 h 300990"/>
                <a:gd name="connsiteX93" fmla="*/ 457200 w 4183380"/>
                <a:gd name="connsiteY93" fmla="*/ 220980 h 300990"/>
                <a:gd name="connsiteX94" fmla="*/ 430530 w 4183380"/>
                <a:gd name="connsiteY94" fmla="*/ 83820 h 300990"/>
                <a:gd name="connsiteX95" fmla="*/ 384810 w 4183380"/>
                <a:gd name="connsiteY95" fmla="*/ 19050 h 300990"/>
                <a:gd name="connsiteX96" fmla="*/ 316230 w 4183380"/>
                <a:gd name="connsiteY96" fmla="*/ 129540 h 300990"/>
                <a:gd name="connsiteX97" fmla="*/ 270510 w 4183380"/>
                <a:gd name="connsiteY97" fmla="*/ 137160 h 300990"/>
                <a:gd name="connsiteX98" fmla="*/ 251460 w 4183380"/>
                <a:gd name="connsiteY98" fmla="*/ 182880 h 300990"/>
                <a:gd name="connsiteX99" fmla="*/ 175260 w 4183380"/>
                <a:gd name="connsiteY99" fmla="*/ 251460 h 300990"/>
                <a:gd name="connsiteX100" fmla="*/ 129540 w 4183380"/>
                <a:gd name="connsiteY100" fmla="*/ 262890 h 300990"/>
                <a:gd name="connsiteX101" fmla="*/ 114300 w 4183380"/>
                <a:gd name="connsiteY101" fmla="*/ 240030 h 300990"/>
                <a:gd name="connsiteX102" fmla="*/ 76200 w 4183380"/>
                <a:gd name="connsiteY102" fmla="*/ 300990 h 300990"/>
                <a:gd name="connsiteX103" fmla="*/ 38100 w 4183380"/>
                <a:gd name="connsiteY103" fmla="*/ 300990 h 300990"/>
                <a:gd name="connsiteX104" fmla="*/ 0 w 4183380"/>
                <a:gd name="connsiteY104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3970020 w 4183380"/>
                <a:gd name="connsiteY4" fmla="*/ 121920 h 300990"/>
                <a:gd name="connsiteX5" fmla="*/ 3935730 w 4183380"/>
                <a:gd name="connsiteY5" fmla="*/ 148590 h 300990"/>
                <a:gd name="connsiteX6" fmla="*/ 3893820 w 4183380"/>
                <a:gd name="connsiteY6" fmla="*/ 137160 h 300990"/>
                <a:gd name="connsiteX7" fmla="*/ 3870960 w 4183380"/>
                <a:gd name="connsiteY7" fmla="*/ 163830 h 300990"/>
                <a:gd name="connsiteX8" fmla="*/ 3825240 w 4183380"/>
                <a:gd name="connsiteY8" fmla="*/ 163830 h 300990"/>
                <a:gd name="connsiteX9" fmla="*/ 3768090 w 4183380"/>
                <a:gd name="connsiteY9" fmla="*/ 213360 h 300990"/>
                <a:gd name="connsiteX10" fmla="*/ 3718560 w 4183380"/>
                <a:gd name="connsiteY10" fmla="*/ 106680 h 300990"/>
                <a:gd name="connsiteX11" fmla="*/ 3684270 w 4183380"/>
                <a:gd name="connsiteY11" fmla="*/ 76200 h 300990"/>
                <a:gd name="connsiteX12" fmla="*/ 3649980 w 4183380"/>
                <a:gd name="connsiteY12" fmla="*/ 3810 h 300990"/>
                <a:gd name="connsiteX13" fmla="*/ 3623310 w 4183380"/>
                <a:gd name="connsiteY13" fmla="*/ 64770 h 300990"/>
                <a:gd name="connsiteX14" fmla="*/ 3589020 w 4183380"/>
                <a:gd name="connsiteY14" fmla="*/ 87630 h 300990"/>
                <a:gd name="connsiteX15" fmla="*/ 3539490 w 4183380"/>
                <a:gd name="connsiteY15" fmla="*/ 30480 h 300990"/>
                <a:gd name="connsiteX16" fmla="*/ 3501390 w 4183380"/>
                <a:gd name="connsiteY16" fmla="*/ 30480 h 300990"/>
                <a:gd name="connsiteX17" fmla="*/ 3486150 w 4183380"/>
                <a:gd name="connsiteY17" fmla="*/ 57150 h 300990"/>
                <a:gd name="connsiteX18" fmla="*/ 3451860 w 4183380"/>
                <a:gd name="connsiteY18" fmla="*/ 30480 h 300990"/>
                <a:gd name="connsiteX19" fmla="*/ 3368040 w 4183380"/>
                <a:gd name="connsiteY19" fmla="*/ 144780 h 300990"/>
                <a:gd name="connsiteX20" fmla="*/ 3329940 w 4183380"/>
                <a:gd name="connsiteY20" fmla="*/ 163830 h 300990"/>
                <a:gd name="connsiteX21" fmla="*/ 3291840 w 4183380"/>
                <a:gd name="connsiteY21" fmla="*/ 213360 h 300990"/>
                <a:gd name="connsiteX22" fmla="*/ 3291840 w 4183380"/>
                <a:gd name="connsiteY22" fmla="*/ 213360 h 300990"/>
                <a:gd name="connsiteX23" fmla="*/ 3234690 w 4183380"/>
                <a:gd name="connsiteY23" fmla="*/ 137160 h 300990"/>
                <a:gd name="connsiteX24" fmla="*/ 3196590 w 4183380"/>
                <a:gd name="connsiteY24" fmla="*/ 201930 h 300990"/>
                <a:gd name="connsiteX25" fmla="*/ 3162300 w 4183380"/>
                <a:gd name="connsiteY25" fmla="*/ 160020 h 300990"/>
                <a:gd name="connsiteX26" fmla="*/ 3089910 w 4183380"/>
                <a:gd name="connsiteY26" fmla="*/ 114300 h 300990"/>
                <a:gd name="connsiteX27" fmla="*/ 3067050 w 4183380"/>
                <a:gd name="connsiteY27" fmla="*/ 186690 h 300990"/>
                <a:gd name="connsiteX28" fmla="*/ 3025140 w 4183380"/>
                <a:gd name="connsiteY28" fmla="*/ 251460 h 300990"/>
                <a:gd name="connsiteX29" fmla="*/ 2994660 w 4183380"/>
                <a:gd name="connsiteY29" fmla="*/ 228600 h 300990"/>
                <a:gd name="connsiteX30" fmla="*/ 2929890 w 4183380"/>
                <a:gd name="connsiteY30" fmla="*/ 220980 h 300990"/>
                <a:gd name="connsiteX31" fmla="*/ 2926080 w 4183380"/>
                <a:gd name="connsiteY31" fmla="*/ 217170 h 300990"/>
                <a:gd name="connsiteX32" fmla="*/ 2842260 w 4183380"/>
                <a:gd name="connsiteY32" fmla="*/ 217170 h 300990"/>
                <a:gd name="connsiteX33" fmla="*/ 2804160 w 4183380"/>
                <a:gd name="connsiteY33" fmla="*/ 259080 h 300990"/>
                <a:gd name="connsiteX34" fmla="*/ 2788920 w 4183380"/>
                <a:gd name="connsiteY34" fmla="*/ 228600 h 300990"/>
                <a:gd name="connsiteX35" fmla="*/ 2781300 w 4183380"/>
                <a:gd name="connsiteY35" fmla="*/ 198120 h 300990"/>
                <a:gd name="connsiteX36" fmla="*/ 2739390 w 4183380"/>
                <a:gd name="connsiteY36" fmla="*/ 220980 h 300990"/>
                <a:gd name="connsiteX37" fmla="*/ 2712720 w 4183380"/>
                <a:gd name="connsiteY37" fmla="*/ 262890 h 300990"/>
                <a:gd name="connsiteX38" fmla="*/ 2674620 w 4183380"/>
                <a:gd name="connsiteY38" fmla="*/ 217170 h 300990"/>
                <a:gd name="connsiteX39" fmla="*/ 2659380 w 4183380"/>
                <a:gd name="connsiteY39" fmla="*/ 156210 h 300990"/>
                <a:gd name="connsiteX40" fmla="*/ 2644140 w 4183380"/>
                <a:gd name="connsiteY40" fmla="*/ 114300 h 300990"/>
                <a:gd name="connsiteX41" fmla="*/ 2628900 w 4183380"/>
                <a:gd name="connsiteY41" fmla="*/ 53340 h 300990"/>
                <a:gd name="connsiteX42" fmla="*/ 2564130 w 4183380"/>
                <a:gd name="connsiteY42" fmla="*/ 57150 h 300990"/>
                <a:gd name="connsiteX43" fmla="*/ 2533650 w 4183380"/>
                <a:gd name="connsiteY43" fmla="*/ 83820 h 300990"/>
                <a:gd name="connsiteX44" fmla="*/ 2522220 w 4183380"/>
                <a:gd name="connsiteY44" fmla="*/ 137160 h 300990"/>
                <a:gd name="connsiteX45" fmla="*/ 2503170 w 4183380"/>
                <a:gd name="connsiteY45" fmla="*/ 198120 h 300990"/>
                <a:gd name="connsiteX46" fmla="*/ 2415540 w 4183380"/>
                <a:gd name="connsiteY46" fmla="*/ 152400 h 300990"/>
                <a:gd name="connsiteX47" fmla="*/ 2354580 w 4183380"/>
                <a:gd name="connsiteY47" fmla="*/ 68580 h 300990"/>
                <a:gd name="connsiteX48" fmla="*/ 2324100 w 4183380"/>
                <a:gd name="connsiteY48" fmla="*/ 57150 h 300990"/>
                <a:gd name="connsiteX49" fmla="*/ 2278380 w 4183380"/>
                <a:gd name="connsiteY49" fmla="*/ 167640 h 300990"/>
                <a:gd name="connsiteX50" fmla="*/ 2251710 w 4183380"/>
                <a:gd name="connsiteY50" fmla="*/ 129540 h 300990"/>
                <a:gd name="connsiteX51" fmla="*/ 2213610 w 4183380"/>
                <a:gd name="connsiteY51" fmla="*/ 171450 h 300990"/>
                <a:gd name="connsiteX52" fmla="*/ 2186940 w 4183380"/>
                <a:gd name="connsiteY52" fmla="*/ 129540 h 300990"/>
                <a:gd name="connsiteX53" fmla="*/ 2068830 w 4183380"/>
                <a:gd name="connsiteY53" fmla="*/ 121920 h 300990"/>
                <a:gd name="connsiteX54" fmla="*/ 2007870 w 4183380"/>
                <a:gd name="connsiteY54" fmla="*/ 201930 h 300990"/>
                <a:gd name="connsiteX55" fmla="*/ 1969770 w 4183380"/>
                <a:gd name="connsiteY55" fmla="*/ 95250 h 300990"/>
                <a:gd name="connsiteX56" fmla="*/ 1924050 w 4183380"/>
                <a:gd name="connsiteY56" fmla="*/ 186690 h 300990"/>
                <a:gd name="connsiteX57" fmla="*/ 1897380 w 4183380"/>
                <a:gd name="connsiteY57" fmla="*/ 160020 h 300990"/>
                <a:gd name="connsiteX58" fmla="*/ 1832610 w 4183380"/>
                <a:gd name="connsiteY58" fmla="*/ 167640 h 300990"/>
                <a:gd name="connsiteX59" fmla="*/ 1794510 w 4183380"/>
                <a:gd name="connsiteY59" fmla="*/ 209550 h 300990"/>
                <a:gd name="connsiteX60" fmla="*/ 1752600 w 4183380"/>
                <a:gd name="connsiteY60" fmla="*/ 240030 h 300990"/>
                <a:gd name="connsiteX61" fmla="*/ 1725930 w 4183380"/>
                <a:gd name="connsiteY61" fmla="*/ 217170 h 300990"/>
                <a:gd name="connsiteX62" fmla="*/ 1687830 w 4183380"/>
                <a:gd name="connsiteY62" fmla="*/ 217170 h 300990"/>
                <a:gd name="connsiteX63" fmla="*/ 1653540 w 4183380"/>
                <a:gd name="connsiteY63" fmla="*/ 137160 h 300990"/>
                <a:gd name="connsiteX64" fmla="*/ 1619250 w 4183380"/>
                <a:gd name="connsiteY64" fmla="*/ 144780 h 300990"/>
                <a:gd name="connsiteX65" fmla="*/ 1569720 w 4183380"/>
                <a:gd name="connsiteY65" fmla="*/ 163830 h 300990"/>
                <a:gd name="connsiteX66" fmla="*/ 1554480 w 4183380"/>
                <a:gd name="connsiteY66" fmla="*/ 99060 h 300990"/>
                <a:gd name="connsiteX67" fmla="*/ 1478280 w 4183380"/>
                <a:gd name="connsiteY67" fmla="*/ 0 h 300990"/>
                <a:gd name="connsiteX68" fmla="*/ 1398270 w 4183380"/>
                <a:gd name="connsiteY68" fmla="*/ 190500 h 300990"/>
                <a:gd name="connsiteX69" fmla="*/ 1360170 w 4183380"/>
                <a:gd name="connsiteY69" fmla="*/ 201930 h 300990"/>
                <a:gd name="connsiteX70" fmla="*/ 1329690 w 4183380"/>
                <a:gd name="connsiteY70" fmla="*/ 114300 h 300990"/>
                <a:gd name="connsiteX71" fmla="*/ 1303020 w 4183380"/>
                <a:gd name="connsiteY71" fmla="*/ 114300 h 300990"/>
                <a:gd name="connsiteX72" fmla="*/ 1223010 w 4183380"/>
                <a:gd name="connsiteY72" fmla="*/ 251460 h 300990"/>
                <a:gd name="connsiteX73" fmla="*/ 1184910 w 4183380"/>
                <a:gd name="connsiteY73" fmla="*/ 220980 h 300990"/>
                <a:gd name="connsiteX74" fmla="*/ 1173480 w 4183380"/>
                <a:gd name="connsiteY74" fmla="*/ 167640 h 300990"/>
                <a:gd name="connsiteX75" fmla="*/ 1154430 w 4183380"/>
                <a:gd name="connsiteY75" fmla="*/ 148590 h 300990"/>
                <a:gd name="connsiteX76" fmla="*/ 1127760 w 4183380"/>
                <a:gd name="connsiteY76" fmla="*/ 129540 h 300990"/>
                <a:gd name="connsiteX77" fmla="*/ 1093470 w 4183380"/>
                <a:gd name="connsiteY77" fmla="*/ 133350 h 300990"/>
                <a:gd name="connsiteX78" fmla="*/ 1062990 w 4183380"/>
                <a:gd name="connsiteY78" fmla="*/ 186690 h 300990"/>
                <a:gd name="connsiteX79" fmla="*/ 1059180 w 4183380"/>
                <a:gd name="connsiteY79" fmla="*/ 220980 h 300990"/>
                <a:gd name="connsiteX80" fmla="*/ 1017270 w 4183380"/>
                <a:gd name="connsiteY80" fmla="*/ 243840 h 300990"/>
                <a:gd name="connsiteX81" fmla="*/ 982980 w 4183380"/>
                <a:gd name="connsiteY81" fmla="*/ 240030 h 300990"/>
                <a:gd name="connsiteX82" fmla="*/ 922020 w 4183380"/>
                <a:gd name="connsiteY82" fmla="*/ 266700 h 300990"/>
                <a:gd name="connsiteX83" fmla="*/ 902970 w 4183380"/>
                <a:gd name="connsiteY83" fmla="*/ 266700 h 300990"/>
                <a:gd name="connsiteX84" fmla="*/ 857250 w 4183380"/>
                <a:gd name="connsiteY84" fmla="*/ 247650 h 300990"/>
                <a:gd name="connsiteX85" fmla="*/ 815340 w 4183380"/>
                <a:gd name="connsiteY85" fmla="*/ 270510 h 300990"/>
                <a:gd name="connsiteX86" fmla="*/ 739140 w 4183380"/>
                <a:gd name="connsiteY86" fmla="*/ 266700 h 300990"/>
                <a:gd name="connsiteX87" fmla="*/ 701040 w 4183380"/>
                <a:gd name="connsiteY87" fmla="*/ 133350 h 300990"/>
                <a:gd name="connsiteX88" fmla="*/ 666750 w 4183380"/>
                <a:gd name="connsiteY88" fmla="*/ 140970 h 300990"/>
                <a:gd name="connsiteX89" fmla="*/ 601980 w 4183380"/>
                <a:gd name="connsiteY89" fmla="*/ 209550 h 300990"/>
                <a:gd name="connsiteX90" fmla="*/ 567690 w 4183380"/>
                <a:gd name="connsiteY90" fmla="*/ 148590 h 300990"/>
                <a:gd name="connsiteX91" fmla="*/ 518160 w 4183380"/>
                <a:gd name="connsiteY91" fmla="*/ 152400 h 300990"/>
                <a:gd name="connsiteX92" fmla="*/ 487680 w 4183380"/>
                <a:gd name="connsiteY92" fmla="*/ 102870 h 300990"/>
                <a:gd name="connsiteX93" fmla="*/ 457200 w 4183380"/>
                <a:gd name="connsiteY93" fmla="*/ 220980 h 300990"/>
                <a:gd name="connsiteX94" fmla="*/ 430530 w 4183380"/>
                <a:gd name="connsiteY94" fmla="*/ 83820 h 300990"/>
                <a:gd name="connsiteX95" fmla="*/ 384810 w 4183380"/>
                <a:gd name="connsiteY95" fmla="*/ 19050 h 300990"/>
                <a:gd name="connsiteX96" fmla="*/ 316230 w 4183380"/>
                <a:gd name="connsiteY96" fmla="*/ 129540 h 300990"/>
                <a:gd name="connsiteX97" fmla="*/ 270510 w 4183380"/>
                <a:gd name="connsiteY97" fmla="*/ 137160 h 300990"/>
                <a:gd name="connsiteX98" fmla="*/ 251460 w 4183380"/>
                <a:gd name="connsiteY98" fmla="*/ 182880 h 300990"/>
                <a:gd name="connsiteX99" fmla="*/ 175260 w 4183380"/>
                <a:gd name="connsiteY99" fmla="*/ 251460 h 300990"/>
                <a:gd name="connsiteX100" fmla="*/ 129540 w 4183380"/>
                <a:gd name="connsiteY100" fmla="*/ 262890 h 300990"/>
                <a:gd name="connsiteX101" fmla="*/ 114300 w 4183380"/>
                <a:gd name="connsiteY101" fmla="*/ 240030 h 300990"/>
                <a:gd name="connsiteX102" fmla="*/ 76200 w 4183380"/>
                <a:gd name="connsiteY102" fmla="*/ 300990 h 300990"/>
                <a:gd name="connsiteX103" fmla="*/ 38100 w 4183380"/>
                <a:gd name="connsiteY103" fmla="*/ 300990 h 300990"/>
                <a:gd name="connsiteX104" fmla="*/ 0 w 4183380"/>
                <a:gd name="connsiteY104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0025 w 4183380"/>
                <a:gd name="connsiteY4" fmla="*/ 188119 h 300990"/>
                <a:gd name="connsiteX5" fmla="*/ 3970020 w 4183380"/>
                <a:gd name="connsiteY5" fmla="*/ 121920 h 300990"/>
                <a:gd name="connsiteX6" fmla="*/ 3935730 w 4183380"/>
                <a:gd name="connsiteY6" fmla="*/ 148590 h 300990"/>
                <a:gd name="connsiteX7" fmla="*/ 3893820 w 4183380"/>
                <a:gd name="connsiteY7" fmla="*/ 137160 h 300990"/>
                <a:gd name="connsiteX8" fmla="*/ 3870960 w 4183380"/>
                <a:gd name="connsiteY8" fmla="*/ 163830 h 300990"/>
                <a:gd name="connsiteX9" fmla="*/ 3825240 w 4183380"/>
                <a:gd name="connsiteY9" fmla="*/ 163830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2406 w 4183380"/>
                <a:gd name="connsiteY4" fmla="*/ 176213 h 300990"/>
                <a:gd name="connsiteX5" fmla="*/ 3970020 w 4183380"/>
                <a:gd name="connsiteY5" fmla="*/ 121920 h 300990"/>
                <a:gd name="connsiteX6" fmla="*/ 3935730 w 4183380"/>
                <a:gd name="connsiteY6" fmla="*/ 148590 h 300990"/>
                <a:gd name="connsiteX7" fmla="*/ 3893820 w 4183380"/>
                <a:gd name="connsiteY7" fmla="*/ 137160 h 300990"/>
                <a:gd name="connsiteX8" fmla="*/ 3870960 w 4183380"/>
                <a:gd name="connsiteY8" fmla="*/ 163830 h 300990"/>
                <a:gd name="connsiteX9" fmla="*/ 3825240 w 4183380"/>
                <a:gd name="connsiteY9" fmla="*/ 163830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8590 h 300990"/>
                <a:gd name="connsiteX7" fmla="*/ 3893820 w 4183380"/>
                <a:gd name="connsiteY7" fmla="*/ 137160 h 300990"/>
                <a:gd name="connsiteX8" fmla="*/ 3870960 w 4183380"/>
                <a:gd name="connsiteY8" fmla="*/ 163830 h 300990"/>
                <a:gd name="connsiteX9" fmla="*/ 3825240 w 4183380"/>
                <a:gd name="connsiteY9" fmla="*/ 163830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8590 h 300990"/>
                <a:gd name="connsiteX7" fmla="*/ 3893820 w 4183380"/>
                <a:gd name="connsiteY7" fmla="*/ 137160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37160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7630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23310 w 4183380"/>
                <a:gd name="connsiteY14" fmla="*/ 64770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6150 w 4183380"/>
                <a:gd name="connsiteY18" fmla="*/ 57150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1840 w 4183380"/>
                <a:gd name="connsiteY23" fmla="*/ 213360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294222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1840 w 4183380"/>
                <a:gd name="connsiteY22" fmla="*/ 213360 h 300990"/>
                <a:gd name="connsiteX23" fmla="*/ 3310891 w 4183380"/>
                <a:gd name="connsiteY23" fmla="*/ 225266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68028 w 4183380"/>
                <a:gd name="connsiteY22" fmla="*/ 230029 h 300990"/>
                <a:gd name="connsiteX23" fmla="*/ 3310891 w 4183380"/>
                <a:gd name="connsiteY23" fmla="*/ 225266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39465 w 4183380"/>
                <a:gd name="connsiteY22" fmla="*/ 222886 h 300990"/>
                <a:gd name="connsiteX23" fmla="*/ 3310891 w 4183380"/>
                <a:gd name="connsiteY23" fmla="*/ 225266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39465 w 4183380"/>
                <a:gd name="connsiteY22" fmla="*/ 222886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8509 w 4183380"/>
                <a:gd name="connsiteY22" fmla="*/ 201455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3747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89910 w 4183380"/>
                <a:gd name="connsiteY27" fmla="*/ 114300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6590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15741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5172 w 4183380"/>
                <a:gd name="connsiteY23" fmla="*/ 201454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301366 w 4183380"/>
                <a:gd name="connsiteY22" fmla="*/ 215743 h 300990"/>
                <a:gd name="connsiteX23" fmla="*/ 3272791 w 4183380"/>
                <a:gd name="connsiteY23" fmla="*/ 201454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8599 h 300990"/>
                <a:gd name="connsiteX23" fmla="*/ 3272791 w 4183380"/>
                <a:gd name="connsiteY23" fmla="*/ 201454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2791 w 4183380"/>
                <a:gd name="connsiteY23" fmla="*/ 201454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1930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28600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25140 w 4183380"/>
                <a:gd name="connsiteY29" fmla="*/ 251460 h 300990"/>
                <a:gd name="connsiteX30" fmla="*/ 2994660 w 4183380"/>
                <a:gd name="connsiteY30" fmla="*/ 230981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29890 w 4183380"/>
                <a:gd name="connsiteY31" fmla="*/ 220980 h 300990"/>
                <a:gd name="connsiteX32" fmla="*/ 2926080 w 4183380"/>
                <a:gd name="connsiteY32" fmla="*/ 217170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29890 w 4183380"/>
                <a:gd name="connsiteY31" fmla="*/ 220980 h 300990"/>
                <a:gd name="connsiteX32" fmla="*/ 2921317 w 4183380"/>
                <a:gd name="connsiteY32" fmla="*/ 200502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7033 w 4183380"/>
                <a:gd name="connsiteY31" fmla="*/ 232886 h 300990"/>
                <a:gd name="connsiteX32" fmla="*/ 2921317 w 4183380"/>
                <a:gd name="connsiteY32" fmla="*/ 200502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7033 w 4183380"/>
                <a:gd name="connsiteY31" fmla="*/ 228124 h 300990"/>
                <a:gd name="connsiteX32" fmla="*/ 2921317 w 4183380"/>
                <a:gd name="connsiteY32" fmla="*/ 200502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7033 w 4183380"/>
                <a:gd name="connsiteY31" fmla="*/ 228124 h 300990"/>
                <a:gd name="connsiteX32" fmla="*/ 2926080 w 4183380"/>
                <a:gd name="connsiteY32" fmla="*/ 217171 h 300990"/>
                <a:gd name="connsiteX33" fmla="*/ 2842260 w 4183380"/>
                <a:gd name="connsiteY33" fmla="*/ 217170 h 300990"/>
                <a:gd name="connsiteX34" fmla="*/ 2804160 w 4183380"/>
                <a:gd name="connsiteY34" fmla="*/ 259080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7033 w 4183380"/>
                <a:gd name="connsiteY31" fmla="*/ 228124 h 300990"/>
                <a:gd name="connsiteX32" fmla="*/ 2926080 w 4183380"/>
                <a:gd name="connsiteY32" fmla="*/ 217171 h 300990"/>
                <a:gd name="connsiteX33" fmla="*/ 2842260 w 4183380"/>
                <a:gd name="connsiteY33" fmla="*/ 217170 h 300990"/>
                <a:gd name="connsiteX34" fmla="*/ 2806541 w 4183380"/>
                <a:gd name="connsiteY34" fmla="*/ 256699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7033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6541 w 4183380"/>
                <a:gd name="connsiteY34" fmla="*/ 256699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6541 w 4183380"/>
                <a:gd name="connsiteY34" fmla="*/ 256699 h 300990"/>
                <a:gd name="connsiteX35" fmla="*/ 2788920 w 4183380"/>
                <a:gd name="connsiteY35" fmla="*/ 228600 h 300990"/>
                <a:gd name="connsiteX36" fmla="*/ 2781300 w 4183380"/>
                <a:gd name="connsiteY36" fmla="*/ 198120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6541 w 4183380"/>
                <a:gd name="connsiteY34" fmla="*/ 256699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5540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68830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6940 w 4183380"/>
                <a:gd name="connsiteY53" fmla="*/ 129540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4050 w 4183380"/>
                <a:gd name="connsiteY57" fmla="*/ 186690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69720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0170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29690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3010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84910 w 4183380"/>
                <a:gd name="connsiteY74" fmla="*/ 220980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9180 w 4183380"/>
                <a:gd name="connsiteY80" fmla="*/ 220980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40970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4810 w 4183380"/>
                <a:gd name="connsiteY96" fmla="*/ 19050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9572 w 4183380"/>
                <a:gd name="connsiteY96" fmla="*/ 23812 h 300990"/>
                <a:gd name="connsiteX97" fmla="*/ 316230 w 4183380"/>
                <a:gd name="connsiteY97" fmla="*/ 129540 h 300990"/>
                <a:gd name="connsiteX98" fmla="*/ 270510 w 4183380"/>
                <a:gd name="connsiteY98" fmla="*/ 137160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9572 w 4183380"/>
                <a:gd name="connsiteY96" fmla="*/ 23812 h 300990"/>
                <a:gd name="connsiteX97" fmla="*/ 316230 w 4183380"/>
                <a:gd name="connsiteY97" fmla="*/ 129540 h 300990"/>
                <a:gd name="connsiteX98" fmla="*/ 280035 w 4183380"/>
                <a:gd name="connsiteY98" fmla="*/ 134779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29540 w 4183380"/>
                <a:gd name="connsiteY101" fmla="*/ 262890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0990"/>
                <a:gd name="connsiteX1" fmla="*/ 4149090 w 4183380"/>
                <a:gd name="connsiteY1" fmla="*/ 198120 h 300990"/>
                <a:gd name="connsiteX2" fmla="*/ 4113372 w 4183380"/>
                <a:gd name="connsiteY2" fmla="*/ 220503 h 300990"/>
                <a:gd name="connsiteX3" fmla="*/ 4072890 w 4183380"/>
                <a:gd name="connsiteY3" fmla="*/ 270034 h 300990"/>
                <a:gd name="connsiteX4" fmla="*/ 4019550 w 4183380"/>
                <a:gd name="connsiteY4" fmla="*/ 173831 h 300990"/>
                <a:gd name="connsiteX5" fmla="*/ 3970020 w 4183380"/>
                <a:gd name="connsiteY5" fmla="*/ 121920 h 300990"/>
                <a:gd name="connsiteX6" fmla="*/ 3935730 w 4183380"/>
                <a:gd name="connsiteY6" fmla="*/ 146209 h 300990"/>
                <a:gd name="connsiteX7" fmla="*/ 3893820 w 4183380"/>
                <a:gd name="connsiteY7" fmla="*/ 144304 h 300990"/>
                <a:gd name="connsiteX8" fmla="*/ 3870960 w 4183380"/>
                <a:gd name="connsiteY8" fmla="*/ 163830 h 300990"/>
                <a:gd name="connsiteX9" fmla="*/ 3822859 w 4183380"/>
                <a:gd name="connsiteY9" fmla="*/ 166212 h 300990"/>
                <a:gd name="connsiteX10" fmla="*/ 3768090 w 4183380"/>
                <a:gd name="connsiteY10" fmla="*/ 213360 h 300990"/>
                <a:gd name="connsiteX11" fmla="*/ 3718560 w 4183380"/>
                <a:gd name="connsiteY11" fmla="*/ 106680 h 300990"/>
                <a:gd name="connsiteX12" fmla="*/ 3684270 w 4183380"/>
                <a:gd name="connsiteY12" fmla="*/ 76200 h 300990"/>
                <a:gd name="connsiteX13" fmla="*/ 3649980 w 4183380"/>
                <a:gd name="connsiteY13" fmla="*/ 3810 h 300990"/>
                <a:gd name="connsiteX14" fmla="*/ 3616166 w 4183380"/>
                <a:gd name="connsiteY14" fmla="*/ 60007 h 300990"/>
                <a:gd name="connsiteX15" fmla="*/ 3589020 w 4183380"/>
                <a:gd name="connsiteY15" fmla="*/ 82868 h 300990"/>
                <a:gd name="connsiteX16" fmla="*/ 3539490 w 4183380"/>
                <a:gd name="connsiteY16" fmla="*/ 30480 h 300990"/>
                <a:gd name="connsiteX17" fmla="*/ 3501390 w 4183380"/>
                <a:gd name="connsiteY17" fmla="*/ 30480 h 300990"/>
                <a:gd name="connsiteX18" fmla="*/ 3481388 w 4183380"/>
                <a:gd name="connsiteY18" fmla="*/ 61912 h 300990"/>
                <a:gd name="connsiteX19" fmla="*/ 3451860 w 4183380"/>
                <a:gd name="connsiteY19" fmla="*/ 30480 h 300990"/>
                <a:gd name="connsiteX20" fmla="*/ 3368040 w 4183380"/>
                <a:gd name="connsiteY20" fmla="*/ 144780 h 300990"/>
                <a:gd name="connsiteX21" fmla="*/ 3329940 w 4183380"/>
                <a:gd name="connsiteY21" fmla="*/ 163830 h 300990"/>
                <a:gd name="connsiteX22" fmla="*/ 3296603 w 4183380"/>
                <a:gd name="connsiteY22" fmla="*/ 206218 h 300990"/>
                <a:gd name="connsiteX23" fmla="*/ 3277554 w 4183380"/>
                <a:gd name="connsiteY23" fmla="*/ 206216 h 300990"/>
                <a:gd name="connsiteX24" fmla="*/ 3234690 w 4183380"/>
                <a:gd name="connsiteY24" fmla="*/ 137160 h 300990"/>
                <a:gd name="connsiteX25" fmla="*/ 3194209 w 4183380"/>
                <a:gd name="connsiteY25" fmla="*/ 204312 h 300990"/>
                <a:gd name="connsiteX26" fmla="*/ 3162300 w 4183380"/>
                <a:gd name="connsiteY26" fmla="*/ 160020 h 300990"/>
                <a:gd name="connsiteX27" fmla="*/ 3097054 w 4183380"/>
                <a:gd name="connsiteY27" fmla="*/ 107156 h 300990"/>
                <a:gd name="connsiteX28" fmla="*/ 3067050 w 4183380"/>
                <a:gd name="connsiteY28" fmla="*/ 186690 h 300990"/>
                <a:gd name="connsiteX29" fmla="*/ 3017996 w 4183380"/>
                <a:gd name="connsiteY29" fmla="*/ 251460 h 300990"/>
                <a:gd name="connsiteX30" fmla="*/ 2994660 w 4183380"/>
                <a:gd name="connsiteY30" fmla="*/ 230981 h 300990"/>
                <a:gd name="connsiteX31" fmla="*/ 2934651 w 4183380"/>
                <a:gd name="connsiteY31" fmla="*/ 228124 h 300990"/>
                <a:gd name="connsiteX32" fmla="*/ 2926080 w 4183380"/>
                <a:gd name="connsiteY32" fmla="*/ 214790 h 300990"/>
                <a:gd name="connsiteX33" fmla="*/ 2842260 w 4183380"/>
                <a:gd name="connsiteY33" fmla="*/ 217170 h 300990"/>
                <a:gd name="connsiteX34" fmla="*/ 2808922 w 4183380"/>
                <a:gd name="connsiteY34" fmla="*/ 263843 h 300990"/>
                <a:gd name="connsiteX35" fmla="*/ 2788920 w 4183380"/>
                <a:gd name="connsiteY35" fmla="*/ 228600 h 300990"/>
                <a:gd name="connsiteX36" fmla="*/ 2769393 w 4183380"/>
                <a:gd name="connsiteY36" fmla="*/ 195739 h 300990"/>
                <a:gd name="connsiteX37" fmla="*/ 2739390 w 4183380"/>
                <a:gd name="connsiteY37" fmla="*/ 220980 h 300990"/>
                <a:gd name="connsiteX38" fmla="*/ 2712720 w 4183380"/>
                <a:gd name="connsiteY38" fmla="*/ 262890 h 300990"/>
                <a:gd name="connsiteX39" fmla="*/ 2674620 w 4183380"/>
                <a:gd name="connsiteY39" fmla="*/ 217170 h 300990"/>
                <a:gd name="connsiteX40" fmla="*/ 2659380 w 4183380"/>
                <a:gd name="connsiteY40" fmla="*/ 156210 h 300990"/>
                <a:gd name="connsiteX41" fmla="*/ 2644140 w 4183380"/>
                <a:gd name="connsiteY41" fmla="*/ 114300 h 300990"/>
                <a:gd name="connsiteX42" fmla="*/ 2628900 w 4183380"/>
                <a:gd name="connsiteY42" fmla="*/ 53340 h 300990"/>
                <a:gd name="connsiteX43" fmla="*/ 2564130 w 4183380"/>
                <a:gd name="connsiteY43" fmla="*/ 57150 h 300990"/>
                <a:gd name="connsiteX44" fmla="*/ 2533650 w 4183380"/>
                <a:gd name="connsiteY44" fmla="*/ 83820 h 300990"/>
                <a:gd name="connsiteX45" fmla="*/ 2522220 w 4183380"/>
                <a:gd name="connsiteY45" fmla="*/ 137160 h 300990"/>
                <a:gd name="connsiteX46" fmla="*/ 2503170 w 4183380"/>
                <a:gd name="connsiteY46" fmla="*/ 198120 h 300990"/>
                <a:gd name="connsiteX47" fmla="*/ 2413158 w 4183380"/>
                <a:gd name="connsiteY47" fmla="*/ 152400 h 300990"/>
                <a:gd name="connsiteX48" fmla="*/ 2354580 w 4183380"/>
                <a:gd name="connsiteY48" fmla="*/ 68580 h 300990"/>
                <a:gd name="connsiteX49" fmla="*/ 2324100 w 4183380"/>
                <a:gd name="connsiteY49" fmla="*/ 57150 h 300990"/>
                <a:gd name="connsiteX50" fmla="*/ 2278380 w 4183380"/>
                <a:gd name="connsiteY50" fmla="*/ 167640 h 300990"/>
                <a:gd name="connsiteX51" fmla="*/ 2251710 w 4183380"/>
                <a:gd name="connsiteY51" fmla="*/ 129540 h 300990"/>
                <a:gd name="connsiteX52" fmla="*/ 2213610 w 4183380"/>
                <a:gd name="connsiteY52" fmla="*/ 171450 h 300990"/>
                <a:gd name="connsiteX53" fmla="*/ 2182178 w 4183380"/>
                <a:gd name="connsiteY53" fmla="*/ 124777 h 300990"/>
                <a:gd name="connsiteX54" fmla="*/ 2080737 w 4183380"/>
                <a:gd name="connsiteY54" fmla="*/ 121920 h 300990"/>
                <a:gd name="connsiteX55" fmla="*/ 2007870 w 4183380"/>
                <a:gd name="connsiteY55" fmla="*/ 201930 h 300990"/>
                <a:gd name="connsiteX56" fmla="*/ 1969770 w 4183380"/>
                <a:gd name="connsiteY56" fmla="*/ 95250 h 300990"/>
                <a:gd name="connsiteX57" fmla="*/ 1928812 w 4183380"/>
                <a:gd name="connsiteY57" fmla="*/ 181927 h 300990"/>
                <a:gd name="connsiteX58" fmla="*/ 1897380 w 4183380"/>
                <a:gd name="connsiteY58" fmla="*/ 160020 h 300990"/>
                <a:gd name="connsiteX59" fmla="*/ 1832610 w 4183380"/>
                <a:gd name="connsiteY59" fmla="*/ 167640 h 300990"/>
                <a:gd name="connsiteX60" fmla="*/ 1794510 w 4183380"/>
                <a:gd name="connsiteY60" fmla="*/ 209550 h 300990"/>
                <a:gd name="connsiteX61" fmla="*/ 1752600 w 4183380"/>
                <a:gd name="connsiteY61" fmla="*/ 240030 h 300990"/>
                <a:gd name="connsiteX62" fmla="*/ 1725930 w 4183380"/>
                <a:gd name="connsiteY62" fmla="*/ 217170 h 300990"/>
                <a:gd name="connsiteX63" fmla="*/ 1687830 w 4183380"/>
                <a:gd name="connsiteY63" fmla="*/ 217170 h 300990"/>
                <a:gd name="connsiteX64" fmla="*/ 1653540 w 4183380"/>
                <a:gd name="connsiteY64" fmla="*/ 137160 h 300990"/>
                <a:gd name="connsiteX65" fmla="*/ 1619250 w 4183380"/>
                <a:gd name="connsiteY65" fmla="*/ 144780 h 300990"/>
                <a:gd name="connsiteX66" fmla="*/ 1581626 w 4183380"/>
                <a:gd name="connsiteY66" fmla="*/ 163830 h 300990"/>
                <a:gd name="connsiteX67" fmla="*/ 1554480 w 4183380"/>
                <a:gd name="connsiteY67" fmla="*/ 99060 h 300990"/>
                <a:gd name="connsiteX68" fmla="*/ 1478280 w 4183380"/>
                <a:gd name="connsiteY68" fmla="*/ 0 h 300990"/>
                <a:gd name="connsiteX69" fmla="*/ 1398270 w 4183380"/>
                <a:gd name="connsiteY69" fmla="*/ 190500 h 300990"/>
                <a:gd name="connsiteX70" fmla="*/ 1367314 w 4183380"/>
                <a:gd name="connsiteY70" fmla="*/ 201930 h 300990"/>
                <a:gd name="connsiteX71" fmla="*/ 1334453 w 4183380"/>
                <a:gd name="connsiteY71" fmla="*/ 114300 h 300990"/>
                <a:gd name="connsiteX72" fmla="*/ 1303020 w 4183380"/>
                <a:gd name="connsiteY72" fmla="*/ 114300 h 300990"/>
                <a:gd name="connsiteX73" fmla="*/ 1225391 w 4183380"/>
                <a:gd name="connsiteY73" fmla="*/ 251460 h 300990"/>
                <a:gd name="connsiteX74" fmla="*/ 1192054 w 4183380"/>
                <a:gd name="connsiteY74" fmla="*/ 218598 h 300990"/>
                <a:gd name="connsiteX75" fmla="*/ 1173480 w 4183380"/>
                <a:gd name="connsiteY75" fmla="*/ 167640 h 300990"/>
                <a:gd name="connsiteX76" fmla="*/ 1154430 w 4183380"/>
                <a:gd name="connsiteY76" fmla="*/ 148590 h 300990"/>
                <a:gd name="connsiteX77" fmla="*/ 1127760 w 4183380"/>
                <a:gd name="connsiteY77" fmla="*/ 129540 h 300990"/>
                <a:gd name="connsiteX78" fmla="*/ 1093470 w 4183380"/>
                <a:gd name="connsiteY78" fmla="*/ 133350 h 300990"/>
                <a:gd name="connsiteX79" fmla="*/ 1062990 w 4183380"/>
                <a:gd name="connsiteY79" fmla="*/ 186690 h 300990"/>
                <a:gd name="connsiteX80" fmla="*/ 1054417 w 4183380"/>
                <a:gd name="connsiteY80" fmla="*/ 218599 h 300990"/>
                <a:gd name="connsiteX81" fmla="*/ 1017270 w 4183380"/>
                <a:gd name="connsiteY81" fmla="*/ 243840 h 300990"/>
                <a:gd name="connsiteX82" fmla="*/ 982980 w 4183380"/>
                <a:gd name="connsiteY82" fmla="*/ 240030 h 300990"/>
                <a:gd name="connsiteX83" fmla="*/ 922020 w 4183380"/>
                <a:gd name="connsiteY83" fmla="*/ 266700 h 300990"/>
                <a:gd name="connsiteX84" fmla="*/ 902970 w 4183380"/>
                <a:gd name="connsiteY84" fmla="*/ 266700 h 300990"/>
                <a:gd name="connsiteX85" fmla="*/ 857250 w 4183380"/>
                <a:gd name="connsiteY85" fmla="*/ 247650 h 300990"/>
                <a:gd name="connsiteX86" fmla="*/ 815340 w 4183380"/>
                <a:gd name="connsiteY86" fmla="*/ 270510 h 300990"/>
                <a:gd name="connsiteX87" fmla="*/ 739140 w 4183380"/>
                <a:gd name="connsiteY87" fmla="*/ 266700 h 300990"/>
                <a:gd name="connsiteX88" fmla="*/ 701040 w 4183380"/>
                <a:gd name="connsiteY88" fmla="*/ 133350 h 300990"/>
                <a:gd name="connsiteX89" fmla="*/ 666750 w 4183380"/>
                <a:gd name="connsiteY89" fmla="*/ 136208 h 300990"/>
                <a:gd name="connsiteX90" fmla="*/ 601980 w 4183380"/>
                <a:gd name="connsiteY90" fmla="*/ 209550 h 300990"/>
                <a:gd name="connsiteX91" fmla="*/ 567690 w 4183380"/>
                <a:gd name="connsiteY91" fmla="*/ 148590 h 300990"/>
                <a:gd name="connsiteX92" fmla="*/ 518160 w 4183380"/>
                <a:gd name="connsiteY92" fmla="*/ 152400 h 300990"/>
                <a:gd name="connsiteX93" fmla="*/ 487680 w 4183380"/>
                <a:gd name="connsiteY93" fmla="*/ 102870 h 300990"/>
                <a:gd name="connsiteX94" fmla="*/ 457200 w 4183380"/>
                <a:gd name="connsiteY94" fmla="*/ 220980 h 300990"/>
                <a:gd name="connsiteX95" fmla="*/ 430530 w 4183380"/>
                <a:gd name="connsiteY95" fmla="*/ 83820 h 300990"/>
                <a:gd name="connsiteX96" fmla="*/ 389572 w 4183380"/>
                <a:gd name="connsiteY96" fmla="*/ 23812 h 300990"/>
                <a:gd name="connsiteX97" fmla="*/ 316230 w 4183380"/>
                <a:gd name="connsiteY97" fmla="*/ 129540 h 300990"/>
                <a:gd name="connsiteX98" fmla="*/ 280035 w 4183380"/>
                <a:gd name="connsiteY98" fmla="*/ 134779 h 300990"/>
                <a:gd name="connsiteX99" fmla="*/ 251460 w 4183380"/>
                <a:gd name="connsiteY99" fmla="*/ 182880 h 300990"/>
                <a:gd name="connsiteX100" fmla="*/ 175260 w 4183380"/>
                <a:gd name="connsiteY100" fmla="*/ 251460 h 300990"/>
                <a:gd name="connsiteX101" fmla="*/ 136683 w 4183380"/>
                <a:gd name="connsiteY101" fmla="*/ 255747 h 300990"/>
                <a:gd name="connsiteX102" fmla="*/ 114300 w 4183380"/>
                <a:gd name="connsiteY102" fmla="*/ 240030 h 300990"/>
                <a:gd name="connsiteX103" fmla="*/ 76200 w 4183380"/>
                <a:gd name="connsiteY103" fmla="*/ 300990 h 300990"/>
                <a:gd name="connsiteX104" fmla="*/ 38100 w 4183380"/>
                <a:gd name="connsiteY104" fmla="*/ 300990 h 300990"/>
                <a:gd name="connsiteX105" fmla="*/ 0 w 4183380"/>
                <a:gd name="connsiteY105" fmla="*/ 243840 h 300990"/>
                <a:gd name="connsiteX0" fmla="*/ 4183380 w 4183380"/>
                <a:gd name="connsiteY0" fmla="*/ 251460 h 305753"/>
                <a:gd name="connsiteX1" fmla="*/ 4149090 w 4183380"/>
                <a:gd name="connsiteY1" fmla="*/ 198120 h 305753"/>
                <a:gd name="connsiteX2" fmla="*/ 4113372 w 4183380"/>
                <a:gd name="connsiteY2" fmla="*/ 220503 h 305753"/>
                <a:gd name="connsiteX3" fmla="*/ 4072890 w 4183380"/>
                <a:gd name="connsiteY3" fmla="*/ 270034 h 305753"/>
                <a:gd name="connsiteX4" fmla="*/ 4019550 w 4183380"/>
                <a:gd name="connsiteY4" fmla="*/ 173831 h 305753"/>
                <a:gd name="connsiteX5" fmla="*/ 3970020 w 4183380"/>
                <a:gd name="connsiteY5" fmla="*/ 121920 h 305753"/>
                <a:gd name="connsiteX6" fmla="*/ 3935730 w 4183380"/>
                <a:gd name="connsiteY6" fmla="*/ 146209 h 305753"/>
                <a:gd name="connsiteX7" fmla="*/ 3893820 w 4183380"/>
                <a:gd name="connsiteY7" fmla="*/ 144304 h 305753"/>
                <a:gd name="connsiteX8" fmla="*/ 3870960 w 4183380"/>
                <a:gd name="connsiteY8" fmla="*/ 163830 h 305753"/>
                <a:gd name="connsiteX9" fmla="*/ 3822859 w 4183380"/>
                <a:gd name="connsiteY9" fmla="*/ 166212 h 305753"/>
                <a:gd name="connsiteX10" fmla="*/ 3768090 w 4183380"/>
                <a:gd name="connsiteY10" fmla="*/ 213360 h 305753"/>
                <a:gd name="connsiteX11" fmla="*/ 3718560 w 4183380"/>
                <a:gd name="connsiteY11" fmla="*/ 106680 h 305753"/>
                <a:gd name="connsiteX12" fmla="*/ 3684270 w 4183380"/>
                <a:gd name="connsiteY12" fmla="*/ 76200 h 305753"/>
                <a:gd name="connsiteX13" fmla="*/ 3649980 w 4183380"/>
                <a:gd name="connsiteY13" fmla="*/ 3810 h 305753"/>
                <a:gd name="connsiteX14" fmla="*/ 3616166 w 4183380"/>
                <a:gd name="connsiteY14" fmla="*/ 60007 h 305753"/>
                <a:gd name="connsiteX15" fmla="*/ 3589020 w 4183380"/>
                <a:gd name="connsiteY15" fmla="*/ 82868 h 305753"/>
                <a:gd name="connsiteX16" fmla="*/ 3539490 w 4183380"/>
                <a:gd name="connsiteY16" fmla="*/ 30480 h 305753"/>
                <a:gd name="connsiteX17" fmla="*/ 3501390 w 4183380"/>
                <a:gd name="connsiteY17" fmla="*/ 30480 h 305753"/>
                <a:gd name="connsiteX18" fmla="*/ 3481388 w 4183380"/>
                <a:gd name="connsiteY18" fmla="*/ 61912 h 305753"/>
                <a:gd name="connsiteX19" fmla="*/ 3451860 w 4183380"/>
                <a:gd name="connsiteY19" fmla="*/ 30480 h 305753"/>
                <a:gd name="connsiteX20" fmla="*/ 3368040 w 4183380"/>
                <a:gd name="connsiteY20" fmla="*/ 144780 h 305753"/>
                <a:gd name="connsiteX21" fmla="*/ 3329940 w 4183380"/>
                <a:gd name="connsiteY21" fmla="*/ 163830 h 305753"/>
                <a:gd name="connsiteX22" fmla="*/ 3296603 w 4183380"/>
                <a:gd name="connsiteY22" fmla="*/ 206218 h 305753"/>
                <a:gd name="connsiteX23" fmla="*/ 3277554 w 4183380"/>
                <a:gd name="connsiteY23" fmla="*/ 206216 h 305753"/>
                <a:gd name="connsiteX24" fmla="*/ 3234690 w 4183380"/>
                <a:gd name="connsiteY24" fmla="*/ 137160 h 305753"/>
                <a:gd name="connsiteX25" fmla="*/ 3194209 w 4183380"/>
                <a:gd name="connsiteY25" fmla="*/ 204312 h 305753"/>
                <a:gd name="connsiteX26" fmla="*/ 3162300 w 4183380"/>
                <a:gd name="connsiteY26" fmla="*/ 160020 h 305753"/>
                <a:gd name="connsiteX27" fmla="*/ 3097054 w 4183380"/>
                <a:gd name="connsiteY27" fmla="*/ 107156 h 305753"/>
                <a:gd name="connsiteX28" fmla="*/ 3067050 w 4183380"/>
                <a:gd name="connsiteY28" fmla="*/ 186690 h 305753"/>
                <a:gd name="connsiteX29" fmla="*/ 3017996 w 4183380"/>
                <a:gd name="connsiteY29" fmla="*/ 251460 h 305753"/>
                <a:gd name="connsiteX30" fmla="*/ 2994660 w 4183380"/>
                <a:gd name="connsiteY30" fmla="*/ 230981 h 305753"/>
                <a:gd name="connsiteX31" fmla="*/ 2934651 w 4183380"/>
                <a:gd name="connsiteY31" fmla="*/ 228124 h 305753"/>
                <a:gd name="connsiteX32" fmla="*/ 2926080 w 4183380"/>
                <a:gd name="connsiteY32" fmla="*/ 214790 h 305753"/>
                <a:gd name="connsiteX33" fmla="*/ 2842260 w 4183380"/>
                <a:gd name="connsiteY33" fmla="*/ 217170 h 305753"/>
                <a:gd name="connsiteX34" fmla="*/ 2808922 w 4183380"/>
                <a:gd name="connsiteY34" fmla="*/ 263843 h 305753"/>
                <a:gd name="connsiteX35" fmla="*/ 2788920 w 4183380"/>
                <a:gd name="connsiteY35" fmla="*/ 228600 h 305753"/>
                <a:gd name="connsiteX36" fmla="*/ 2769393 w 4183380"/>
                <a:gd name="connsiteY36" fmla="*/ 195739 h 305753"/>
                <a:gd name="connsiteX37" fmla="*/ 2739390 w 4183380"/>
                <a:gd name="connsiteY37" fmla="*/ 220980 h 305753"/>
                <a:gd name="connsiteX38" fmla="*/ 2712720 w 4183380"/>
                <a:gd name="connsiteY38" fmla="*/ 262890 h 305753"/>
                <a:gd name="connsiteX39" fmla="*/ 2674620 w 4183380"/>
                <a:gd name="connsiteY39" fmla="*/ 217170 h 305753"/>
                <a:gd name="connsiteX40" fmla="*/ 2659380 w 4183380"/>
                <a:gd name="connsiteY40" fmla="*/ 156210 h 305753"/>
                <a:gd name="connsiteX41" fmla="*/ 2644140 w 4183380"/>
                <a:gd name="connsiteY41" fmla="*/ 114300 h 305753"/>
                <a:gd name="connsiteX42" fmla="*/ 2628900 w 4183380"/>
                <a:gd name="connsiteY42" fmla="*/ 53340 h 305753"/>
                <a:gd name="connsiteX43" fmla="*/ 2564130 w 4183380"/>
                <a:gd name="connsiteY43" fmla="*/ 57150 h 305753"/>
                <a:gd name="connsiteX44" fmla="*/ 2533650 w 4183380"/>
                <a:gd name="connsiteY44" fmla="*/ 83820 h 305753"/>
                <a:gd name="connsiteX45" fmla="*/ 2522220 w 4183380"/>
                <a:gd name="connsiteY45" fmla="*/ 137160 h 305753"/>
                <a:gd name="connsiteX46" fmla="*/ 2503170 w 4183380"/>
                <a:gd name="connsiteY46" fmla="*/ 198120 h 305753"/>
                <a:gd name="connsiteX47" fmla="*/ 2413158 w 4183380"/>
                <a:gd name="connsiteY47" fmla="*/ 152400 h 305753"/>
                <a:gd name="connsiteX48" fmla="*/ 2354580 w 4183380"/>
                <a:gd name="connsiteY48" fmla="*/ 68580 h 305753"/>
                <a:gd name="connsiteX49" fmla="*/ 2324100 w 4183380"/>
                <a:gd name="connsiteY49" fmla="*/ 57150 h 305753"/>
                <a:gd name="connsiteX50" fmla="*/ 2278380 w 4183380"/>
                <a:gd name="connsiteY50" fmla="*/ 167640 h 305753"/>
                <a:gd name="connsiteX51" fmla="*/ 2251710 w 4183380"/>
                <a:gd name="connsiteY51" fmla="*/ 129540 h 305753"/>
                <a:gd name="connsiteX52" fmla="*/ 2213610 w 4183380"/>
                <a:gd name="connsiteY52" fmla="*/ 171450 h 305753"/>
                <a:gd name="connsiteX53" fmla="*/ 2182178 w 4183380"/>
                <a:gd name="connsiteY53" fmla="*/ 124777 h 305753"/>
                <a:gd name="connsiteX54" fmla="*/ 2080737 w 4183380"/>
                <a:gd name="connsiteY54" fmla="*/ 121920 h 305753"/>
                <a:gd name="connsiteX55" fmla="*/ 2007870 w 4183380"/>
                <a:gd name="connsiteY55" fmla="*/ 201930 h 305753"/>
                <a:gd name="connsiteX56" fmla="*/ 1969770 w 4183380"/>
                <a:gd name="connsiteY56" fmla="*/ 95250 h 305753"/>
                <a:gd name="connsiteX57" fmla="*/ 1928812 w 4183380"/>
                <a:gd name="connsiteY57" fmla="*/ 181927 h 305753"/>
                <a:gd name="connsiteX58" fmla="*/ 1897380 w 4183380"/>
                <a:gd name="connsiteY58" fmla="*/ 160020 h 305753"/>
                <a:gd name="connsiteX59" fmla="*/ 1832610 w 4183380"/>
                <a:gd name="connsiteY59" fmla="*/ 167640 h 305753"/>
                <a:gd name="connsiteX60" fmla="*/ 1794510 w 4183380"/>
                <a:gd name="connsiteY60" fmla="*/ 209550 h 305753"/>
                <a:gd name="connsiteX61" fmla="*/ 1752600 w 4183380"/>
                <a:gd name="connsiteY61" fmla="*/ 240030 h 305753"/>
                <a:gd name="connsiteX62" fmla="*/ 1725930 w 4183380"/>
                <a:gd name="connsiteY62" fmla="*/ 217170 h 305753"/>
                <a:gd name="connsiteX63" fmla="*/ 1687830 w 4183380"/>
                <a:gd name="connsiteY63" fmla="*/ 217170 h 305753"/>
                <a:gd name="connsiteX64" fmla="*/ 1653540 w 4183380"/>
                <a:gd name="connsiteY64" fmla="*/ 137160 h 305753"/>
                <a:gd name="connsiteX65" fmla="*/ 1619250 w 4183380"/>
                <a:gd name="connsiteY65" fmla="*/ 144780 h 305753"/>
                <a:gd name="connsiteX66" fmla="*/ 1581626 w 4183380"/>
                <a:gd name="connsiteY66" fmla="*/ 163830 h 305753"/>
                <a:gd name="connsiteX67" fmla="*/ 1554480 w 4183380"/>
                <a:gd name="connsiteY67" fmla="*/ 99060 h 305753"/>
                <a:gd name="connsiteX68" fmla="*/ 1478280 w 4183380"/>
                <a:gd name="connsiteY68" fmla="*/ 0 h 305753"/>
                <a:gd name="connsiteX69" fmla="*/ 1398270 w 4183380"/>
                <a:gd name="connsiteY69" fmla="*/ 190500 h 305753"/>
                <a:gd name="connsiteX70" fmla="*/ 1367314 w 4183380"/>
                <a:gd name="connsiteY70" fmla="*/ 201930 h 305753"/>
                <a:gd name="connsiteX71" fmla="*/ 1334453 w 4183380"/>
                <a:gd name="connsiteY71" fmla="*/ 114300 h 305753"/>
                <a:gd name="connsiteX72" fmla="*/ 1303020 w 4183380"/>
                <a:gd name="connsiteY72" fmla="*/ 114300 h 305753"/>
                <a:gd name="connsiteX73" fmla="*/ 1225391 w 4183380"/>
                <a:gd name="connsiteY73" fmla="*/ 251460 h 305753"/>
                <a:gd name="connsiteX74" fmla="*/ 1192054 w 4183380"/>
                <a:gd name="connsiteY74" fmla="*/ 218598 h 305753"/>
                <a:gd name="connsiteX75" fmla="*/ 1173480 w 4183380"/>
                <a:gd name="connsiteY75" fmla="*/ 167640 h 305753"/>
                <a:gd name="connsiteX76" fmla="*/ 1154430 w 4183380"/>
                <a:gd name="connsiteY76" fmla="*/ 148590 h 305753"/>
                <a:gd name="connsiteX77" fmla="*/ 1127760 w 4183380"/>
                <a:gd name="connsiteY77" fmla="*/ 129540 h 305753"/>
                <a:gd name="connsiteX78" fmla="*/ 1093470 w 4183380"/>
                <a:gd name="connsiteY78" fmla="*/ 133350 h 305753"/>
                <a:gd name="connsiteX79" fmla="*/ 1062990 w 4183380"/>
                <a:gd name="connsiteY79" fmla="*/ 186690 h 305753"/>
                <a:gd name="connsiteX80" fmla="*/ 1054417 w 4183380"/>
                <a:gd name="connsiteY80" fmla="*/ 218599 h 305753"/>
                <a:gd name="connsiteX81" fmla="*/ 1017270 w 4183380"/>
                <a:gd name="connsiteY81" fmla="*/ 243840 h 305753"/>
                <a:gd name="connsiteX82" fmla="*/ 982980 w 4183380"/>
                <a:gd name="connsiteY82" fmla="*/ 240030 h 305753"/>
                <a:gd name="connsiteX83" fmla="*/ 922020 w 4183380"/>
                <a:gd name="connsiteY83" fmla="*/ 266700 h 305753"/>
                <a:gd name="connsiteX84" fmla="*/ 902970 w 4183380"/>
                <a:gd name="connsiteY84" fmla="*/ 266700 h 305753"/>
                <a:gd name="connsiteX85" fmla="*/ 857250 w 4183380"/>
                <a:gd name="connsiteY85" fmla="*/ 247650 h 305753"/>
                <a:gd name="connsiteX86" fmla="*/ 815340 w 4183380"/>
                <a:gd name="connsiteY86" fmla="*/ 270510 h 305753"/>
                <a:gd name="connsiteX87" fmla="*/ 739140 w 4183380"/>
                <a:gd name="connsiteY87" fmla="*/ 266700 h 305753"/>
                <a:gd name="connsiteX88" fmla="*/ 701040 w 4183380"/>
                <a:gd name="connsiteY88" fmla="*/ 133350 h 305753"/>
                <a:gd name="connsiteX89" fmla="*/ 666750 w 4183380"/>
                <a:gd name="connsiteY89" fmla="*/ 136208 h 305753"/>
                <a:gd name="connsiteX90" fmla="*/ 601980 w 4183380"/>
                <a:gd name="connsiteY90" fmla="*/ 209550 h 305753"/>
                <a:gd name="connsiteX91" fmla="*/ 567690 w 4183380"/>
                <a:gd name="connsiteY91" fmla="*/ 148590 h 305753"/>
                <a:gd name="connsiteX92" fmla="*/ 518160 w 4183380"/>
                <a:gd name="connsiteY92" fmla="*/ 152400 h 305753"/>
                <a:gd name="connsiteX93" fmla="*/ 487680 w 4183380"/>
                <a:gd name="connsiteY93" fmla="*/ 102870 h 305753"/>
                <a:gd name="connsiteX94" fmla="*/ 457200 w 4183380"/>
                <a:gd name="connsiteY94" fmla="*/ 220980 h 305753"/>
                <a:gd name="connsiteX95" fmla="*/ 430530 w 4183380"/>
                <a:gd name="connsiteY95" fmla="*/ 83820 h 305753"/>
                <a:gd name="connsiteX96" fmla="*/ 389572 w 4183380"/>
                <a:gd name="connsiteY96" fmla="*/ 23812 h 305753"/>
                <a:gd name="connsiteX97" fmla="*/ 316230 w 4183380"/>
                <a:gd name="connsiteY97" fmla="*/ 129540 h 305753"/>
                <a:gd name="connsiteX98" fmla="*/ 280035 w 4183380"/>
                <a:gd name="connsiteY98" fmla="*/ 134779 h 305753"/>
                <a:gd name="connsiteX99" fmla="*/ 251460 w 4183380"/>
                <a:gd name="connsiteY99" fmla="*/ 182880 h 305753"/>
                <a:gd name="connsiteX100" fmla="*/ 175260 w 4183380"/>
                <a:gd name="connsiteY100" fmla="*/ 251460 h 305753"/>
                <a:gd name="connsiteX101" fmla="*/ 136683 w 4183380"/>
                <a:gd name="connsiteY101" fmla="*/ 255747 h 305753"/>
                <a:gd name="connsiteX102" fmla="*/ 114300 w 4183380"/>
                <a:gd name="connsiteY102" fmla="*/ 240030 h 305753"/>
                <a:gd name="connsiteX103" fmla="*/ 76200 w 4183380"/>
                <a:gd name="connsiteY103" fmla="*/ 300990 h 305753"/>
                <a:gd name="connsiteX104" fmla="*/ 38100 w 4183380"/>
                <a:gd name="connsiteY104" fmla="*/ 305753 h 305753"/>
                <a:gd name="connsiteX105" fmla="*/ 0 w 4183380"/>
                <a:gd name="connsiteY105" fmla="*/ 243840 h 305753"/>
                <a:gd name="connsiteX0" fmla="*/ 4183380 w 4183380"/>
                <a:gd name="connsiteY0" fmla="*/ 251460 h 305753"/>
                <a:gd name="connsiteX1" fmla="*/ 4149090 w 4183380"/>
                <a:gd name="connsiteY1" fmla="*/ 198120 h 305753"/>
                <a:gd name="connsiteX2" fmla="*/ 4113372 w 4183380"/>
                <a:gd name="connsiteY2" fmla="*/ 220503 h 305753"/>
                <a:gd name="connsiteX3" fmla="*/ 4072890 w 4183380"/>
                <a:gd name="connsiteY3" fmla="*/ 270034 h 305753"/>
                <a:gd name="connsiteX4" fmla="*/ 4019550 w 4183380"/>
                <a:gd name="connsiteY4" fmla="*/ 173831 h 305753"/>
                <a:gd name="connsiteX5" fmla="*/ 3970020 w 4183380"/>
                <a:gd name="connsiteY5" fmla="*/ 121920 h 305753"/>
                <a:gd name="connsiteX6" fmla="*/ 3935730 w 4183380"/>
                <a:gd name="connsiteY6" fmla="*/ 146209 h 305753"/>
                <a:gd name="connsiteX7" fmla="*/ 3893820 w 4183380"/>
                <a:gd name="connsiteY7" fmla="*/ 144304 h 305753"/>
                <a:gd name="connsiteX8" fmla="*/ 3870960 w 4183380"/>
                <a:gd name="connsiteY8" fmla="*/ 163830 h 305753"/>
                <a:gd name="connsiteX9" fmla="*/ 3822859 w 4183380"/>
                <a:gd name="connsiteY9" fmla="*/ 166212 h 305753"/>
                <a:gd name="connsiteX10" fmla="*/ 3768090 w 4183380"/>
                <a:gd name="connsiteY10" fmla="*/ 213360 h 305753"/>
                <a:gd name="connsiteX11" fmla="*/ 3718560 w 4183380"/>
                <a:gd name="connsiteY11" fmla="*/ 106680 h 305753"/>
                <a:gd name="connsiteX12" fmla="*/ 3684270 w 4183380"/>
                <a:gd name="connsiteY12" fmla="*/ 76200 h 305753"/>
                <a:gd name="connsiteX13" fmla="*/ 3649980 w 4183380"/>
                <a:gd name="connsiteY13" fmla="*/ 3810 h 305753"/>
                <a:gd name="connsiteX14" fmla="*/ 3616166 w 4183380"/>
                <a:gd name="connsiteY14" fmla="*/ 60007 h 305753"/>
                <a:gd name="connsiteX15" fmla="*/ 3589020 w 4183380"/>
                <a:gd name="connsiteY15" fmla="*/ 82868 h 305753"/>
                <a:gd name="connsiteX16" fmla="*/ 3539490 w 4183380"/>
                <a:gd name="connsiteY16" fmla="*/ 30480 h 305753"/>
                <a:gd name="connsiteX17" fmla="*/ 3501390 w 4183380"/>
                <a:gd name="connsiteY17" fmla="*/ 30480 h 305753"/>
                <a:gd name="connsiteX18" fmla="*/ 3481388 w 4183380"/>
                <a:gd name="connsiteY18" fmla="*/ 61912 h 305753"/>
                <a:gd name="connsiteX19" fmla="*/ 3451860 w 4183380"/>
                <a:gd name="connsiteY19" fmla="*/ 30480 h 305753"/>
                <a:gd name="connsiteX20" fmla="*/ 3368040 w 4183380"/>
                <a:gd name="connsiteY20" fmla="*/ 144780 h 305753"/>
                <a:gd name="connsiteX21" fmla="*/ 3329940 w 4183380"/>
                <a:gd name="connsiteY21" fmla="*/ 163830 h 305753"/>
                <a:gd name="connsiteX22" fmla="*/ 3296603 w 4183380"/>
                <a:gd name="connsiteY22" fmla="*/ 206218 h 305753"/>
                <a:gd name="connsiteX23" fmla="*/ 3277554 w 4183380"/>
                <a:gd name="connsiteY23" fmla="*/ 206216 h 305753"/>
                <a:gd name="connsiteX24" fmla="*/ 3234690 w 4183380"/>
                <a:gd name="connsiteY24" fmla="*/ 137160 h 305753"/>
                <a:gd name="connsiteX25" fmla="*/ 3194209 w 4183380"/>
                <a:gd name="connsiteY25" fmla="*/ 204312 h 305753"/>
                <a:gd name="connsiteX26" fmla="*/ 3162300 w 4183380"/>
                <a:gd name="connsiteY26" fmla="*/ 160020 h 305753"/>
                <a:gd name="connsiteX27" fmla="*/ 3097054 w 4183380"/>
                <a:gd name="connsiteY27" fmla="*/ 107156 h 305753"/>
                <a:gd name="connsiteX28" fmla="*/ 3067050 w 4183380"/>
                <a:gd name="connsiteY28" fmla="*/ 186690 h 305753"/>
                <a:gd name="connsiteX29" fmla="*/ 3017996 w 4183380"/>
                <a:gd name="connsiteY29" fmla="*/ 251460 h 305753"/>
                <a:gd name="connsiteX30" fmla="*/ 2994660 w 4183380"/>
                <a:gd name="connsiteY30" fmla="*/ 230981 h 305753"/>
                <a:gd name="connsiteX31" fmla="*/ 2934651 w 4183380"/>
                <a:gd name="connsiteY31" fmla="*/ 228124 h 305753"/>
                <a:gd name="connsiteX32" fmla="*/ 2926080 w 4183380"/>
                <a:gd name="connsiteY32" fmla="*/ 214790 h 305753"/>
                <a:gd name="connsiteX33" fmla="*/ 2842260 w 4183380"/>
                <a:gd name="connsiteY33" fmla="*/ 217170 h 305753"/>
                <a:gd name="connsiteX34" fmla="*/ 2808922 w 4183380"/>
                <a:gd name="connsiteY34" fmla="*/ 263843 h 305753"/>
                <a:gd name="connsiteX35" fmla="*/ 2788920 w 4183380"/>
                <a:gd name="connsiteY35" fmla="*/ 228600 h 305753"/>
                <a:gd name="connsiteX36" fmla="*/ 2769393 w 4183380"/>
                <a:gd name="connsiteY36" fmla="*/ 195739 h 305753"/>
                <a:gd name="connsiteX37" fmla="*/ 2739390 w 4183380"/>
                <a:gd name="connsiteY37" fmla="*/ 220980 h 305753"/>
                <a:gd name="connsiteX38" fmla="*/ 2712720 w 4183380"/>
                <a:gd name="connsiteY38" fmla="*/ 262890 h 305753"/>
                <a:gd name="connsiteX39" fmla="*/ 2674620 w 4183380"/>
                <a:gd name="connsiteY39" fmla="*/ 217170 h 305753"/>
                <a:gd name="connsiteX40" fmla="*/ 2659380 w 4183380"/>
                <a:gd name="connsiteY40" fmla="*/ 156210 h 305753"/>
                <a:gd name="connsiteX41" fmla="*/ 2644140 w 4183380"/>
                <a:gd name="connsiteY41" fmla="*/ 114300 h 305753"/>
                <a:gd name="connsiteX42" fmla="*/ 2628900 w 4183380"/>
                <a:gd name="connsiteY42" fmla="*/ 53340 h 305753"/>
                <a:gd name="connsiteX43" fmla="*/ 2564130 w 4183380"/>
                <a:gd name="connsiteY43" fmla="*/ 57150 h 305753"/>
                <a:gd name="connsiteX44" fmla="*/ 2533650 w 4183380"/>
                <a:gd name="connsiteY44" fmla="*/ 83820 h 305753"/>
                <a:gd name="connsiteX45" fmla="*/ 2522220 w 4183380"/>
                <a:gd name="connsiteY45" fmla="*/ 137160 h 305753"/>
                <a:gd name="connsiteX46" fmla="*/ 2503170 w 4183380"/>
                <a:gd name="connsiteY46" fmla="*/ 198120 h 305753"/>
                <a:gd name="connsiteX47" fmla="*/ 2413158 w 4183380"/>
                <a:gd name="connsiteY47" fmla="*/ 152400 h 305753"/>
                <a:gd name="connsiteX48" fmla="*/ 2354580 w 4183380"/>
                <a:gd name="connsiteY48" fmla="*/ 68580 h 305753"/>
                <a:gd name="connsiteX49" fmla="*/ 2324100 w 4183380"/>
                <a:gd name="connsiteY49" fmla="*/ 57150 h 305753"/>
                <a:gd name="connsiteX50" fmla="*/ 2278380 w 4183380"/>
                <a:gd name="connsiteY50" fmla="*/ 167640 h 305753"/>
                <a:gd name="connsiteX51" fmla="*/ 2251710 w 4183380"/>
                <a:gd name="connsiteY51" fmla="*/ 129540 h 305753"/>
                <a:gd name="connsiteX52" fmla="*/ 2213610 w 4183380"/>
                <a:gd name="connsiteY52" fmla="*/ 171450 h 305753"/>
                <a:gd name="connsiteX53" fmla="*/ 2182178 w 4183380"/>
                <a:gd name="connsiteY53" fmla="*/ 124777 h 305753"/>
                <a:gd name="connsiteX54" fmla="*/ 2080737 w 4183380"/>
                <a:gd name="connsiteY54" fmla="*/ 121920 h 305753"/>
                <a:gd name="connsiteX55" fmla="*/ 2007870 w 4183380"/>
                <a:gd name="connsiteY55" fmla="*/ 201930 h 305753"/>
                <a:gd name="connsiteX56" fmla="*/ 1969770 w 4183380"/>
                <a:gd name="connsiteY56" fmla="*/ 95250 h 305753"/>
                <a:gd name="connsiteX57" fmla="*/ 1928812 w 4183380"/>
                <a:gd name="connsiteY57" fmla="*/ 181927 h 305753"/>
                <a:gd name="connsiteX58" fmla="*/ 1897380 w 4183380"/>
                <a:gd name="connsiteY58" fmla="*/ 160020 h 305753"/>
                <a:gd name="connsiteX59" fmla="*/ 1832610 w 4183380"/>
                <a:gd name="connsiteY59" fmla="*/ 167640 h 305753"/>
                <a:gd name="connsiteX60" fmla="*/ 1794510 w 4183380"/>
                <a:gd name="connsiteY60" fmla="*/ 209550 h 305753"/>
                <a:gd name="connsiteX61" fmla="*/ 1752600 w 4183380"/>
                <a:gd name="connsiteY61" fmla="*/ 240030 h 305753"/>
                <a:gd name="connsiteX62" fmla="*/ 1725930 w 4183380"/>
                <a:gd name="connsiteY62" fmla="*/ 217170 h 305753"/>
                <a:gd name="connsiteX63" fmla="*/ 1687830 w 4183380"/>
                <a:gd name="connsiteY63" fmla="*/ 217170 h 305753"/>
                <a:gd name="connsiteX64" fmla="*/ 1653540 w 4183380"/>
                <a:gd name="connsiteY64" fmla="*/ 137160 h 305753"/>
                <a:gd name="connsiteX65" fmla="*/ 1619250 w 4183380"/>
                <a:gd name="connsiteY65" fmla="*/ 144780 h 305753"/>
                <a:gd name="connsiteX66" fmla="*/ 1581626 w 4183380"/>
                <a:gd name="connsiteY66" fmla="*/ 163830 h 305753"/>
                <a:gd name="connsiteX67" fmla="*/ 1554480 w 4183380"/>
                <a:gd name="connsiteY67" fmla="*/ 99060 h 305753"/>
                <a:gd name="connsiteX68" fmla="*/ 1478280 w 4183380"/>
                <a:gd name="connsiteY68" fmla="*/ 0 h 305753"/>
                <a:gd name="connsiteX69" fmla="*/ 1398270 w 4183380"/>
                <a:gd name="connsiteY69" fmla="*/ 190500 h 305753"/>
                <a:gd name="connsiteX70" fmla="*/ 1367314 w 4183380"/>
                <a:gd name="connsiteY70" fmla="*/ 201930 h 305753"/>
                <a:gd name="connsiteX71" fmla="*/ 1334453 w 4183380"/>
                <a:gd name="connsiteY71" fmla="*/ 114300 h 305753"/>
                <a:gd name="connsiteX72" fmla="*/ 1303020 w 4183380"/>
                <a:gd name="connsiteY72" fmla="*/ 114300 h 305753"/>
                <a:gd name="connsiteX73" fmla="*/ 1225391 w 4183380"/>
                <a:gd name="connsiteY73" fmla="*/ 251460 h 305753"/>
                <a:gd name="connsiteX74" fmla="*/ 1192054 w 4183380"/>
                <a:gd name="connsiteY74" fmla="*/ 218598 h 305753"/>
                <a:gd name="connsiteX75" fmla="*/ 1173480 w 4183380"/>
                <a:gd name="connsiteY75" fmla="*/ 167640 h 305753"/>
                <a:gd name="connsiteX76" fmla="*/ 1154430 w 4183380"/>
                <a:gd name="connsiteY76" fmla="*/ 148590 h 305753"/>
                <a:gd name="connsiteX77" fmla="*/ 1127760 w 4183380"/>
                <a:gd name="connsiteY77" fmla="*/ 129540 h 305753"/>
                <a:gd name="connsiteX78" fmla="*/ 1093470 w 4183380"/>
                <a:gd name="connsiteY78" fmla="*/ 133350 h 305753"/>
                <a:gd name="connsiteX79" fmla="*/ 1062990 w 4183380"/>
                <a:gd name="connsiteY79" fmla="*/ 186690 h 305753"/>
                <a:gd name="connsiteX80" fmla="*/ 1054417 w 4183380"/>
                <a:gd name="connsiteY80" fmla="*/ 218599 h 305753"/>
                <a:gd name="connsiteX81" fmla="*/ 1017270 w 4183380"/>
                <a:gd name="connsiteY81" fmla="*/ 243840 h 305753"/>
                <a:gd name="connsiteX82" fmla="*/ 982980 w 4183380"/>
                <a:gd name="connsiteY82" fmla="*/ 240030 h 305753"/>
                <a:gd name="connsiteX83" fmla="*/ 922020 w 4183380"/>
                <a:gd name="connsiteY83" fmla="*/ 266700 h 305753"/>
                <a:gd name="connsiteX84" fmla="*/ 902970 w 4183380"/>
                <a:gd name="connsiteY84" fmla="*/ 266700 h 305753"/>
                <a:gd name="connsiteX85" fmla="*/ 857250 w 4183380"/>
                <a:gd name="connsiteY85" fmla="*/ 247650 h 305753"/>
                <a:gd name="connsiteX86" fmla="*/ 815340 w 4183380"/>
                <a:gd name="connsiteY86" fmla="*/ 270510 h 305753"/>
                <a:gd name="connsiteX87" fmla="*/ 739140 w 4183380"/>
                <a:gd name="connsiteY87" fmla="*/ 266700 h 305753"/>
                <a:gd name="connsiteX88" fmla="*/ 701040 w 4183380"/>
                <a:gd name="connsiteY88" fmla="*/ 133350 h 305753"/>
                <a:gd name="connsiteX89" fmla="*/ 666750 w 4183380"/>
                <a:gd name="connsiteY89" fmla="*/ 136208 h 305753"/>
                <a:gd name="connsiteX90" fmla="*/ 601980 w 4183380"/>
                <a:gd name="connsiteY90" fmla="*/ 209550 h 305753"/>
                <a:gd name="connsiteX91" fmla="*/ 567690 w 4183380"/>
                <a:gd name="connsiteY91" fmla="*/ 148590 h 305753"/>
                <a:gd name="connsiteX92" fmla="*/ 518160 w 4183380"/>
                <a:gd name="connsiteY92" fmla="*/ 152400 h 305753"/>
                <a:gd name="connsiteX93" fmla="*/ 487680 w 4183380"/>
                <a:gd name="connsiteY93" fmla="*/ 102870 h 305753"/>
                <a:gd name="connsiteX94" fmla="*/ 457200 w 4183380"/>
                <a:gd name="connsiteY94" fmla="*/ 220980 h 305753"/>
                <a:gd name="connsiteX95" fmla="*/ 430530 w 4183380"/>
                <a:gd name="connsiteY95" fmla="*/ 83820 h 305753"/>
                <a:gd name="connsiteX96" fmla="*/ 389572 w 4183380"/>
                <a:gd name="connsiteY96" fmla="*/ 23812 h 305753"/>
                <a:gd name="connsiteX97" fmla="*/ 316230 w 4183380"/>
                <a:gd name="connsiteY97" fmla="*/ 129540 h 305753"/>
                <a:gd name="connsiteX98" fmla="*/ 280035 w 4183380"/>
                <a:gd name="connsiteY98" fmla="*/ 134779 h 305753"/>
                <a:gd name="connsiteX99" fmla="*/ 251460 w 4183380"/>
                <a:gd name="connsiteY99" fmla="*/ 182880 h 305753"/>
                <a:gd name="connsiteX100" fmla="*/ 175260 w 4183380"/>
                <a:gd name="connsiteY100" fmla="*/ 251460 h 305753"/>
                <a:gd name="connsiteX101" fmla="*/ 136683 w 4183380"/>
                <a:gd name="connsiteY101" fmla="*/ 255747 h 305753"/>
                <a:gd name="connsiteX102" fmla="*/ 114300 w 4183380"/>
                <a:gd name="connsiteY102" fmla="*/ 240030 h 305753"/>
                <a:gd name="connsiteX103" fmla="*/ 73819 w 4183380"/>
                <a:gd name="connsiteY103" fmla="*/ 303371 h 305753"/>
                <a:gd name="connsiteX104" fmla="*/ 38100 w 4183380"/>
                <a:gd name="connsiteY104" fmla="*/ 305753 h 305753"/>
                <a:gd name="connsiteX105" fmla="*/ 0 w 4183380"/>
                <a:gd name="connsiteY105" fmla="*/ 243840 h 305753"/>
                <a:gd name="connsiteX0" fmla="*/ 4183380 w 4183380"/>
                <a:gd name="connsiteY0" fmla="*/ 251460 h 305753"/>
                <a:gd name="connsiteX1" fmla="*/ 4149090 w 4183380"/>
                <a:gd name="connsiteY1" fmla="*/ 198120 h 305753"/>
                <a:gd name="connsiteX2" fmla="*/ 4113372 w 4183380"/>
                <a:gd name="connsiteY2" fmla="*/ 220503 h 305753"/>
                <a:gd name="connsiteX3" fmla="*/ 4072890 w 4183380"/>
                <a:gd name="connsiteY3" fmla="*/ 270034 h 305753"/>
                <a:gd name="connsiteX4" fmla="*/ 4019550 w 4183380"/>
                <a:gd name="connsiteY4" fmla="*/ 173831 h 305753"/>
                <a:gd name="connsiteX5" fmla="*/ 3970020 w 4183380"/>
                <a:gd name="connsiteY5" fmla="*/ 121920 h 305753"/>
                <a:gd name="connsiteX6" fmla="*/ 3935730 w 4183380"/>
                <a:gd name="connsiteY6" fmla="*/ 146209 h 305753"/>
                <a:gd name="connsiteX7" fmla="*/ 3893820 w 4183380"/>
                <a:gd name="connsiteY7" fmla="*/ 144304 h 305753"/>
                <a:gd name="connsiteX8" fmla="*/ 3870960 w 4183380"/>
                <a:gd name="connsiteY8" fmla="*/ 163830 h 305753"/>
                <a:gd name="connsiteX9" fmla="*/ 3822859 w 4183380"/>
                <a:gd name="connsiteY9" fmla="*/ 166212 h 305753"/>
                <a:gd name="connsiteX10" fmla="*/ 3768090 w 4183380"/>
                <a:gd name="connsiteY10" fmla="*/ 213360 h 305753"/>
                <a:gd name="connsiteX11" fmla="*/ 3718560 w 4183380"/>
                <a:gd name="connsiteY11" fmla="*/ 106680 h 305753"/>
                <a:gd name="connsiteX12" fmla="*/ 3684270 w 4183380"/>
                <a:gd name="connsiteY12" fmla="*/ 76200 h 305753"/>
                <a:gd name="connsiteX13" fmla="*/ 3649980 w 4183380"/>
                <a:gd name="connsiteY13" fmla="*/ 3810 h 305753"/>
                <a:gd name="connsiteX14" fmla="*/ 3616166 w 4183380"/>
                <a:gd name="connsiteY14" fmla="*/ 60007 h 305753"/>
                <a:gd name="connsiteX15" fmla="*/ 3589020 w 4183380"/>
                <a:gd name="connsiteY15" fmla="*/ 82868 h 305753"/>
                <a:gd name="connsiteX16" fmla="*/ 3539490 w 4183380"/>
                <a:gd name="connsiteY16" fmla="*/ 30480 h 305753"/>
                <a:gd name="connsiteX17" fmla="*/ 3501390 w 4183380"/>
                <a:gd name="connsiteY17" fmla="*/ 30480 h 305753"/>
                <a:gd name="connsiteX18" fmla="*/ 3481388 w 4183380"/>
                <a:gd name="connsiteY18" fmla="*/ 61912 h 305753"/>
                <a:gd name="connsiteX19" fmla="*/ 3451860 w 4183380"/>
                <a:gd name="connsiteY19" fmla="*/ 30480 h 305753"/>
                <a:gd name="connsiteX20" fmla="*/ 3368040 w 4183380"/>
                <a:gd name="connsiteY20" fmla="*/ 144780 h 305753"/>
                <a:gd name="connsiteX21" fmla="*/ 3329940 w 4183380"/>
                <a:gd name="connsiteY21" fmla="*/ 163830 h 305753"/>
                <a:gd name="connsiteX22" fmla="*/ 3296603 w 4183380"/>
                <a:gd name="connsiteY22" fmla="*/ 206218 h 305753"/>
                <a:gd name="connsiteX23" fmla="*/ 3277554 w 4183380"/>
                <a:gd name="connsiteY23" fmla="*/ 206216 h 305753"/>
                <a:gd name="connsiteX24" fmla="*/ 3234690 w 4183380"/>
                <a:gd name="connsiteY24" fmla="*/ 137160 h 305753"/>
                <a:gd name="connsiteX25" fmla="*/ 3194209 w 4183380"/>
                <a:gd name="connsiteY25" fmla="*/ 204312 h 305753"/>
                <a:gd name="connsiteX26" fmla="*/ 3162300 w 4183380"/>
                <a:gd name="connsiteY26" fmla="*/ 160020 h 305753"/>
                <a:gd name="connsiteX27" fmla="*/ 3097054 w 4183380"/>
                <a:gd name="connsiteY27" fmla="*/ 107156 h 305753"/>
                <a:gd name="connsiteX28" fmla="*/ 3067050 w 4183380"/>
                <a:gd name="connsiteY28" fmla="*/ 186690 h 305753"/>
                <a:gd name="connsiteX29" fmla="*/ 3017996 w 4183380"/>
                <a:gd name="connsiteY29" fmla="*/ 251460 h 305753"/>
                <a:gd name="connsiteX30" fmla="*/ 2994660 w 4183380"/>
                <a:gd name="connsiteY30" fmla="*/ 230981 h 305753"/>
                <a:gd name="connsiteX31" fmla="*/ 2934651 w 4183380"/>
                <a:gd name="connsiteY31" fmla="*/ 228124 h 305753"/>
                <a:gd name="connsiteX32" fmla="*/ 2926080 w 4183380"/>
                <a:gd name="connsiteY32" fmla="*/ 214790 h 305753"/>
                <a:gd name="connsiteX33" fmla="*/ 2842260 w 4183380"/>
                <a:gd name="connsiteY33" fmla="*/ 217170 h 305753"/>
                <a:gd name="connsiteX34" fmla="*/ 2808922 w 4183380"/>
                <a:gd name="connsiteY34" fmla="*/ 263843 h 305753"/>
                <a:gd name="connsiteX35" fmla="*/ 2788920 w 4183380"/>
                <a:gd name="connsiteY35" fmla="*/ 228600 h 305753"/>
                <a:gd name="connsiteX36" fmla="*/ 2769393 w 4183380"/>
                <a:gd name="connsiteY36" fmla="*/ 195739 h 305753"/>
                <a:gd name="connsiteX37" fmla="*/ 2739390 w 4183380"/>
                <a:gd name="connsiteY37" fmla="*/ 220980 h 305753"/>
                <a:gd name="connsiteX38" fmla="*/ 2712720 w 4183380"/>
                <a:gd name="connsiteY38" fmla="*/ 262890 h 305753"/>
                <a:gd name="connsiteX39" fmla="*/ 2674620 w 4183380"/>
                <a:gd name="connsiteY39" fmla="*/ 217170 h 305753"/>
                <a:gd name="connsiteX40" fmla="*/ 2659380 w 4183380"/>
                <a:gd name="connsiteY40" fmla="*/ 156210 h 305753"/>
                <a:gd name="connsiteX41" fmla="*/ 2644140 w 4183380"/>
                <a:gd name="connsiteY41" fmla="*/ 114300 h 305753"/>
                <a:gd name="connsiteX42" fmla="*/ 2628900 w 4183380"/>
                <a:gd name="connsiteY42" fmla="*/ 53340 h 305753"/>
                <a:gd name="connsiteX43" fmla="*/ 2564130 w 4183380"/>
                <a:gd name="connsiteY43" fmla="*/ 57150 h 305753"/>
                <a:gd name="connsiteX44" fmla="*/ 2533650 w 4183380"/>
                <a:gd name="connsiteY44" fmla="*/ 83820 h 305753"/>
                <a:gd name="connsiteX45" fmla="*/ 2522220 w 4183380"/>
                <a:gd name="connsiteY45" fmla="*/ 137160 h 305753"/>
                <a:gd name="connsiteX46" fmla="*/ 2503170 w 4183380"/>
                <a:gd name="connsiteY46" fmla="*/ 198120 h 305753"/>
                <a:gd name="connsiteX47" fmla="*/ 2413158 w 4183380"/>
                <a:gd name="connsiteY47" fmla="*/ 152400 h 305753"/>
                <a:gd name="connsiteX48" fmla="*/ 2354580 w 4183380"/>
                <a:gd name="connsiteY48" fmla="*/ 68580 h 305753"/>
                <a:gd name="connsiteX49" fmla="*/ 2324100 w 4183380"/>
                <a:gd name="connsiteY49" fmla="*/ 57150 h 305753"/>
                <a:gd name="connsiteX50" fmla="*/ 2278380 w 4183380"/>
                <a:gd name="connsiteY50" fmla="*/ 167640 h 305753"/>
                <a:gd name="connsiteX51" fmla="*/ 2251710 w 4183380"/>
                <a:gd name="connsiteY51" fmla="*/ 129540 h 305753"/>
                <a:gd name="connsiteX52" fmla="*/ 2213610 w 4183380"/>
                <a:gd name="connsiteY52" fmla="*/ 171450 h 305753"/>
                <a:gd name="connsiteX53" fmla="*/ 2182178 w 4183380"/>
                <a:gd name="connsiteY53" fmla="*/ 124777 h 305753"/>
                <a:gd name="connsiteX54" fmla="*/ 2080737 w 4183380"/>
                <a:gd name="connsiteY54" fmla="*/ 121920 h 305753"/>
                <a:gd name="connsiteX55" fmla="*/ 2007870 w 4183380"/>
                <a:gd name="connsiteY55" fmla="*/ 201930 h 305753"/>
                <a:gd name="connsiteX56" fmla="*/ 1969770 w 4183380"/>
                <a:gd name="connsiteY56" fmla="*/ 95250 h 305753"/>
                <a:gd name="connsiteX57" fmla="*/ 1928812 w 4183380"/>
                <a:gd name="connsiteY57" fmla="*/ 181927 h 305753"/>
                <a:gd name="connsiteX58" fmla="*/ 1897380 w 4183380"/>
                <a:gd name="connsiteY58" fmla="*/ 160020 h 305753"/>
                <a:gd name="connsiteX59" fmla="*/ 1832610 w 4183380"/>
                <a:gd name="connsiteY59" fmla="*/ 167640 h 305753"/>
                <a:gd name="connsiteX60" fmla="*/ 1794510 w 4183380"/>
                <a:gd name="connsiteY60" fmla="*/ 209550 h 305753"/>
                <a:gd name="connsiteX61" fmla="*/ 1752600 w 4183380"/>
                <a:gd name="connsiteY61" fmla="*/ 240030 h 305753"/>
                <a:gd name="connsiteX62" fmla="*/ 1725930 w 4183380"/>
                <a:gd name="connsiteY62" fmla="*/ 217170 h 305753"/>
                <a:gd name="connsiteX63" fmla="*/ 1687830 w 4183380"/>
                <a:gd name="connsiteY63" fmla="*/ 217170 h 305753"/>
                <a:gd name="connsiteX64" fmla="*/ 1653540 w 4183380"/>
                <a:gd name="connsiteY64" fmla="*/ 137160 h 305753"/>
                <a:gd name="connsiteX65" fmla="*/ 1619250 w 4183380"/>
                <a:gd name="connsiteY65" fmla="*/ 144780 h 305753"/>
                <a:gd name="connsiteX66" fmla="*/ 1581626 w 4183380"/>
                <a:gd name="connsiteY66" fmla="*/ 163830 h 305753"/>
                <a:gd name="connsiteX67" fmla="*/ 1554480 w 4183380"/>
                <a:gd name="connsiteY67" fmla="*/ 99060 h 305753"/>
                <a:gd name="connsiteX68" fmla="*/ 1478280 w 4183380"/>
                <a:gd name="connsiteY68" fmla="*/ 0 h 305753"/>
                <a:gd name="connsiteX69" fmla="*/ 1398270 w 4183380"/>
                <a:gd name="connsiteY69" fmla="*/ 190500 h 305753"/>
                <a:gd name="connsiteX70" fmla="*/ 1367314 w 4183380"/>
                <a:gd name="connsiteY70" fmla="*/ 201930 h 305753"/>
                <a:gd name="connsiteX71" fmla="*/ 1334453 w 4183380"/>
                <a:gd name="connsiteY71" fmla="*/ 114300 h 305753"/>
                <a:gd name="connsiteX72" fmla="*/ 1303020 w 4183380"/>
                <a:gd name="connsiteY72" fmla="*/ 114300 h 305753"/>
                <a:gd name="connsiteX73" fmla="*/ 1225391 w 4183380"/>
                <a:gd name="connsiteY73" fmla="*/ 251460 h 305753"/>
                <a:gd name="connsiteX74" fmla="*/ 1192054 w 4183380"/>
                <a:gd name="connsiteY74" fmla="*/ 218598 h 305753"/>
                <a:gd name="connsiteX75" fmla="*/ 1173480 w 4183380"/>
                <a:gd name="connsiteY75" fmla="*/ 167640 h 305753"/>
                <a:gd name="connsiteX76" fmla="*/ 1154430 w 4183380"/>
                <a:gd name="connsiteY76" fmla="*/ 148590 h 305753"/>
                <a:gd name="connsiteX77" fmla="*/ 1127760 w 4183380"/>
                <a:gd name="connsiteY77" fmla="*/ 129540 h 305753"/>
                <a:gd name="connsiteX78" fmla="*/ 1093470 w 4183380"/>
                <a:gd name="connsiteY78" fmla="*/ 133350 h 305753"/>
                <a:gd name="connsiteX79" fmla="*/ 1062990 w 4183380"/>
                <a:gd name="connsiteY79" fmla="*/ 186690 h 305753"/>
                <a:gd name="connsiteX80" fmla="*/ 1054417 w 4183380"/>
                <a:gd name="connsiteY80" fmla="*/ 218599 h 305753"/>
                <a:gd name="connsiteX81" fmla="*/ 1017270 w 4183380"/>
                <a:gd name="connsiteY81" fmla="*/ 243840 h 305753"/>
                <a:gd name="connsiteX82" fmla="*/ 982980 w 4183380"/>
                <a:gd name="connsiteY82" fmla="*/ 240030 h 305753"/>
                <a:gd name="connsiteX83" fmla="*/ 922020 w 4183380"/>
                <a:gd name="connsiteY83" fmla="*/ 266700 h 305753"/>
                <a:gd name="connsiteX84" fmla="*/ 902970 w 4183380"/>
                <a:gd name="connsiteY84" fmla="*/ 266700 h 305753"/>
                <a:gd name="connsiteX85" fmla="*/ 857250 w 4183380"/>
                <a:gd name="connsiteY85" fmla="*/ 247650 h 305753"/>
                <a:gd name="connsiteX86" fmla="*/ 815340 w 4183380"/>
                <a:gd name="connsiteY86" fmla="*/ 270510 h 305753"/>
                <a:gd name="connsiteX87" fmla="*/ 739140 w 4183380"/>
                <a:gd name="connsiteY87" fmla="*/ 266700 h 305753"/>
                <a:gd name="connsiteX88" fmla="*/ 701040 w 4183380"/>
                <a:gd name="connsiteY88" fmla="*/ 133350 h 305753"/>
                <a:gd name="connsiteX89" fmla="*/ 666750 w 4183380"/>
                <a:gd name="connsiteY89" fmla="*/ 136208 h 305753"/>
                <a:gd name="connsiteX90" fmla="*/ 601980 w 4183380"/>
                <a:gd name="connsiteY90" fmla="*/ 209550 h 305753"/>
                <a:gd name="connsiteX91" fmla="*/ 567690 w 4183380"/>
                <a:gd name="connsiteY91" fmla="*/ 148590 h 305753"/>
                <a:gd name="connsiteX92" fmla="*/ 518160 w 4183380"/>
                <a:gd name="connsiteY92" fmla="*/ 152400 h 305753"/>
                <a:gd name="connsiteX93" fmla="*/ 487680 w 4183380"/>
                <a:gd name="connsiteY93" fmla="*/ 102870 h 305753"/>
                <a:gd name="connsiteX94" fmla="*/ 457200 w 4183380"/>
                <a:gd name="connsiteY94" fmla="*/ 220980 h 305753"/>
                <a:gd name="connsiteX95" fmla="*/ 430530 w 4183380"/>
                <a:gd name="connsiteY95" fmla="*/ 83820 h 305753"/>
                <a:gd name="connsiteX96" fmla="*/ 389572 w 4183380"/>
                <a:gd name="connsiteY96" fmla="*/ 23812 h 305753"/>
                <a:gd name="connsiteX97" fmla="*/ 316230 w 4183380"/>
                <a:gd name="connsiteY97" fmla="*/ 129540 h 305753"/>
                <a:gd name="connsiteX98" fmla="*/ 280035 w 4183380"/>
                <a:gd name="connsiteY98" fmla="*/ 134779 h 305753"/>
                <a:gd name="connsiteX99" fmla="*/ 251460 w 4183380"/>
                <a:gd name="connsiteY99" fmla="*/ 182880 h 305753"/>
                <a:gd name="connsiteX100" fmla="*/ 175260 w 4183380"/>
                <a:gd name="connsiteY100" fmla="*/ 251460 h 305753"/>
                <a:gd name="connsiteX101" fmla="*/ 136683 w 4183380"/>
                <a:gd name="connsiteY101" fmla="*/ 255747 h 305753"/>
                <a:gd name="connsiteX102" fmla="*/ 107157 w 4183380"/>
                <a:gd name="connsiteY102" fmla="*/ 230505 h 305753"/>
                <a:gd name="connsiteX103" fmla="*/ 73819 w 4183380"/>
                <a:gd name="connsiteY103" fmla="*/ 303371 h 305753"/>
                <a:gd name="connsiteX104" fmla="*/ 38100 w 4183380"/>
                <a:gd name="connsiteY104" fmla="*/ 305753 h 305753"/>
                <a:gd name="connsiteX105" fmla="*/ 0 w 4183380"/>
                <a:gd name="connsiteY105" fmla="*/ 243840 h 305753"/>
                <a:gd name="connsiteX0" fmla="*/ 4183380 w 4183380"/>
                <a:gd name="connsiteY0" fmla="*/ 251460 h 305753"/>
                <a:gd name="connsiteX1" fmla="*/ 4149090 w 4183380"/>
                <a:gd name="connsiteY1" fmla="*/ 198120 h 305753"/>
                <a:gd name="connsiteX2" fmla="*/ 4113372 w 4183380"/>
                <a:gd name="connsiteY2" fmla="*/ 220503 h 305753"/>
                <a:gd name="connsiteX3" fmla="*/ 4072890 w 4183380"/>
                <a:gd name="connsiteY3" fmla="*/ 270034 h 305753"/>
                <a:gd name="connsiteX4" fmla="*/ 4019550 w 4183380"/>
                <a:gd name="connsiteY4" fmla="*/ 173831 h 305753"/>
                <a:gd name="connsiteX5" fmla="*/ 3970020 w 4183380"/>
                <a:gd name="connsiteY5" fmla="*/ 121920 h 305753"/>
                <a:gd name="connsiteX6" fmla="*/ 3935730 w 4183380"/>
                <a:gd name="connsiteY6" fmla="*/ 146209 h 305753"/>
                <a:gd name="connsiteX7" fmla="*/ 3893820 w 4183380"/>
                <a:gd name="connsiteY7" fmla="*/ 144304 h 305753"/>
                <a:gd name="connsiteX8" fmla="*/ 3870960 w 4183380"/>
                <a:gd name="connsiteY8" fmla="*/ 163830 h 305753"/>
                <a:gd name="connsiteX9" fmla="*/ 3822859 w 4183380"/>
                <a:gd name="connsiteY9" fmla="*/ 166212 h 305753"/>
                <a:gd name="connsiteX10" fmla="*/ 3768090 w 4183380"/>
                <a:gd name="connsiteY10" fmla="*/ 213360 h 305753"/>
                <a:gd name="connsiteX11" fmla="*/ 3718560 w 4183380"/>
                <a:gd name="connsiteY11" fmla="*/ 106680 h 305753"/>
                <a:gd name="connsiteX12" fmla="*/ 3684270 w 4183380"/>
                <a:gd name="connsiteY12" fmla="*/ 76200 h 305753"/>
                <a:gd name="connsiteX13" fmla="*/ 3649980 w 4183380"/>
                <a:gd name="connsiteY13" fmla="*/ 3810 h 305753"/>
                <a:gd name="connsiteX14" fmla="*/ 3616166 w 4183380"/>
                <a:gd name="connsiteY14" fmla="*/ 60007 h 305753"/>
                <a:gd name="connsiteX15" fmla="*/ 3589020 w 4183380"/>
                <a:gd name="connsiteY15" fmla="*/ 82868 h 305753"/>
                <a:gd name="connsiteX16" fmla="*/ 3539490 w 4183380"/>
                <a:gd name="connsiteY16" fmla="*/ 30480 h 305753"/>
                <a:gd name="connsiteX17" fmla="*/ 3501390 w 4183380"/>
                <a:gd name="connsiteY17" fmla="*/ 30480 h 305753"/>
                <a:gd name="connsiteX18" fmla="*/ 3481388 w 4183380"/>
                <a:gd name="connsiteY18" fmla="*/ 61912 h 305753"/>
                <a:gd name="connsiteX19" fmla="*/ 3451860 w 4183380"/>
                <a:gd name="connsiteY19" fmla="*/ 30480 h 305753"/>
                <a:gd name="connsiteX20" fmla="*/ 3368040 w 4183380"/>
                <a:gd name="connsiteY20" fmla="*/ 144780 h 305753"/>
                <a:gd name="connsiteX21" fmla="*/ 3329940 w 4183380"/>
                <a:gd name="connsiteY21" fmla="*/ 163830 h 305753"/>
                <a:gd name="connsiteX22" fmla="*/ 3296603 w 4183380"/>
                <a:gd name="connsiteY22" fmla="*/ 206218 h 305753"/>
                <a:gd name="connsiteX23" fmla="*/ 3277554 w 4183380"/>
                <a:gd name="connsiteY23" fmla="*/ 206216 h 305753"/>
                <a:gd name="connsiteX24" fmla="*/ 3234690 w 4183380"/>
                <a:gd name="connsiteY24" fmla="*/ 137160 h 305753"/>
                <a:gd name="connsiteX25" fmla="*/ 3194209 w 4183380"/>
                <a:gd name="connsiteY25" fmla="*/ 204312 h 305753"/>
                <a:gd name="connsiteX26" fmla="*/ 3162300 w 4183380"/>
                <a:gd name="connsiteY26" fmla="*/ 160020 h 305753"/>
                <a:gd name="connsiteX27" fmla="*/ 3097054 w 4183380"/>
                <a:gd name="connsiteY27" fmla="*/ 107156 h 305753"/>
                <a:gd name="connsiteX28" fmla="*/ 3067050 w 4183380"/>
                <a:gd name="connsiteY28" fmla="*/ 186690 h 305753"/>
                <a:gd name="connsiteX29" fmla="*/ 3017996 w 4183380"/>
                <a:gd name="connsiteY29" fmla="*/ 251460 h 305753"/>
                <a:gd name="connsiteX30" fmla="*/ 2994660 w 4183380"/>
                <a:gd name="connsiteY30" fmla="*/ 230981 h 305753"/>
                <a:gd name="connsiteX31" fmla="*/ 2934651 w 4183380"/>
                <a:gd name="connsiteY31" fmla="*/ 228124 h 305753"/>
                <a:gd name="connsiteX32" fmla="*/ 2926080 w 4183380"/>
                <a:gd name="connsiteY32" fmla="*/ 214790 h 305753"/>
                <a:gd name="connsiteX33" fmla="*/ 2842260 w 4183380"/>
                <a:gd name="connsiteY33" fmla="*/ 217170 h 305753"/>
                <a:gd name="connsiteX34" fmla="*/ 2808922 w 4183380"/>
                <a:gd name="connsiteY34" fmla="*/ 263843 h 305753"/>
                <a:gd name="connsiteX35" fmla="*/ 2788920 w 4183380"/>
                <a:gd name="connsiteY35" fmla="*/ 228600 h 305753"/>
                <a:gd name="connsiteX36" fmla="*/ 2769393 w 4183380"/>
                <a:gd name="connsiteY36" fmla="*/ 195739 h 305753"/>
                <a:gd name="connsiteX37" fmla="*/ 2739390 w 4183380"/>
                <a:gd name="connsiteY37" fmla="*/ 220980 h 305753"/>
                <a:gd name="connsiteX38" fmla="*/ 2712720 w 4183380"/>
                <a:gd name="connsiteY38" fmla="*/ 262890 h 305753"/>
                <a:gd name="connsiteX39" fmla="*/ 2674620 w 4183380"/>
                <a:gd name="connsiteY39" fmla="*/ 217170 h 305753"/>
                <a:gd name="connsiteX40" fmla="*/ 2659380 w 4183380"/>
                <a:gd name="connsiteY40" fmla="*/ 156210 h 305753"/>
                <a:gd name="connsiteX41" fmla="*/ 2644140 w 4183380"/>
                <a:gd name="connsiteY41" fmla="*/ 114300 h 305753"/>
                <a:gd name="connsiteX42" fmla="*/ 2628900 w 4183380"/>
                <a:gd name="connsiteY42" fmla="*/ 53340 h 305753"/>
                <a:gd name="connsiteX43" fmla="*/ 2564130 w 4183380"/>
                <a:gd name="connsiteY43" fmla="*/ 57150 h 305753"/>
                <a:gd name="connsiteX44" fmla="*/ 2533650 w 4183380"/>
                <a:gd name="connsiteY44" fmla="*/ 83820 h 305753"/>
                <a:gd name="connsiteX45" fmla="*/ 2522220 w 4183380"/>
                <a:gd name="connsiteY45" fmla="*/ 137160 h 305753"/>
                <a:gd name="connsiteX46" fmla="*/ 2503170 w 4183380"/>
                <a:gd name="connsiteY46" fmla="*/ 198120 h 305753"/>
                <a:gd name="connsiteX47" fmla="*/ 2413158 w 4183380"/>
                <a:gd name="connsiteY47" fmla="*/ 152400 h 305753"/>
                <a:gd name="connsiteX48" fmla="*/ 2354580 w 4183380"/>
                <a:gd name="connsiteY48" fmla="*/ 68580 h 305753"/>
                <a:gd name="connsiteX49" fmla="*/ 2324100 w 4183380"/>
                <a:gd name="connsiteY49" fmla="*/ 57150 h 305753"/>
                <a:gd name="connsiteX50" fmla="*/ 2278380 w 4183380"/>
                <a:gd name="connsiteY50" fmla="*/ 167640 h 305753"/>
                <a:gd name="connsiteX51" fmla="*/ 2251710 w 4183380"/>
                <a:gd name="connsiteY51" fmla="*/ 129540 h 305753"/>
                <a:gd name="connsiteX52" fmla="*/ 2213610 w 4183380"/>
                <a:gd name="connsiteY52" fmla="*/ 171450 h 305753"/>
                <a:gd name="connsiteX53" fmla="*/ 2182178 w 4183380"/>
                <a:gd name="connsiteY53" fmla="*/ 124777 h 305753"/>
                <a:gd name="connsiteX54" fmla="*/ 2080737 w 4183380"/>
                <a:gd name="connsiteY54" fmla="*/ 121920 h 305753"/>
                <a:gd name="connsiteX55" fmla="*/ 2007870 w 4183380"/>
                <a:gd name="connsiteY55" fmla="*/ 201930 h 305753"/>
                <a:gd name="connsiteX56" fmla="*/ 1969770 w 4183380"/>
                <a:gd name="connsiteY56" fmla="*/ 95250 h 305753"/>
                <a:gd name="connsiteX57" fmla="*/ 1928812 w 4183380"/>
                <a:gd name="connsiteY57" fmla="*/ 181927 h 305753"/>
                <a:gd name="connsiteX58" fmla="*/ 1897380 w 4183380"/>
                <a:gd name="connsiteY58" fmla="*/ 160020 h 305753"/>
                <a:gd name="connsiteX59" fmla="*/ 1832610 w 4183380"/>
                <a:gd name="connsiteY59" fmla="*/ 167640 h 305753"/>
                <a:gd name="connsiteX60" fmla="*/ 1794510 w 4183380"/>
                <a:gd name="connsiteY60" fmla="*/ 209550 h 305753"/>
                <a:gd name="connsiteX61" fmla="*/ 1752600 w 4183380"/>
                <a:gd name="connsiteY61" fmla="*/ 240030 h 305753"/>
                <a:gd name="connsiteX62" fmla="*/ 1725930 w 4183380"/>
                <a:gd name="connsiteY62" fmla="*/ 217170 h 305753"/>
                <a:gd name="connsiteX63" fmla="*/ 1687830 w 4183380"/>
                <a:gd name="connsiteY63" fmla="*/ 217170 h 305753"/>
                <a:gd name="connsiteX64" fmla="*/ 1653540 w 4183380"/>
                <a:gd name="connsiteY64" fmla="*/ 137160 h 305753"/>
                <a:gd name="connsiteX65" fmla="*/ 1619250 w 4183380"/>
                <a:gd name="connsiteY65" fmla="*/ 144780 h 305753"/>
                <a:gd name="connsiteX66" fmla="*/ 1581626 w 4183380"/>
                <a:gd name="connsiteY66" fmla="*/ 163830 h 305753"/>
                <a:gd name="connsiteX67" fmla="*/ 1554480 w 4183380"/>
                <a:gd name="connsiteY67" fmla="*/ 99060 h 305753"/>
                <a:gd name="connsiteX68" fmla="*/ 1478280 w 4183380"/>
                <a:gd name="connsiteY68" fmla="*/ 0 h 305753"/>
                <a:gd name="connsiteX69" fmla="*/ 1398270 w 4183380"/>
                <a:gd name="connsiteY69" fmla="*/ 190500 h 305753"/>
                <a:gd name="connsiteX70" fmla="*/ 1367314 w 4183380"/>
                <a:gd name="connsiteY70" fmla="*/ 201930 h 305753"/>
                <a:gd name="connsiteX71" fmla="*/ 1334453 w 4183380"/>
                <a:gd name="connsiteY71" fmla="*/ 114300 h 305753"/>
                <a:gd name="connsiteX72" fmla="*/ 1303020 w 4183380"/>
                <a:gd name="connsiteY72" fmla="*/ 114300 h 305753"/>
                <a:gd name="connsiteX73" fmla="*/ 1225391 w 4183380"/>
                <a:gd name="connsiteY73" fmla="*/ 251460 h 305753"/>
                <a:gd name="connsiteX74" fmla="*/ 1192054 w 4183380"/>
                <a:gd name="connsiteY74" fmla="*/ 218598 h 305753"/>
                <a:gd name="connsiteX75" fmla="*/ 1173480 w 4183380"/>
                <a:gd name="connsiteY75" fmla="*/ 167640 h 305753"/>
                <a:gd name="connsiteX76" fmla="*/ 1154430 w 4183380"/>
                <a:gd name="connsiteY76" fmla="*/ 148590 h 305753"/>
                <a:gd name="connsiteX77" fmla="*/ 1127760 w 4183380"/>
                <a:gd name="connsiteY77" fmla="*/ 129540 h 305753"/>
                <a:gd name="connsiteX78" fmla="*/ 1093470 w 4183380"/>
                <a:gd name="connsiteY78" fmla="*/ 133350 h 305753"/>
                <a:gd name="connsiteX79" fmla="*/ 1062990 w 4183380"/>
                <a:gd name="connsiteY79" fmla="*/ 186690 h 305753"/>
                <a:gd name="connsiteX80" fmla="*/ 1054417 w 4183380"/>
                <a:gd name="connsiteY80" fmla="*/ 218599 h 305753"/>
                <a:gd name="connsiteX81" fmla="*/ 1017270 w 4183380"/>
                <a:gd name="connsiteY81" fmla="*/ 243840 h 305753"/>
                <a:gd name="connsiteX82" fmla="*/ 982980 w 4183380"/>
                <a:gd name="connsiteY82" fmla="*/ 240030 h 305753"/>
                <a:gd name="connsiteX83" fmla="*/ 922020 w 4183380"/>
                <a:gd name="connsiteY83" fmla="*/ 266700 h 305753"/>
                <a:gd name="connsiteX84" fmla="*/ 902970 w 4183380"/>
                <a:gd name="connsiteY84" fmla="*/ 266700 h 305753"/>
                <a:gd name="connsiteX85" fmla="*/ 857250 w 4183380"/>
                <a:gd name="connsiteY85" fmla="*/ 247650 h 305753"/>
                <a:gd name="connsiteX86" fmla="*/ 815340 w 4183380"/>
                <a:gd name="connsiteY86" fmla="*/ 270510 h 305753"/>
                <a:gd name="connsiteX87" fmla="*/ 739140 w 4183380"/>
                <a:gd name="connsiteY87" fmla="*/ 266700 h 305753"/>
                <a:gd name="connsiteX88" fmla="*/ 701040 w 4183380"/>
                <a:gd name="connsiteY88" fmla="*/ 133350 h 305753"/>
                <a:gd name="connsiteX89" fmla="*/ 666750 w 4183380"/>
                <a:gd name="connsiteY89" fmla="*/ 136208 h 305753"/>
                <a:gd name="connsiteX90" fmla="*/ 601980 w 4183380"/>
                <a:gd name="connsiteY90" fmla="*/ 209550 h 305753"/>
                <a:gd name="connsiteX91" fmla="*/ 567690 w 4183380"/>
                <a:gd name="connsiteY91" fmla="*/ 148590 h 305753"/>
                <a:gd name="connsiteX92" fmla="*/ 518160 w 4183380"/>
                <a:gd name="connsiteY92" fmla="*/ 152400 h 305753"/>
                <a:gd name="connsiteX93" fmla="*/ 487680 w 4183380"/>
                <a:gd name="connsiteY93" fmla="*/ 102870 h 305753"/>
                <a:gd name="connsiteX94" fmla="*/ 457200 w 4183380"/>
                <a:gd name="connsiteY94" fmla="*/ 220980 h 305753"/>
                <a:gd name="connsiteX95" fmla="*/ 430530 w 4183380"/>
                <a:gd name="connsiteY95" fmla="*/ 83820 h 305753"/>
                <a:gd name="connsiteX96" fmla="*/ 389572 w 4183380"/>
                <a:gd name="connsiteY96" fmla="*/ 23812 h 305753"/>
                <a:gd name="connsiteX97" fmla="*/ 316230 w 4183380"/>
                <a:gd name="connsiteY97" fmla="*/ 129540 h 305753"/>
                <a:gd name="connsiteX98" fmla="*/ 280035 w 4183380"/>
                <a:gd name="connsiteY98" fmla="*/ 134779 h 305753"/>
                <a:gd name="connsiteX99" fmla="*/ 251460 w 4183380"/>
                <a:gd name="connsiteY99" fmla="*/ 182880 h 305753"/>
                <a:gd name="connsiteX100" fmla="*/ 175260 w 4183380"/>
                <a:gd name="connsiteY100" fmla="*/ 251460 h 305753"/>
                <a:gd name="connsiteX101" fmla="*/ 136683 w 4183380"/>
                <a:gd name="connsiteY101" fmla="*/ 255747 h 305753"/>
                <a:gd name="connsiteX102" fmla="*/ 107157 w 4183380"/>
                <a:gd name="connsiteY102" fmla="*/ 235268 h 305753"/>
                <a:gd name="connsiteX103" fmla="*/ 73819 w 4183380"/>
                <a:gd name="connsiteY103" fmla="*/ 303371 h 305753"/>
                <a:gd name="connsiteX104" fmla="*/ 38100 w 4183380"/>
                <a:gd name="connsiteY104" fmla="*/ 305753 h 305753"/>
                <a:gd name="connsiteX105" fmla="*/ 0 w 4183380"/>
                <a:gd name="connsiteY105" fmla="*/ 243840 h 305753"/>
                <a:gd name="connsiteX0" fmla="*/ 4188142 w 4188142"/>
                <a:gd name="connsiteY0" fmla="*/ 251460 h 305753"/>
                <a:gd name="connsiteX1" fmla="*/ 4153852 w 4188142"/>
                <a:gd name="connsiteY1" fmla="*/ 198120 h 305753"/>
                <a:gd name="connsiteX2" fmla="*/ 4118134 w 4188142"/>
                <a:gd name="connsiteY2" fmla="*/ 220503 h 305753"/>
                <a:gd name="connsiteX3" fmla="*/ 4077652 w 4188142"/>
                <a:gd name="connsiteY3" fmla="*/ 270034 h 305753"/>
                <a:gd name="connsiteX4" fmla="*/ 4024312 w 4188142"/>
                <a:gd name="connsiteY4" fmla="*/ 173831 h 305753"/>
                <a:gd name="connsiteX5" fmla="*/ 3974782 w 4188142"/>
                <a:gd name="connsiteY5" fmla="*/ 121920 h 305753"/>
                <a:gd name="connsiteX6" fmla="*/ 3940492 w 4188142"/>
                <a:gd name="connsiteY6" fmla="*/ 146209 h 305753"/>
                <a:gd name="connsiteX7" fmla="*/ 3898582 w 4188142"/>
                <a:gd name="connsiteY7" fmla="*/ 144304 h 305753"/>
                <a:gd name="connsiteX8" fmla="*/ 3875722 w 4188142"/>
                <a:gd name="connsiteY8" fmla="*/ 163830 h 305753"/>
                <a:gd name="connsiteX9" fmla="*/ 3827621 w 4188142"/>
                <a:gd name="connsiteY9" fmla="*/ 166212 h 305753"/>
                <a:gd name="connsiteX10" fmla="*/ 3772852 w 4188142"/>
                <a:gd name="connsiteY10" fmla="*/ 213360 h 305753"/>
                <a:gd name="connsiteX11" fmla="*/ 3723322 w 4188142"/>
                <a:gd name="connsiteY11" fmla="*/ 106680 h 305753"/>
                <a:gd name="connsiteX12" fmla="*/ 3689032 w 4188142"/>
                <a:gd name="connsiteY12" fmla="*/ 76200 h 305753"/>
                <a:gd name="connsiteX13" fmla="*/ 3654742 w 4188142"/>
                <a:gd name="connsiteY13" fmla="*/ 3810 h 305753"/>
                <a:gd name="connsiteX14" fmla="*/ 3620928 w 4188142"/>
                <a:gd name="connsiteY14" fmla="*/ 60007 h 305753"/>
                <a:gd name="connsiteX15" fmla="*/ 3593782 w 4188142"/>
                <a:gd name="connsiteY15" fmla="*/ 82868 h 305753"/>
                <a:gd name="connsiteX16" fmla="*/ 3544252 w 4188142"/>
                <a:gd name="connsiteY16" fmla="*/ 30480 h 305753"/>
                <a:gd name="connsiteX17" fmla="*/ 3506152 w 4188142"/>
                <a:gd name="connsiteY17" fmla="*/ 30480 h 305753"/>
                <a:gd name="connsiteX18" fmla="*/ 3486150 w 4188142"/>
                <a:gd name="connsiteY18" fmla="*/ 61912 h 305753"/>
                <a:gd name="connsiteX19" fmla="*/ 3456622 w 4188142"/>
                <a:gd name="connsiteY19" fmla="*/ 30480 h 305753"/>
                <a:gd name="connsiteX20" fmla="*/ 3372802 w 4188142"/>
                <a:gd name="connsiteY20" fmla="*/ 144780 h 305753"/>
                <a:gd name="connsiteX21" fmla="*/ 3334702 w 4188142"/>
                <a:gd name="connsiteY21" fmla="*/ 163830 h 305753"/>
                <a:gd name="connsiteX22" fmla="*/ 3301365 w 4188142"/>
                <a:gd name="connsiteY22" fmla="*/ 206218 h 305753"/>
                <a:gd name="connsiteX23" fmla="*/ 3282316 w 4188142"/>
                <a:gd name="connsiteY23" fmla="*/ 206216 h 305753"/>
                <a:gd name="connsiteX24" fmla="*/ 3239452 w 4188142"/>
                <a:gd name="connsiteY24" fmla="*/ 137160 h 305753"/>
                <a:gd name="connsiteX25" fmla="*/ 3198971 w 4188142"/>
                <a:gd name="connsiteY25" fmla="*/ 204312 h 305753"/>
                <a:gd name="connsiteX26" fmla="*/ 3167062 w 4188142"/>
                <a:gd name="connsiteY26" fmla="*/ 160020 h 305753"/>
                <a:gd name="connsiteX27" fmla="*/ 3101816 w 4188142"/>
                <a:gd name="connsiteY27" fmla="*/ 107156 h 305753"/>
                <a:gd name="connsiteX28" fmla="*/ 3071812 w 4188142"/>
                <a:gd name="connsiteY28" fmla="*/ 186690 h 305753"/>
                <a:gd name="connsiteX29" fmla="*/ 3022758 w 4188142"/>
                <a:gd name="connsiteY29" fmla="*/ 251460 h 305753"/>
                <a:gd name="connsiteX30" fmla="*/ 2999422 w 4188142"/>
                <a:gd name="connsiteY30" fmla="*/ 230981 h 305753"/>
                <a:gd name="connsiteX31" fmla="*/ 2939413 w 4188142"/>
                <a:gd name="connsiteY31" fmla="*/ 228124 h 305753"/>
                <a:gd name="connsiteX32" fmla="*/ 2930842 w 4188142"/>
                <a:gd name="connsiteY32" fmla="*/ 214790 h 305753"/>
                <a:gd name="connsiteX33" fmla="*/ 2847022 w 4188142"/>
                <a:gd name="connsiteY33" fmla="*/ 217170 h 305753"/>
                <a:gd name="connsiteX34" fmla="*/ 2813684 w 4188142"/>
                <a:gd name="connsiteY34" fmla="*/ 263843 h 305753"/>
                <a:gd name="connsiteX35" fmla="*/ 2793682 w 4188142"/>
                <a:gd name="connsiteY35" fmla="*/ 228600 h 305753"/>
                <a:gd name="connsiteX36" fmla="*/ 2774155 w 4188142"/>
                <a:gd name="connsiteY36" fmla="*/ 195739 h 305753"/>
                <a:gd name="connsiteX37" fmla="*/ 2744152 w 4188142"/>
                <a:gd name="connsiteY37" fmla="*/ 220980 h 305753"/>
                <a:gd name="connsiteX38" fmla="*/ 2717482 w 4188142"/>
                <a:gd name="connsiteY38" fmla="*/ 262890 h 305753"/>
                <a:gd name="connsiteX39" fmla="*/ 2679382 w 4188142"/>
                <a:gd name="connsiteY39" fmla="*/ 217170 h 305753"/>
                <a:gd name="connsiteX40" fmla="*/ 2664142 w 4188142"/>
                <a:gd name="connsiteY40" fmla="*/ 156210 h 305753"/>
                <a:gd name="connsiteX41" fmla="*/ 2648902 w 4188142"/>
                <a:gd name="connsiteY41" fmla="*/ 114300 h 305753"/>
                <a:gd name="connsiteX42" fmla="*/ 2633662 w 4188142"/>
                <a:gd name="connsiteY42" fmla="*/ 53340 h 305753"/>
                <a:gd name="connsiteX43" fmla="*/ 2568892 w 4188142"/>
                <a:gd name="connsiteY43" fmla="*/ 57150 h 305753"/>
                <a:gd name="connsiteX44" fmla="*/ 2538412 w 4188142"/>
                <a:gd name="connsiteY44" fmla="*/ 83820 h 305753"/>
                <a:gd name="connsiteX45" fmla="*/ 2526982 w 4188142"/>
                <a:gd name="connsiteY45" fmla="*/ 137160 h 305753"/>
                <a:gd name="connsiteX46" fmla="*/ 2507932 w 4188142"/>
                <a:gd name="connsiteY46" fmla="*/ 198120 h 305753"/>
                <a:gd name="connsiteX47" fmla="*/ 2417920 w 4188142"/>
                <a:gd name="connsiteY47" fmla="*/ 152400 h 305753"/>
                <a:gd name="connsiteX48" fmla="*/ 2359342 w 4188142"/>
                <a:gd name="connsiteY48" fmla="*/ 68580 h 305753"/>
                <a:gd name="connsiteX49" fmla="*/ 2328862 w 4188142"/>
                <a:gd name="connsiteY49" fmla="*/ 57150 h 305753"/>
                <a:gd name="connsiteX50" fmla="*/ 2283142 w 4188142"/>
                <a:gd name="connsiteY50" fmla="*/ 167640 h 305753"/>
                <a:gd name="connsiteX51" fmla="*/ 2256472 w 4188142"/>
                <a:gd name="connsiteY51" fmla="*/ 129540 h 305753"/>
                <a:gd name="connsiteX52" fmla="*/ 2218372 w 4188142"/>
                <a:gd name="connsiteY52" fmla="*/ 171450 h 305753"/>
                <a:gd name="connsiteX53" fmla="*/ 2186940 w 4188142"/>
                <a:gd name="connsiteY53" fmla="*/ 124777 h 305753"/>
                <a:gd name="connsiteX54" fmla="*/ 2085499 w 4188142"/>
                <a:gd name="connsiteY54" fmla="*/ 121920 h 305753"/>
                <a:gd name="connsiteX55" fmla="*/ 2012632 w 4188142"/>
                <a:gd name="connsiteY55" fmla="*/ 201930 h 305753"/>
                <a:gd name="connsiteX56" fmla="*/ 1974532 w 4188142"/>
                <a:gd name="connsiteY56" fmla="*/ 95250 h 305753"/>
                <a:gd name="connsiteX57" fmla="*/ 1933574 w 4188142"/>
                <a:gd name="connsiteY57" fmla="*/ 181927 h 305753"/>
                <a:gd name="connsiteX58" fmla="*/ 1902142 w 4188142"/>
                <a:gd name="connsiteY58" fmla="*/ 160020 h 305753"/>
                <a:gd name="connsiteX59" fmla="*/ 1837372 w 4188142"/>
                <a:gd name="connsiteY59" fmla="*/ 167640 h 305753"/>
                <a:gd name="connsiteX60" fmla="*/ 1799272 w 4188142"/>
                <a:gd name="connsiteY60" fmla="*/ 209550 h 305753"/>
                <a:gd name="connsiteX61" fmla="*/ 1757362 w 4188142"/>
                <a:gd name="connsiteY61" fmla="*/ 240030 h 305753"/>
                <a:gd name="connsiteX62" fmla="*/ 1730692 w 4188142"/>
                <a:gd name="connsiteY62" fmla="*/ 217170 h 305753"/>
                <a:gd name="connsiteX63" fmla="*/ 1692592 w 4188142"/>
                <a:gd name="connsiteY63" fmla="*/ 217170 h 305753"/>
                <a:gd name="connsiteX64" fmla="*/ 1658302 w 4188142"/>
                <a:gd name="connsiteY64" fmla="*/ 137160 h 305753"/>
                <a:gd name="connsiteX65" fmla="*/ 1624012 w 4188142"/>
                <a:gd name="connsiteY65" fmla="*/ 144780 h 305753"/>
                <a:gd name="connsiteX66" fmla="*/ 1586388 w 4188142"/>
                <a:gd name="connsiteY66" fmla="*/ 163830 h 305753"/>
                <a:gd name="connsiteX67" fmla="*/ 1559242 w 4188142"/>
                <a:gd name="connsiteY67" fmla="*/ 99060 h 305753"/>
                <a:gd name="connsiteX68" fmla="*/ 1483042 w 4188142"/>
                <a:gd name="connsiteY68" fmla="*/ 0 h 305753"/>
                <a:gd name="connsiteX69" fmla="*/ 1403032 w 4188142"/>
                <a:gd name="connsiteY69" fmla="*/ 190500 h 305753"/>
                <a:gd name="connsiteX70" fmla="*/ 1372076 w 4188142"/>
                <a:gd name="connsiteY70" fmla="*/ 201930 h 305753"/>
                <a:gd name="connsiteX71" fmla="*/ 1339215 w 4188142"/>
                <a:gd name="connsiteY71" fmla="*/ 114300 h 305753"/>
                <a:gd name="connsiteX72" fmla="*/ 1307782 w 4188142"/>
                <a:gd name="connsiteY72" fmla="*/ 114300 h 305753"/>
                <a:gd name="connsiteX73" fmla="*/ 1230153 w 4188142"/>
                <a:gd name="connsiteY73" fmla="*/ 251460 h 305753"/>
                <a:gd name="connsiteX74" fmla="*/ 1196816 w 4188142"/>
                <a:gd name="connsiteY74" fmla="*/ 218598 h 305753"/>
                <a:gd name="connsiteX75" fmla="*/ 1178242 w 4188142"/>
                <a:gd name="connsiteY75" fmla="*/ 167640 h 305753"/>
                <a:gd name="connsiteX76" fmla="*/ 1159192 w 4188142"/>
                <a:gd name="connsiteY76" fmla="*/ 148590 h 305753"/>
                <a:gd name="connsiteX77" fmla="*/ 1132522 w 4188142"/>
                <a:gd name="connsiteY77" fmla="*/ 129540 h 305753"/>
                <a:gd name="connsiteX78" fmla="*/ 1098232 w 4188142"/>
                <a:gd name="connsiteY78" fmla="*/ 133350 h 305753"/>
                <a:gd name="connsiteX79" fmla="*/ 1067752 w 4188142"/>
                <a:gd name="connsiteY79" fmla="*/ 186690 h 305753"/>
                <a:gd name="connsiteX80" fmla="*/ 1059179 w 4188142"/>
                <a:gd name="connsiteY80" fmla="*/ 218599 h 305753"/>
                <a:gd name="connsiteX81" fmla="*/ 1022032 w 4188142"/>
                <a:gd name="connsiteY81" fmla="*/ 243840 h 305753"/>
                <a:gd name="connsiteX82" fmla="*/ 987742 w 4188142"/>
                <a:gd name="connsiteY82" fmla="*/ 240030 h 305753"/>
                <a:gd name="connsiteX83" fmla="*/ 926782 w 4188142"/>
                <a:gd name="connsiteY83" fmla="*/ 266700 h 305753"/>
                <a:gd name="connsiteX84" fmla="*/ 907732 w 4188142"/>
                <a:gd name="connsiteY84" fmla="*/ 266700 h 305753"/>
                <a:gd name="connsiteX85" fmla="*/ 862012 w 4188142"/>
                <a:gd name="connsiteY85" fmla="*/ 247650 h 305753"/>
                <a:gd name="connsiteX86" fmla="*/ 820102 w 4188142"/>
                <a:gd name="connsiteY86" fmla="*/ 270510 h 305753"/>
                <a:gd name="connsiteX87" fmla="*/ 743902 w 4188142"/>
                <a:gd name="connsiteY87" fmla="*/ 266700 h 305753"/>
                <a:gd name="connsiteX88" fmla="*/ 705802 w 4188142"/>
                <a:gd name="connsiteY88" fmla="*/ 133350 h 305753"/>
                <a:gd name="connsiteX89" fmla="*/ 671512 w 4188142"/>
                <a:gd name="connsiteY89" fmla="*/ 136208 h 305753"/>
                <a:gd name="connsiteX90" fmla="*/ 606742 w 4188142"/>
                <a:gd name="connsiteY90" fmla="*/ 209550 h 305753"/>
                <a:gd name="connsiteX91" fmla="*/ 572452 w 4188142"/>
                <a:gd name="connsiteY91" fmla="*/ 148590 h 305753"/>
                <a:gd name="connsiteX92" fmla="*/ 522922 w 4188142"/>
                <a:gd name="connsiteY92" fmla="*/ 152400 h 305753"/>
                <a:gd name="connsiteX93" fmla="*/ 492442 w 4188142"/>
                <a:gd name="connsiteY93" fmla="*/ 102870 h 305753"/>
                <a:gd name="connsiteX94" fmla="*/ 461962 w 4188142"/>
                <a:gd name="connsiteY94" fmla="*/ 220980 h 305753"/>
                <a:gd name="connsiteX95" fmla="*/ 435292 w 4188142"/>
                <a:gd name="connsiteY95" fmla="*/ 83820 h 305753"/>
                <a:gd name="connsiteX96" fmla="*/ 394334 w 4188142"/>
                <a:gd name="connsiteY96" fmla="*/ 23812 h 305753"/>
                <a:gd name="connsiteX97" fmla="*/ 320992 w 4188142"/>
                <a:gd name="connsiteY97" fmla="*/ 129540 h 305753"/>
                <a:gd name="connsiteX98" fmla="*/ 284797 w 4188142"/>
                <a:gd name="connsiteY98" fmla="*/ 134779 h 305753"/>
                <a:gd name="connsiteX99" fmla="*/ 256222 w 4188142"/>
                <a:gd name="connsiteY99" fmla="*/ 182880 h 305753"/>
                <a:gd name="connsiteX100" fmla="*/ 180022 w 4188142"/>
                <a:gd name="connsiteY100" fmla="*/ 251460 h 305753"/>
                <a:gd name="connsiteX101" fmla="*/ 141445 w 4188142"/>
                <a:gd name="connsiteY101" fmla="*/ 255747 h 305753"/>
                <a:gd name="connsiteX102" fmla="*/ 111919 w 4188142"/>
                <a:gd name="connsiteY102" fmla="*/ 235268 h 305753"/>
                <a:gd name="connsiteX103" fmla="*/ 78581 w 4188142"/>
                <a:gd name="connsiteY103" fmla="*/ 303371 h 305753"/>
                <a:gd name="connsiteX104" fmla="*/ 42862 w 4188142"/>
                <a:gd name="connsiteY104" fmla="*/ 305753 h 305753"/>
                <a:gd name="connsiteX105" fmla="*/ 0 w 4188142"/>
                <a:gd name="connsiteY105" fmla="*/ 236697 h 30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188142" h="305753">
                  <a:moveTo>
                    <a:pt x="4188142" y="251460"/>
                  </a:moveTo>
                  <a:lnTo>
                    <a:pt x="4153852" y="198120"/>
                  </a:lnTo>
                  <a:lnTo>
                    <a:pt x="4118134" y="220503"/>
                  </a:lnTo>
                  <a:lnTo>
                    <a:pt x="4077652" y="270034"/>
                  </a:lnTo>
                  <a:lnTo>
                    <a:pt x="4024312" y="173831"/>
                  </a:lnTo>
                  <a:lnTo>
                    <a:pt x="3974782" y="121920"/>
                  </a:lnTo>
                  <a:lnTo>
                    <a:pt x="3940492" y="146209"/>
                  </a:lnTo>
                  <a:lnTo>
                    <a:pt x="3898582" y="144304"/>
                  </a:lnTo>
                  <a:lnTo>
                    <a:pt x="3875722" y="163830"/>
                  </a:lnTo>
                  <a:lnTo>
                    <a:pt x="3827621" y="166212"/>
                  </a:lnTo>
                  <a:lnTo>
                    <a:pt x="3772852" y="213360"/>
                  </a:lnTo>
                  <a:lnTo>
                    <a:pt x="3723322" y="106680"/>
                  </a:lnTo>
                  <a:lnTo>
                    <a:pt x="3689032" y="76200"/>
                  </a:lnTo>
                  <a:lnTo>
                    <a:pt x="3654742" y="3810"/>
                  </a:lnTo>
                  <a:lnTo>
                    <a:pt x="3620928" y="60007"/>
                  </a:lnTo>
                  <a:lnTo>
                    <a:pt x="3593782" y="82868"/>
                  </a:lnTo>
                  <a:lnTo>
                    <a:pt x="3544252" y="30480"/>
                  </a:lnTo>
                  <a:lnTo>
                    <a:pt x="3506152" y="30480"/>
                  </a:lnTo>
                  <a:lnTo>
                    <a:pt x="3486150" y="61912"/>
                  </a:lnTo>
                  <a:lnTo>
                    <a:pt x="3456622" y="30480"/>
                  </a:lnTo>
                  <a:lnTo>
                    <a:pt x="3372802" y="144780"/>
                  </a:lnTo>
                  <a:lnTo>
                    <a:pt x="3334702" y="163830"/>
                  </a:lnTo>
                  <a:lnTo>
                    <a:pt x="3301365" y="206218"/>
                  </a:lnTo>
                  <a:lnTo>
                    <a:pt x="3282316" y="206216"/>
                  </a:lnTo>
                  <a:lnTo>
                    <a:pt x="3239452" y="137160"/>
                  </a:lnTo>
                  <a:lnTo>
                    <a:pt x="3198971" y="204312"/>
                  </a:lnTo>
                  <a:lnTo>
                    <a:pt x="3167062" y="160020"/>
                  </a:lnTo>
                  <a:lnTo>
                    <a:pt x="3101816" y="107156"/>
                  </a:lnTo>
                  <a:lnTo>
                    <a:pt x="3071812" y="186690"/>
                  </a:lnTo>
                  <a:cubicBezTo>
                    <a:pt x="3060223" y="213042"/>
                    <a:pt x="3039109" y="229870"/>
                    <a:pt x="3022758" y="251460"/>
                  </a:cubicBezTo>
                  <a:lnTo>
                    <a:pt x="2999422" y="230981"/>
                  </a:lnTo>
                  <a:lnTo>
                    <a:pt x="2939413" y="228124"/>
                  </a:lnTo>
                  <a:lnTo>
                    <a:pt x="2930842" y="214790"/>
                  </a:lnTo>
                  <a:lnTo>
                    <a:pt x="2847022" y="217170"/>
                  </a:lnTo>
                  <a:lnTo>
                    <a:pt x="2813684" y="263843"/>
                  </a:lnTo>
                  <a:lnTo>
                    <a:pt x="2793682" y="228600"/>
                  </a:lnTo>
                  <a:lnTo>
                    <a:pt x="2774155" y="195739"/>
                  </a:lnTo>
                  <a:lnTo>
                    <a:pt x="2744152" y="220980"/>
                  </a:lnTo>
                  <a:lnTo>
                    <a:pt x="2717482" y="262890"/>
                  </a:lnTo>
                  <a:lnTo>
                    <a:pt x="2679382" y="217170"/>
                  </a:lnTo>
                  <a:lnTo>
                    <a:pt x="2664142" y="156210"/>
                  </a:lnTo>
                  <a:lnTo>
                    <a:pt x="2648902" y="114300"/>
                  </a:lnTo>
                  <a:lnTo>
                    <a:pt x="2633662" y="53340"/>
                  </a:lnTo>
                  <a:lnTo>
                    <a:pt x="2568892" y="57150"/>
                  </a:lnTo>
                  <a:lnTo>
                    <a:pt x="2538412" y="83820"/>
                  </a:lnTo>
                  <a:lnTo>
                    <a:pt x="2526982" y="137160"/>
                  </a:lnTo>
                  <a:lnTo>
                    <a:pt x="2507932" y="198120"/>
                  </a:lnTo>
                  <a:lnTo>
                    <a:pt x="2417920" y="152400"/>
                  </a:lnTo>
                  <a:lnTo>
                    <a:pt x="2359342" y="68580"/>
                  </a:lnTo>
                  <a:lnTo>
                    <a:pt x="2328862" y="57150"/>
                  </a:lnTo>
                  <a:lnTo>
                    <a:pt x="2283142" y="167640"/>
                  </a:lnTo>
                  <a:lnTo>
                    <a:pt x="2256472" y="129540"/>
                  </a:lnTo>
                  <a:lnTo>
                    <a:pt x="2218372" y="171450"/>
                  </a:lnTo>
                  <a:lnTo>
                    <a:pt x="2186940" y="124777"/>
                  </a:lnTo>
                  <a:lnTo>
                    <a:pt x="2085499" y="121920"/>
                  </a:lnTo>
                  <a:lnTo>
                    <a:pt x="2012632" y="201930"/>
                  </a:lnTo>
                  <a:lnTo>
                    <a:pt x="1974532" y="95250"/>
                  </a:lnTo>
                  <a:lnTo>
                    <a:pt x="1933574" y="181927"/>
                  </a:lnTo>
                  <a:lnTo>
                    <a:pt x="1902142" y="160020"/>
                  </a:lnTo>
                  <a:lnTo>
                    <a:pt x="1837372" y="167640"/>
                  </a:lnTo>
                  <a:lnTo>
                    <a:pt x="1799272" y="209550"/>
                  </a:lnTo>
                  <a:lnTo>
                    <a:pt x="1757362" y="240030"/>
                  </a:lnTo>
                  <a:lnTo>
                    <a:pt x="1730692" y="217170"/>
                  </a:lnTo>
                  <a:lnTo>
                    <a:pt x="1692592" y="217170"/>
                  </a:lnTo>
                  <a:lnTo>
                    <a:pt x="1658302" y="137160"/>
                  </a:lnTo>
                  <a:lnTo>
                    <a:pt x="1624012" y="144780"/>
                  </a:lnTo>
                  <a:lnTo>
                    <a:pt x="1586388" y="163830"/>
                  </a:lnTo>
                  <a:lnTo>
                    <a:pt x="1559242" y="99060"/>
                  </a:lnTo>
                  <a:lnTo>
                    <a:pt x="1483042" y="0"/>
                  </a:lnTo>
                  <a:lnTo>
                    <a:pt x="1403032" y="190500"/>
                  </a:lnTo>
                  <a:lnTo>
                    <a:pt x="1372076" y="201930"/>
                  </a:lnTo>
                  <a:lnTo>
                    <a:pt x="1339215" y="114300"/>
                  </a:lnTo>
                  <a:lnTo>
                    <a:pt x="1307782" y="114300"/>
                  </a:lnTo>
                  <a:lnTo>
                    <a:pt x="1230153" y="251460"/>
                  </a:lnTo>
                  <a:lnTo>
                    <a:pt x="1196816" y="218598"/>
                  </a:lnTo>
                  <a:lnTo>
                    <a:pt x="1178242" y="167640"/>
                  </a:lnTo>
                  <a:lnTo>
                    <a:pt x="1159192" y="148590"/>
                  </a:lnTo>
                  <a:lnTo>
                    <a:pt x="1132522" y="129540"/>
                  </a:lnTo>
                  <a:lnTo>
                    <a:pt x="1098232" y="133350"/>
                  </a:lnTo>
                  <a:lnTo>
                    <a:pt x="1067752" y="186690"/>
                  </a:lnTo>
                  <a:lnTo>
                    <a:pt x="1059179" y="218599"/>
                  </a:lnTo>
                  <a:lnTo>
                    <a:pt x="1022032" y="243840"/>
                  </a:lnTo>
                  <a:lnTo>
                    <a:pt x="987742" y="240030"/>
                  </a:lnTo>
                  <a:lnTo>
                    <a:pt x="926782" y="266700"/>
                  </a:lnTo>
                  <a:lnTo>
                    <a:pt x="907732" y="266700"/>
                  </a:lnTo>
                  <a:lnTo>
                    <a:pt x="862012" y="247650"/>
                  </a:lnTo>
                  <a:lnTo>
                    <a:pt x="820102" y="270510"/>
                  </a:lnTo>
                  <a:lnTo>
                    <a:pt x="743902" y="266700"/>
                  </a:lnTo>
                  <a:lnTo>
                    <a:pt x="705802" y="133350"/>
                  </a:lnTo>
                  <a:lnTo>
                    <a:pt x="671512" y="136208"/>
                  </a:lnTo>
                  <a:cubicBezTo>
                    <a:pt x="654684" y="160655"/>
                    <a:pt x="628332" y="185103"/>
                    <a:pt x="606742" y="209550"/>
                  </a:cubicBezTo>
                  <a:lnTo>
                    <a:pt x="572452" y="148590"/>
                  </a:lnTo>
                  <a:lnTo>
                    <a:pt x="522922" y="152400"/>
                  </a:lnTo>
                  <a:lnTo>
                    <a:pt x="492442" y="102870"/>
                  </a:lnTo>
                  <a:lnTo>
                    <a:pt x="461962" y="220980"/>
                  </a:lnTo>
                  <a:lnTo>
                    <a:pt x="435292" y="83820"/>
                  </a:lnTo>
                  <a:lnTo>
                    <a:pt x="394334" y="23812"/>
                  </a:lnTo>
                  <a:lnTo>
                    <a:pt x="320992" y="129540"/>
                  </a:lnTo>
                  <a:lnTo>
                    <a:pt x="284797" y="134779"/>
                  </a:lnTo>
                  <a:lnTo>
                    <a:pt x="256222" y="182880"/>
                  </a:lnTo>
                  <a:lnTo>
                    <a:pt x="180022" y="251460"/>
                  </a:lnTo>
                  <a:lnTo>
                    <a:pt x="141445" y="255747"/>
                  </a:lnTo>
                  <a:lnTo>
                    <a:pt x="111919" y="235268"/>
                  </a:lnTo>
                  <a:lnTo>
                    <a:pt x="78581" y="303371"/>
                  </a:lnTo>
                  <a:lnTo>
                    <a:pt x="42862" y="305753"/>
                  </a:lnTo>
                  <a:lnTo>
                    <a:pt x="0" y="236697"/>
                  </a:lnTo>
                </a:path>
              </a:pathLst>
            </a:custGeom>
            <a:noFill/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40" name="Freeform: Shape 1353">
              <a:extLst>
                <a:ext uri="{FF2B5EF4-FFF2-40B4-BE49-F238E27FC236}">
                  <a16:creationId xmlns:a16="http://schemas.microsoft.com/office/drawing/2014/main" id="{B5E7CA0F-7339-8BCD-F290-25FB42F55CD1}"/>
                </a:ext>
              </a:extLst>
            </p:cNvPr>
            <p:cNvSpPr/>
            <p:nvPr/>
          </p:nvSpPr>
          <p:spPr>
            <a:xfrm>
              <a:off x="3931444" y="3536156"/>
              <a:ext cx="4045744" cy="583407"/>
            </a:xfrm>
            <a:custGeom>
              <a:avLst/>
              <a:gdLst>
                <a:gd name="connsiteX0" fmla="*/ 4045744 w 4045744"/>
                <a:gd name="connsiteY0" fmla="*/ 52388 h 583407"/>
                <a:gd name="connsiteX1" fmla="*/ 4012406 w 4045744"/>
                <a:gd name="connsiteY1" fmla="*/ 95250 h 583407"/>
                <a:gd name="connsiteX2" fmla="*/ 3986212 w 4045744"/>
                <a:gd name="connsiteY2" fmla="*/ 102394 h 583407"/>
                <a:gd name="connsiteX3" fmla="*/ 3986212 w 4045744"/>
                <a:gd name="connsiteY3" fmla="*/ 102394 h 583407"/>
                <a:gd name="connsiteX4" fmla="*/ 3967162 w 4045744"/>
                <a:gd name="connsiteY4" fmla="*/ 66675 h 583407"/>
                <a:gd name="connsiteX5" fmla="*/ 3957637 w 4045744"/>
                <a:gd name="connsiteY5" fmla="*/ 52388 h 583407"/>
                <a:gd name="connsiteX6" fmla="*/ 3948112 w 4045744"/>
                <a:gd name="connsiteY6" fmla="*/ 30957 h 583407"/>
                <a:gd name="connsiteX7" fmla="*/ 3869531 w 4045744"/>
                <a:gd name="connsiteY7" fmla="*/ 0 h 583407"/>
                <a:gd name="connsiteX8" fmla="*/ 3864769 w 4045744"/>
                <a:gd name="connsiteY8" fmla="*/ 57150 h 583407"/>
                <a:gd name="connsiteX9" fmla="*/ 3857625 w 4045744"/>
                <a:gd name="connsiteY9" fmla="*/ 57150 h 583407"/>
                <a:gd name="connsiteX10" fmla="*/ 3836194 w 4045744"/>
                <a:gd name="connsiteY10" fmla="*/ 130969 h 583407"/>
                <a:gd name="connsiteX11" fmla="*/ 3802856 w 4045744"/>
                <a:gd name="connsiteY11" fmla="*/ 85725 h 583407"/>
                <a:gd name="connsiteX12" fmla="*/ 3769519 w 4045744"/>
                <a:gd name="connsiteY12" fmla="*/ 78582 h 583407"/>
                <a:gd name="connsiteX13" fmla="*/ 3740944 w 4045744"/>
                <a:gd name="connsiteY13" fmla="*/ 21432 h 583407"/>
                <a:gd name="connsiteX14" fmla="*/ 3664744 w 4045744"/>
                <a:gd name="connsiteY14" fmla="*/ 97632 h 583407"/>
                <a:gd name="connsiteX15" fmla="*/ 3629025 w 4045744"/>
                <a:gd name="connsiteY15" fmla="*/ 42863 h 583407"/>
                <a:gd name="connsiteX16" fmla="*/ 3614737 w 4045744"/>
                <a:gd name="connsiteY16" fmla="*/ 95250 h 583407"/>
                <a:gd name="connsiteX17" fmla="*/ 3595687 w 4045744"/>
                <a:gd name="connsiteY17" fmla="*/ 133350 h 583407"/>
                <a:gd name="connsiteX18" fmla="*/ 3576637 w 4045744"/>
                <a:gd name="connsiteY18" fmla="*/ 100013 h 583407"/>
                <a:gd name="connsiteX19" fmla="*/ 3564731 w 4045744"/>
                <a:gd name="connsiteY19" fmla="*/ 59532 h 583407"/>
                <a:gd name="connsiteX20" fmla="*/ 3524250 w 4045744"/>
                <a:gd name="connsiteY20" fmla="*/ 88107 h 583407"/>
                <a:gd name="connsiteX21" fmla="*/ 3486150 w 4045744"/>
                <a:gd name="connsiteY21" fmla="*/ 45244 h 583407"/>
                <a:gd name="connsiteX22" fmla="*/ 3457575 w 4045744"/>
                <a:gd name="connsiteY22" fmla="*/ 78582 h 583407"/>
                <a:gd name="connsiteX23" fmla="*/ 3419475 w 4045744"/>
                <a:gd name="connsiteY23" fmla="*/ 61913 h 583407"/>
                <a:gd name="connsiteX24" fmla="*/ 3355181 w 4045744"/>
                <a:gd name="connsiteY24" fmla="*/ 235744 h 583407"/>
                <a:gd name="connsiteX25" fmla="*/ 3283744 w 4045744"/>
                <a:gd name="connsiteY25" fmla="*/ 50007 h 583407"/>
                <a:gd name="connsiteX26" fmla="*/ 3255169 w 4045744"/>
                <a:gd name="connsiteY26" fmla="*/ 92869 h 583407"/>
                <a:gd name="connsiteX27" fmla="*/ 3255169 w 4045744"/>
                <a:gd name="connsiteY27" fmla="*/ 123825 h 583407"/>
                <a:gd name="connsiteX28" fmla="*/ 3207544 w 4045744"/>
                <a:gd name="connsiteY28" fmla="*/ 121444 h 583407"/>
                <a:gd name="connsiteX29" fmla="*/ 3178969 w 4045744"/>
                <a:gd name="connsiteY29" fmla="*/ 166688 h 583407"/>
                <a:gd name="connsiteX30" fmla="*/ 3133725 w 4045744"/>
                <a:gd name="connsiteY30" fmla="*/ 202407 h 583407"/>
                <a:gd name="connsiteX31" fmla="*/ 3105150 w 4045744"/>
                <a:gd name="connsiteY31" fmla="*/ 202407 h 583407"/>
                <a:gd name="connsiteX32" fmla="*/ 3067050 w 4045744"/>
                <a:gd name="connsiteY32" fmla="*/ 169069 h 583407"/>
                <a:gd name="connsiteX33" fmla="*/ 3048000 w 4045744"/>
                <a:gd name="connsiteY33" fmla="*/ 114300 h 583407"/>
                <a:gd name="connsiteX34" fmla="*/ 3038475 w 4045744"/>
                <a:gd name="connsiteY34" fmla="*/ 69057 h 583407"/>
                <a:gd name="connsiteX35" fmla="*/ 3002756 w 4045744"/>
                <a:gd name="connsiteY35" fmla="*/ 90488 h 583407"/>
                <a:gd name="connsiteX36" fmla="*/ 2957512 w 4045744"/>
                <a:gd name="connsiteY36" fmla="*/ 164307 h 583407"/>
                <a:gd name="connsiteX37" fmla="*/ 2912269 w 4045744"/>
                <a:gd name="connsiteY37" fmla="*/ 126207 h 583407"/>
                <a:gd name="connsiteX38" fmla="*/ 2893219 w 4045744"/>
                <a:gd name="connsiteY38" fmla="*/ 111919 h 583407"/>
                <a:gd name="connsiteX39" fmla="*/ 2883694 w 4045744"/>
                <a:gd name="connsiteY39" fmla="*/ 111919 h 583407"/>
                <a:gd name="connsiteX40" fmla="*/ 2857500 w 4045744"/>
                <a:gd name="connsiteY40" fmla="*/ 152400 h 583407"/>
                <a:gd name="connsiteX41" fmla="*/ 2821781 w 4045744"/>
                <a:gd name="connsiteY41" fmla="*/ 145257 h 583407"/>
                <a:gd name="connsiteX42" fmla="*/ 2795587 w 4045744"/>
                <a:gd name="connsiteY42" fmla="*/ 185738 h 583407"/>
                <a:gd name="connsiteX43" fmla="*/ 2767012 w 4045744"/>
                <a:gd name="connsiteY43" fmla="*/ 204788 h 583407"/>
                <a:gd name="connsiteX44" fmla="*/ 2757487 w 4045744"/>
                <a:gd name="connsiteY44" fmla="*/ 202407 h 583407"/>
                <a:gd name="connsiteX45" fmla="*/ 2721769 w 4045744"/>
                <a:gd name="connsiteY45" fmla="*/ 266700 h 583407"/>
                <a:gd name="connsiteX46" fmla="*/ 2686050 w 4045744"/>
                <a:gd name="connsiteY46" fmla="*/ 245269 h 583407"/>
                <a:gd name="connsiteX47" fmla="*/ 2650331 w 4045744"/>
                <a:gd name="connsiteY47" fmla="*/ 278607 h 583407"/>
                <a:gd name="connsiteX48" fmla="*/ 2576512 w 4045744"/>
                <a:gd name="connsiteY48" fmla="*/ 180975 h 583407"/>
                <a:gd name="connsiteX49" fmla="*/ 2543175 w 4045744"/>
                <a:gd name="connsiteY49" fmla="*/ 228600 h 583407"/>
                <a:gd name="connsiteX50" fmla="*/ 2533650 w 4045744"/>
                <a:gd name="connsiteY50" fmla="*/ 176213 h 583407"/>
                <a:gd name="connsiteX51" fmla="*/ 2521744 w 4045744"/>
                <a:gd name="connsiteY51" fmla="*/ 171450 h 583407"/>
                <a:gd name="connsiteX52" fmla="*/ 2519362 w 4045744"/>
                <a:gd name="connsiteY52" fmla="*/ 130969 h 583407"/>
                <a:gd name="connsiteX53" fmla="*/ 2502694 w 4045744"/>
                <a:gd name="connsiteY53" fmla="*/ 123825 h 583407"/>
                <a:gd name="connsiteX54" fmla="*/ 2471737 w 4045744"/>
                <a:gd name="connsiteY54" fmla="*/ 145257 h 583407"/>
                <a:gd name="connsiteX55" fmla="*/ 2397919 w 4045744"/>
                <a:gd name="connsiteY55" fmla="*/ 100013 h 583407"/>
                <a:gd name="connsiteX56" fmla="*/ 2357437 w 4045744"/>
                <a:gd name="connsiteY56" fmla="*/ 138113 h 583407"/>
                <a:gd name="connsiteX57" fmla="*/ 2357437 w 4045744"/>
                <a:gd name="connsiteY57" fmla="*/ 180975 h 583407"/>
                <a:gd name="connsiteX58" fmla="*/ 2345531 w 4045744"/>
                <a:gd name="connsiteY58" fmla="*/ 192882 h 583407"/>
                <a:gd name="connsiteX59" fmla="*/ 2328862 w 4045744"/>
                <a:gd name="connsiteY59" fmla="*/ 245269 h 583407"/>
                <a:gd name="connsiteX60" fmla="*/ 2290762 w 4045744"/>
                <a:gd name="connsiteY60" fmla="*/ 300038 h 583407"/>
                <a:gd name="connsiteX61" fmla="*/ 2259806 w 4045744"/>
                <a:gd name="connsiteY61" fmla="*/ 297657 h 583407"/>
                <a:gd name="connsiteX62" fmla="*/ 2233612 w 4045744"/>
                <a:gd name="connsiteY62" fmla="*/ 319088 h 583407"/>
                <a:gd name="connsiteX63" fmla="*/ 2185987 w 4045744"/>
                <a:gd name="connsiteY63" fmla="*/ 311944 h 583407"/>
                <a:gd name="connsiteX64" fmla="*/ 2157412 w 4045744"/>
                <a:gd name="connsiteY64" fmla="*/ 288132 h 583407"/>
                <a:gd name="connsiteX65" fmla="*/ 2147887 w 4045744"/>
                <a:gd name="connsiteY65" fmla="*/ 316707 h 583407"/>
                <a:gd name="connsiteX66" fmla="*/ 2140744 w 4045744"/>
                <a:gd name="connsiteY66" fmla="*/ 326232 h 583407"/>
                <a:gd name="connsiteX67" fmla="*/ 2135981 w 4045744"/>
                <a:gd name="connsiteY67" fmla="*/ 342900 h 583407"/>
                <a:gd name="connsiteX68" fmla="*/ 2124075 w 4045744"/>
                <a:gd name="connsiteY68" fmla="*/ 357188 h 583407"/>
                <a:gd name="connsiteX69" fmla="*/ 2083594 w 4045744"/>
                <a:gd name="connsiteY69" fmla="*/ 323850 h 583407"/>
                <a:gd name="connsiteX70" fmla="*/ 2066925 w 4045744"/>
                <a:gd name="connsiteY70" fmla="*/ 292894 h 583407"/>
                <a:gd name="connsiteX71" fmla="*/ 2059781 w 4045744"/>
                <a:gd name="connsiteY71" fmla="*/ 266700 h 583407"/>
                <a:gd name="connsiteX72" fmla="*/ 1985962 w 4045744"/>
                <a:gd name="connsiteY72" fmla="*/ 197644 h 583407"/>
                <a:gd name="connsiteX73" fmla="*/ 1974056 w 4045744"/>
                <a:gd name="connsiteY73" fmla="*/ 164307 h 583407"/>
                <a:gd name="connsiteX74" fmla="*/ 1950244 w 4045744"/>
                <a:gd name="connsiteY74" fmla="*/ 102394 h 583407"/>
                <a:gd name="connsiteX75" fmla="*/ 1902619 w 4045744"/>
                <a:gd name="connsiteY75" fmla="*/ 192882 h 583407"/>
                <a:gd name="connsiteX76" fmla="*/ 1874044 w 4045744"/>
                <a:gd name="connsiteY76" fmla="*/ 104775 h 583407"/>
                <a:gd name="connsiteX77" fmla="*/ 1831181 w 4045744"/>
                <a:gd name="connsiteY77" fmla="*/ 152400 h 583407"/>
                <a:gd name="connsiteX78" fmla="*/ 1824037 w 4045744"/>
                <a:gd name="connsiteY78" fmla="*/ 135732 h 583407"/>
                <a:gd name="connsiteX79" fmla="*/ 1807369 w 4045744"/>
                <a:gd name="connsiteY79" fmla="*/ 135732 h 583407"/>
                <a:gd name="connsiteX80" fmla="*/ 1771650 w 4045744"/>
                <a:gd name="connsiteY80" fmla="*/ 178594 h 583407"/>
                <a:gd name="connsiteX81" fmla="*/ 1728787 w 4045744"/>
                <a:gd name="connsiteY81" fmla="*/ 161925 h 583407"/>
                <a:gd name="connsiteX82" fmla="*/ 1695450 w 4045744"/>
                <a:gd name="connsiteY82" fmla="*/ 200025 h 583407"/>
                <a:gd name="connsiteX83" fmla="*/ 1678781 w 4045744"/>
                <a:gd name="connsiteY83" fmla="*/ 280988 h 583407"/>
                <a:gd name="connsiteX84" fmla="*/ 1662112 w 4045744"/>
                <a:gd name="connsiteY84" fmla="*/ 338138 h 583407"/>
                <a:gd name="connsiteX85" fmla="*/ 1624012 w 4045744"/>
                <a:gd name="connsiteY85" fmla="*/ 321469 h 583407"/>
                <a:gd name="connsiteX86" fmla="*/ 1602581 w 4045744"/>
                <a:gd name="connsiteY86" fmla="*/ 321469 h 583407"/>
                <a:gd name="connsiteX87" fmla="*/ 1552575 w 4045744"/>
                <a:gd name="connsiteY87" fmla="*/ 376238 h 583407"/>
                <a:gd name="connsiteX88" fmla="*/ 1516856 w 4045744"/>
                <a:gd name="connsiteY88" fmla="*/ 323850 h 583407"/>
                <a:gd name="connsiteX89" fmla="*/ 1483519 w 4045744"/>
                <a:gd name="connsiteY89" fmla="*/ 326232 h 583407"/>
                <a:gd name="connsiteX90" fmla="*/ 1450181 w 4045744"/>
                <a:gd name="connsiteY90" fmla="*/ 411957 h 583407"/>
                <a:gd name="connsiteX91" fmla="*/ 1428750 w 4045744"/>
                <a:gd name="connsiteY91" fmla="*/ 345282 h 583407"/>
                <a:gd name="connsiteX92" fmla="*/ 1419225 w 4045744"/>
                <a:gd name="connsiteY92" fmla="*/ 323850 h 583407"/>
                <a:gd name="connsiteX93" fmla="*/ 1376362 w 4045744"/>
                <a:gd name="connsiteY93" fmla="*/ 304800 h 583407"/>
                <a:gd name="connsiteX94" fmla="*/ 1354931 w 4045744"/>
                <a:gd name="connsiteY94" fmla="*/ 352425 h 583407"/>
                <a:gd name="connsiteX95" fmla="*/ 1276350 w 4045744"/>
                <a:gd name="connsiteY95" fmla="*/ 447675 h 583407"/>
                <a:gd name="connsiteX96" fmla="*/ 1243012 w 4045744"/>
                <a:gd name="connsiteY96" fmla="*/ 404813 h 583407"/>
                <a:gd name="connsiteX97" fmla="*/ 1197769 w 4045744"/>
                <a:gd name="connsiteY97" fmla="*/ 397669 h 583407"/>
                <a:gd name="connsiteX98" fmla="*/ 1185862 w 4045744"/>
                <a:gd name="connsiteY98" fmla="*/ 461963 h 583407"/>
                <a:gd name="connsiteX99" fmla="*/ 1171575 w 4045744"/>
                <a:gd name="connsiteY99" fmla="*/ 466725 h 583407"/>
                <a:gd name="connsiteX100" fmla="*/ 1164431 w 4045744"/>
                <a:gd name="connsiteY100" fmla="*/ 500063 h 583407"/>
                <a:gd name="connsiteX101" fmla="*/ 1133475 w 4045744"/>
                <a:gd name="connsiteY101" fmla="*/ 504825 h 583407"/>
                <a:gd name="connsiteX102" fmla="*/ 1102519 w 4045744"/>
                <a:gd name="connsiteY102" fmla="*/ 478632 h 583407"/>
                <a:gd name="connsiteX103" fmla="*/ 1095375 w 4045744"/>
                <a:gd name="connsiteY103" fmla="*/ 509588 h 583407"/>
                <a:gd name="connsiteX104" fmla="*/ 1085850 w 4045744"/>
                <a:gd name="connsiteY104" fmla="*/ 521494 h 583407"/>
                <a:gd name="connsiteX105" fmla="*/ 1069181 w 4045744"/>
                <a:gd name="connsiteY105" fmla="*/ 583407 h 583407"/>
                <a:gd name="connsiteX106" fmla="*/ 1023937 w 4045744"/>
                <a:gd name="connsiteY106" fmla="*/ 511969 h 583407"/>
                <a:gd name="connsiteX107" fmla="*/ 962025 w 4045744"/>
                <a:gd name="connsiteY107" fmla="*/ 511969 h 583407"/>
                <a:gd name="connsiteX108" fmla="*/ 892969 w 4045744"/>
                <a:gd name="connsiteY108" fmla="*/ 583407 h 583407"/>
                <a:gd name="connsiteX109" fmla="*/ 845344 w 4045744"/>
                <a:gd name="connsiteY109" fmla="*/ 476250 h 583407"/>
                <a:gd name="connsiteX110" fmla="*/ 821531 w 4045744"/>
                <a:gd name="connsiteY110" fmla="*/ 388144 h 583407"/>
                <a:gd name="connsiteX111" fmla="*/ 795337 w 4045744"/>
                <a:gd name="connsiteY111" fmla="*/ 454819 h 583407"/>
                <a:gd name="connsiteX112" fmla="*/ 781050 w 4045744"/>
                <a:gd name="connsiteY112" fmla="*/ 523875 h 583407"/>
                <a:gd name="connsiteX113" fmla="*/ 754856 w 4045744"/>
                <a:gd name="connsiteY113" fmla="*/ 521494 h 583407"/>
                <a:gd name="connsiteX114" fmla="*/ 709612 w 4045744"/>
                <a:gd name="connsiteY114" fmla="*/ 464344 h 583407"/>
                <a:gd name="connsiteX115" fmla="*/ 664369 w 4045744"/>
                <a:gd name="connsiteY115" fmla="*/ 457200 h 583407"/>
                <a:gd name="connsiteX116" fmla="*/ 642937 w 4045744"/>
                <a:gd name="connsiteY116" fmla="*/ 442913 h 583407"/>
                <a:gd name="connsiteX117" fmla="*/ 569119 w 4045744"/>
                <a:gd name="connsiteY117" fmla="*/ 542925 h 583407"/>
                <a:gd name="connsiteX118" fmla="*/ 557212 w 4045744"/>
                <a:gd name="connsiteY118" fmla="*/ 523875 h 583407"/>
                <a:gd name="connsiteX119" fmla="*/ 540544 w 4045744"/>
                <a:gd name="connsiteY119" fmla="*/ 507207 h 583407"/>
                <a:gd name="connsiteX120" fmla="*/ 497681 w 4045744"/>
                <a:gd name="connsiteY120" fmla="*/ 416719 h 583407"/>
                <a:gd name="connsiteX121" fmla="*/ 485775 w 4045744"/>
                <a:gd name="connsiteY121" fmla="*/ 473869 h 583407"/>
                <a:gd name="connsiteX122" fmla="*/ 466725 w 4045744"/>
                <a:gd name="connsiteY122" fmla="*/ 507207 h 583407"/>
                <a:gd name="connsiteX123" fmla="*/ 416719 w 4045744"/>
                <a:gd name="connsiteY123" fmla="*/ 411957 h 583407"/>
                <a:gd name="connsiteX124" fmla="*/ 397669 w 4045744"/>
                <a:gd name="connsiteY124" fmla="*/ 359569 h 583407"/>
                <a:gd name="connsiteX125" fmla="*/ 364331 w 4045744"/>
                <a:gd name="connsiteY125" fmla="*/ 395288 h 583407"/>
                <a:gd name="connsiteX126" fmla="*/ 311944 w 4045744"/>
                <a:gd name="connsiteY126" fmla="*/ 338138 h 583407"/>
                <a:gd name="connsiteX127" fmla="*/ 280987 w 4045744"/>
                <a:gd name="connsiteY127" fmla="*/ 330994 h 583407"/>
                <a:gd name="connsiteX128" fmla="*/ 261937 w 4045744"/>
                <a:gd name="connsiteY128" fmla="*/ 350044 h 583407"/>
                <a:gd name="connsiteX129" fmla="*/ 197644 w 4045744"/>
                <a:gd name="connsiteY129" fmla="*/ 350044 h 583407"/>
                <a:gd name="connsiteX130" fmla="*/ 145256 w 4045744"/>
                <a:gd name="connsiteY130" fmla="*/ 230982 h 583407"/>
                <a:gd name="connsiteX131" fmla="*/ 128587 w 4045744"/>
                <a:gd name="connsiteY131" fmla="*/ 328613 h 583407"/>
                <a:gd name="connsiteX132" fmla="*/ 114300 w 4045744"/>
                <a:gd name="connsiteY132" fmla="*/ 395288 h 583407"/>
                <a:gd name="connsiteX133" fmla="*/ 76200 w 4045744"/>
                <a:gd name="connsiteY133" fmla="*/ 438150 h 583407"/>
                <a:gd name="connsiteX134" fmla="*/ 61912 w 4045744"/>
                <a:gd name="connsiteY134" fmla="*/ 483394 h 583407"/>
                <a:gd name="connsiteX135" fmla="*/ 52387 w 4045744"/>
                <a:gd name="connsiteY135" fmla="*/ 521494 h 583407"/>
                <a:gd name="connsiteX136" fmla="*/ 26194 w 4045744"/>
                <a:gd name="connsiteY136" fmla="*/ 545307 h 583407"/>
                <a:gd name="connsiteX137" fmla="*/ 0 w 4045744"/>
                <a:gd name="connsiteY137" fmla="*/ 571500 h 583407"/>
                <a:gd name="connsiteX0" fmla="*/ 4045744 w 4045744"/>
                <a:gd name="connsiteY0" fmla="*/ 52388 h 583407"/>
                <a:gd name="connsiteX1" fmla="*/ 4012406 w 4045744"/>
                <a:gd name="connsiteY1" fmla="*/ 95250 h 583407"/>
                <a:gd name="connsiteX2" fmla="*/ 3986212 w 4045744"/>
                <a:gd name="connsiteY2" fmla="*/ 102394 h 583407"/>
                <a:gd name="connsiteX3" fmla="*/ 3986212 w 4045744"/>
                <a:gd name="connsiteY3" fmla="*/ 102394 h 583407"/>
                <a:gd name="connsiteX4" fmla="*/ 3967162 w 4045744"/>
                <a:gd name="connsiteY4" fmla="*/ 66675 h 583407"/>
                <a:gd name="connsiteX5" fmla="*/ 3957637 w 4045744"/>
                <a:gd name="connsiteY5" fmla="*/ 52388 h 583407"/>
                <a:gd name="connsiteX6" fmla="*/ 3948112 w 4045744"/>
                <a:gd name="connsiteY6" fmla="*/ 30957 h 583407"/>
                <a:gd name="connsiteX7" fmla="*/ 3869531 w 4045744"/>
                <a:gd name="connsiteY7" fmla="*/ 0 h 583407"/>
                <a:gd name="connsiteX8" fmla="*/ 3864769 w 4045744"/>
                <a:gd name="connsiteY8" fmla="*/ 57150 h 583407"/>
                <a:gd name="connsiteX9" fmla="*/ 3857625 w 4045744"/>
                <a:gd name="connsiteY9" fmla="*/ 57150 h 583407"/>
                <a:gd name="connsiteX10" fmla="*/ 3836194 w 4045744"/>
                <a:gd name="connsiteY10" fmla="*/ 130969 h 583407"/>
                <a:gd name="connsiteX11" fmla="*/ 3802856 w 4045744"/>
                <a:gd name="connsiteY11" fmla="*/ 85725 h 583407"/>
                <a:gd name="connsiteX12" fmla="*/ 3769519 w 4045744"/>
                <a:gd name="connsiteY12" fmla="*/ 78582 h 583407"/>
                <a:gd name="connsiteX13" fmla="*/ 3740944 w 4045744"/>
                <a:gd name="connsiteY13" fmla="*/ 21432 h 583407"/>
                <a:gd name="connsiteX14" fmla="*/ 3664744 w 4045744"/>
                <a:gd name="connsiteY14" fmla="*/ 97632 h 583407"/>
                <a:gd name="connsiteX15" fmla="*/ 3629025 w 4045744"/>
                <a:gd name="connsiteY15" fmla="*/ 42863 h 583407"/>
                <a:gd name="connsiteX16" fmla="*/ 3614737 w 4045744"/>
                <a:gd name="connsiteY16" fmla="*/ 95250 h 583407"/>
                <a:gd name="connsiteX17" fmla="*/ 3595687 w 4045744"/>
                <a:gd name="connsiteY17" fmla="*/ 133350 h 583407"/>
                <a:gd name="connsiteX18" fmla="*/ 3576637 w 4045744"/>
                <a:gd name="connsiteY18" fmla="*/ 100013 h 583407"/>
                <a:gd name="connsiteX19" fmla="*/ 3564731 w 4045744"/>
                <a:gd name="connsiteY19" fmla="*/ 59532 h 583407"/>
                <a:gd name="connsiteX20" fmla="*/ 3524250 w 4045744"/>
                <a:gd name="connsiteY20" fmla="*/ 88107 h 583407"/>
                <a:gd name="connsiteX21" fmla="*/ 3486150 w 4045744"/>
                <a:gd name="connsiteY21" fmla="*/ 45244 h 583407"/>
                <a:gd name="connsiteX22" fmla="*/ 3457575 w 4045744"/>
                <a:gd name="connsiteY22" fmla="*/ 78582 h 583407"/>
                <a:gd name="connsiteX23" fmla="*/ 3419475 w 4045744"/>
                <a:gd name="connsiteY23" fmla="*/ 61913 h 583407"/>
                <a:gd name="connsiteX24" fmla="*/ 3355181 w 4045744"/>
                <a:gd name="connsiteY24" fmla="*/ 235744 h 583407"/>
                <a:gd name="connsiteX25" fmla="*/ 3283744 w 4045744"/>
                <a:gd name="connsiteY25" fmla="*/ 50007 h 583407"/>
                <a:gd name="connsiteX26" fmla="*/ 3255169 w 4045744"/>
                <a:gd name="connsiteY26" fmla="*/ 92869 h 583407"/>
                <a:gd name="connsiteX27" fmla="*/ 3248025 w 4045744"/>
                <a:gd name="connsiteY27" fmla="*/ 121443 h 583407"/>
                <a:gd name="connsiteX28" fmla="*/ 3207544 w 4045744"/>
                <a:gd name="connsiteY28" fmla="*/ 121444 h 583407"/>
                <a:gd name="connsiteX29" fmla="*/ 3178969 w 4045744"/>
                <a:gd name="connsiteY29" fmla="*/ 166688 h 583407"/>
                <a:gd name="connsiteX30" fmla="*/ 3133725 w 4045744"/>
                <a:gd name="connsiteY30" fmla="*/ 202407 h 583407"/>
                <a:gd name="connsiteX31" fmla="*/ 3105150 w 4045744"/>
                <a:gd name="connsiteY31" fmla="*/ 202407 h 583407"/>
                <a:gd name="connsiteX32" fmla="*/ 3067050 w 4045744"/>
                <a:gd name="connsiteY32" fmla="*/ 169069 h 583407"/>
                <a:gd name="connsiteX33" fmla="*/ 3048000 w 4045744"/>
                <a:gd name="connsiteY33" fmla="*/ 114300 h 583407"/>
                <a:gd name="connsiteX34" fmla="*/ 3038475 w 4045744"/>
                <a:gd name="connsiteY34" fmla="*/ 69057 h 583407"/>
                <a:gd name="connsiteX35" fmla="*/ 3002756 w 4045744"/>
                <a:gd name="connsiteY35" fmla="*/ 90488 h 583407"/>
                <a:gd name="connsiteX36" fmla="*/ 2957512 w 4045744"/>
                <a:gd name="connsiteY36" fmla="*/ 164307 h 583407"/>
                <a:gd name="connsiteX37" fmla="*/ 2912269 w 4045744"/>
                <a:gd name="connsiteY37" fmla="*/ 126207 h 583407"/>
                <a:gd name="connsiteX38" fmla="*/ 2893219 w 4045744"/>
                <a:gd name="connsiteY38" fmla="*/ 111919 h 583407"/>
                <a:gd name="connsiteX39" fmla="*/ 2883694 w 4045744"/>
                <a:gd name="connsiteY39" fmla="*/ 111919 h 583407"/>
                <a:gd name="connsiteX40" fmla="*/ 2857500 w 4045744"/>
                <a:gd name="connsiteY40" fmla="*/ 152400 h 583407"/>
                <a:gd name="connsiteX41" fmla="*/ 2821781 w 4045744"/>
                <a:gd name="connsiteY41" fmla="*/ 145257 h 583407"/>
                <a:gd name="connsiteX42" fmla="*/ 2795587 w 4045744"/>
                <a:gd name="connsiteY42" fmla="*/ 185738 h 583407"/>
                <a:gd name="connsiteX43" fmla="*/ 2767012 w 4045744"/>
                <a:gd name="connsiteY43" fmla="*/ 204788 h 583407"/>
                <a:gd name="connsiteX44" fmla="*/ 2757487 w 4045744"/>
                <a:gd name="connsiteY44" fmla="*/ 202407 h 583407"/>
                <a:gd name="connsiteX45" fmla="*/ 2721769 w 4045744"/>
                <a:gd name="connsiteY45" fmla="*/ 266700 h 583407"/>
                <a:gd name="connsiteX46" fmla="*/ 2686050 w 4045744"/>
                <a:gd name="connsiteY46" fmla="*/ 245269 h 583407"/>
                <a:gd name="connsiteX47" fmla="*/ 2650331 w 4045744"/>
                <a:gd name="connsiteY47" fmla="*/ 278607 h 583407"/>
                <a:gd name="connsiteX48" fmla="*/ 2576512 w 4045744"/>
                <a:gd name="connsiteY48" fmla="*/ 180975 h 583407"/>
                <a:gd name="connsiteX49" fmla="*/ 2543175 w 4045744"/>
                <a:gd name="connsiteY49" fmla="*/ 228600 h 583407"/>
                <a:gd name="connsiteX50" fmla="*/ 2533650 w 4045744"/>
                <a:gd name="connsiteY50" fmla="*/ 176213 h 583407"/>
                <a:gd name="connsiteX51" fmla="*/ 2521744 w 4045744"/>
                <a:gd name="connsiteY51" fmla="*/ 171450 h 583407"/>
                <a:gd name="connsiteX52" fmla="*/ 2519362 w 4045744"/>
                <a:gd name="connsiteY52" fmla="*/ 130969 h 583407"/>
                <a:gd name="connsiteX53" fmla="*/ 2502694 w 4045744"/>
                <a:gd name="connsiteY53" fmla="*/ 123825 h 583407"/>
                <a:gd name="connsiteX54" fmla="*/ 2471737 w 4045744"/>
                <a:gd name="connsiteY54" fmla="*/ 145257 h 583407"/>
                <a:gd name="connsiteX55" fmla="*/ 2397919 w 4045744"/>
                <a:gd name="connsiteY55" fmla="*/ 100013 h 583407"/>
                <a:gd name="connsiteX56" fmla="*/ 2357437 w 4045744"/>
                <a:gd name="connsiteY56" fmla="*/ 138113 h 583407"/>
                <a:gd name="connsiteX57" fmla="*/ 2357437 w 4045744"/>
                <a:gd name="connsiteY57" fmla="*/ 180975 h 583407"/>
                <a:gd name="connsiteX58" fmla="*/ 2345531 w 4045744"/>
                <a:gd name="connsiteY58" fmla="*/ 192882 h 583407"/>
                <a:gd name="connsiteX59" fmla="*/ 2328862 w 4045744"/>
                <a:gd name="connsiteY59" fmla="*/ 245269 h 583407"/>
                <a:gd name="connsiteX60" fmla="*/ 2290762 w 4045744"/>
                <a:gd name="connsiteY60" fmla="*/ 300038 h 583407"/>
                <a:gd name="connsiteX61" fmla="*/ 2259806 w 4045744"/>
                <a:gd name="connsiteY61" fmla="*/ 297657 h 583407"/>
                <a:gd name="connsiteX62" fmla="*/ 2233612 w 4045744"/>
                <a:gd name="connsiteY62" fmla="*/ 319088 h 583407"/>
                <a:gd name="connsiteX63" fmla="*/ 2185987 w 4045744"/>
                <a:gd name="connsiteY63" fmla="*/ 311944 h 583407"/>
                <a:gd name="connsiteX64" fmla="*/ 2157412 w 4045744"/>
                <a:gd name="connsiteY64" fmla="*/ 288132 h 583407"/>
                <a:gd name="connsiteX65" fmla="*/ 2147887 w 4045744"/>
                <a:gd name="connsiteY65" fmla="*/ 316707 h 583407"/>
                <a:gd name="connsiteX66" fmla="*/ 2140744 w 4045744"/>
                <a:gd name="connsiteY66" fmla="*/ 326232 h 583407"/>
                <a:gd name="connsiteX67" fmla="*/ 2135981 w 4045744"/>
                <a:gd name="connsiteY67" fmla="*/ 342900 h 583407"/>
                <a:gd name="connsiteX68" fmla="*/ 2124075 w 4045744"/>
                <a:gd name="connsiteY68" fmla="*/ 357188 h 583407"/>
                <a:gd name="connsiteX69" fmla="*/ 2083594 w 4045744"/>
                <a:gd name="connsiteY69" fmla="*/ 323850 h 583407"/>
                <a:gd name="connsiteX70" fmla="*/ 2066925 w 4045744"/>
                <a:gd name="connsiteY70" fmla="*/ 292894 h 583407"/>
                <a:gd name="connsiteX71" fmla="*/ 2059781 w 4045744"/>
                <a:gd name="connsiteY71" fmla="*/ 266700 h 583407"/>
                <a:gd name="connsiteX72" fmla="*/ 1985962 w 4045744"/>
                <a:gd name="connsiteY72" fmla="*/ 197644 h 583407"/>
                <a:gd name="connsiteX73" fmla="*/ 1974056 w 4045744"/>
                <a:gd name="connsiteY73" fmla="*/ 164307 h 583407"/>
                <a:gd name="connsiteX74" fmla="*/ 1950244 w 4045744"/>
                <a:gd name="connsiteY74" fmla="*/ 102394 h 583407"/>
                <a:gd name="connsiteX75" fmla="*/ 1902619 w 4045744"/>
                <a:gd name="connsiteY75" fmla="*/ 192882 h 583407"/>
                <a:gd name="connsiteX76" fmla="*/ 1874044 w 4045744"/>
                <a:gd name="connsiteY76" fmla="*/ 104775 h 583407"/>
                <a:gd name="connsiteX77" fmla="*/ 1831181 w 4045744"/>
                <a:gd name="connsiteY77" fmla="*/ 152400 h 583407"/>
                <a:gd name="connsiteX78" fmla="*/ 1824037 w 4045744"/>
                <a:gd name="connsiteY78" fmla="*/ 135732 h 583407"/>
                <a:gd name="connsiteX79" fmla="*/ 1807369 w 4045744"/>
                <a:gd name="connsiteY79" fmla="*/ 135732 h 583407"/>
                <a:gd name="connsiteX80" fmla="*/ 1771650 w 4045744"/>
                <a:gd name="connsiteY80" fmla="*/ 178594 h 583407"/>
                <a:gd name="connsiteX81" fmla="*/ 1728787 w 4045744"/>
                <a:gd name="connsiteY81" fmla="*/ 161925 h 583407"/>
                <a:gd name="connsiteX82" fmla="*/ 1695450 w 4045744"/>
                <a:gd name="connsiteY82" fmla="*/ 200025 h 583407"/>
                <a:gd name="connsiteX83" fmla="*/ 1678781 w 4045744"/>
                <a:gd name="connsiteY83" fmla="*/ 280988 h 583407"/>
                <a:gd name="connsiteX84" fmla="*/ 1662112 w 4045744"/>
                <a:gd name="connsiteY84" fmla="*/ 338138 h 583407"/>
                <a:gd name="connsiteX85" fmla="*/ 1624012 w 4045744"/>
                <a:gd name="connsiteY85" fmla="*/ 321469 h 583407"/>
                <a:gd name="connsiteX86" fmla="*/ 1602581 w 4045744"/>
                <a:gd name="connsiteY86" fmla="*/ 321469 h 583407"/>
                <a:gd name="connsiteX87" fmla="*/ 1552575 w 4045744"/>
                <a:gd name="connsiteY87" fmla="*/ 376238 h 583407"/>
                <a:gd name="connsiteX88" fmla="*/ 1516856 w 4045744"/>
                <a:gd name="connsiteY88" fmla="*/ 323850 h 583407"/>
                <a:gd name="connsiteX89" fmla="*/ 1483519 w 4045744"/>
                <a:gd name="connsiteY89" fmla="*/ 326232 h 583407"/>
                <a:gd name="connsiteX90" fmla="*/ 1450181 w 4045744"/>
                <a:gd name="connsiteY90" fmla="*/ 411957 h 583407"/>
                <a:gd name="connsiteX91" fmla="*/ 1428750 w 4045744"/>
                <a:gd name="connsiteY91" fmla="*/ 345282 h 583407"/>
                <a:gd name="connsiteX92" fmla="*/ 1419225 w 4045744"/>
                <a:gd name="connsiteY92" fmla="*/ 323850 h 583407"/>
                <a:gd name="connsiteX93" fmla="*/ 1376362 w 4045744"/>
                <a:gd name="connsiteY93" fmla="*/ 304800 h 583407"/>
                <a:gd name="connsiteX94" fmla="*/ 1354931 w 4045744"/>
                <a:gd name="connsiteY94" fmla="*/ 352425 h 583407"/>
                <a:gd name="connsiteX95" fmla="*/ 1276350 w 4045744"/>
                <a:gd name="connsiteY95" fmla="*/ 447675 h 583407"/>
                <a:gd name="connsiteX96" fmla="*/ 1243012 w 4045744"/>
                <a:gd name="connsiteY96" fmla="*/ 404813 h 583407"/>
                <a:gd name="connsiteX97" fmla="*/ 1197769 w 4045744"/>
                <a:gd name="connsiteY97" fmla="*/ 397669 h 583407"/>
                <a:gd name="connsiteX98" fmla="*/ 1185862 w 4045744"/>
                <a:gd name="connsiteY98" fmla="*/ 461963 h 583407"/>
                <a:gd name="connsiteX99" fmla="*/ 1171575 w 4045744"/>
                <a:gd name="connsiteY99" fmla="*/ 466725 h 583407"/>
                <a:gd name="connsiteX100" fmla="*/ 1164431 w 4045744"/>
                <a:gd name="connsiteY100" fmla="*/ 500063 h 583407"/>
                <a:gd name="connsiteX101" fmla="*/ 1133475 w 4045744"/>
                <a:gd name="connsiteY101" fmla="*/ 504825 h 583407"/>
                <a:gd name="connsiteX102" fmla="*/ 1102519 w 4045744"/>
                <a:gd name="connsiteY102" fmla="*/ 478632 h 583407"/>
                <a:gd name="connsiteX103" fmla="*/ 1095375 w 4045744"/>
                <a:gd name="connsiteY103" fmla="*/ 509588 h 583407"/>
                <a:gd name="connsiteX104" fmla="*/ 1085850 w 4045744"/>
                <a:gd name="connsiteY104" fmla="*/ 521494 h 583407"/>
                <a:gd name="connsiteX105" fmla="*/ 1069181 w 4045744"/>
                <a:gd name="connsiteY105" fmla="*/ 583407 h 583407"/>
                <a:gd name="connsiteX106" fmla="*/ 1023937 w 4045744"/>
                <a:gd name="connsiteY106" fmla="*/ 511969 h 583407"/>
                <a:gd name="connsiteX107" fmla="*/ 962025 w 4045744"/>
                <a:gd name="connsiteY107" fmla="*/ 511969 h 583407"/>
                <a:gd name="connsiteX108" fmla="*/ 892969 w 4045744"/>
                <a:gd name="connsiteY108" fmla="*/ 583407 h 583407"/>
                <a:gd name="connsiteX109" fmla="*/ 845344 w 4045744"/>
                <a:gd name="connsiteY109" fmla="*/ 476250 h 583407"/>
                <a:gd name="connsiteX110" fmla="*/ 821531 w 4045744"/>
                <a:gd name="connsiteY110" fmla="*/ 388144 h 583407"/>
                <a:gd name="connsiteX111" fmla="*/ 795337 w 4045744"/>
                <a:gd name="connsiteY111" fmla="*/ 454819 h 583407"/>
                <a:gd name="connsiteX112" fmla="*/ 781050 w 4045744"/>
                <a:gd name="connsiteY112" fmla="*/ 523875 h 583407"/>
                <a:gd name="connsiteX113" fmla="*/ 754856 w 4045744"/>
                <a:gd name="connsiteY113" fmla="*/ 521494 h 583407"/>
                <a:gd name="connsiteX114" fmla="*/ 709612 w 4045744"/>
                <a:gd name="connsiteY114" fmla="*/ 464344 h 583407"/>
                <a:gd name="connsiteX115" fmla="*/ 664369 w 4045744"/>
                <a:gd name="connsiteY115" fmla="*/ 457200 h 583407"/>
                <a:gd name="connsiteX116" fmla="*/ 642937 w 4045744"/>
                <a:gd name="connsiteY116" fmla="*/ 442913 h 583407"/>
                <a:gd name="connsiteX117" fmla="*/ 569119 w 4045744"/>
                <a:gd name="connsiteY117" fmla="*/ 542925 h 583407"/>
                <a:gd name="connsiteX118" fmla="*/ 557212 w 4045744"/>
                <a:gd name="connsiteY118" fmla="*/ 523875 h 583407"/>
                <a:gd name="connsiteX119" fmla="*/ 540544 w 4045744"/>
                <a:gd name="connsiteY119" fmla="*/ 507207 h 583407"/>
                <a:gd name="connsiteX120" fmla="*/ 497681 w 4045744"/>
                <a:gd name="connsiteY120" fmla="*/ 416719 h 583407"/>
                <a:gd name="connsiteX121" fmla="*/ 485775 w 4045744"/>
                <a:gd name="connsiteY121" fmla="*/ 473869 h 583407"/>
                <a:gd name="connsiteX122" fmla="*/ 466725 w 4045744"/>
                <a:gd name="connsiteY122" fmla="*/ 507207 h 583407"/>
                <a:gd name="connsiteX123" fmla="*/ 416719 w 4045744"/>
                <a:gd name="connsiteY123" fmla="*/ 411957 h 583407"/>
                <a:gd name="connsiteX124" fmla="*/ 397669 w 4045744"/>
                <a:gd name="connsiteY124" fmla="*/ 359569 h 583407"/>
                <a:gd name="connsiteX125" fmla="*/ 364331 w 4045744"/>
                <a:gd name="connsiteY125" fmla="*/ 395288 h 583407"/>
                <a:gd name="connsiteX126" fmla="*/ 311944 w 4045744"/>
                <a:gd name="connsiteY126" fmla="*/ 338138 h 583407"/>
                <a:gd name="connsiteX127" fmla="*/ 280987 w 4045744"/>
                <a:gd name="connsiteY127" fmla="*/ 330994 h 583407"/>
                <a:gd name="connsiteX128" fmla="*/ 261937 w 4045744"/>
                <a:gd name="connsiteY128" fmla="*/ 350044 h 583407"/>
                <a:gd name="connsiteX129" fmla="*/ 197644 w 4045744"/>
                <a:gd name="connsiteY129" fmla="*/ 350044 h 583407"/>
                <a:gd name="connsiteX130" fmla="*/ 145256 w 4045744"/>
                <a:gd name="connsiteY130" fmla="*/ 230982 h 583407"/>
                <a:gd name="connsiteX131" fmla="*/ 128587 w 4045744"/>
                <a:gd name="connsiteY131" fmla="*/ 328613 h 583407"/>
                <a:gd name="connsiteX132" fmla="*/ 114300 w 4045744"/>
                <a:gd name="connsiteY132" fmla="*/ 395288 h 583407"/>
                <a:gd name="connsiteX133" fmla="*/ 76200 w 4045744"/>
                <a:gd name="connsiteY133" fmla="*/ 438150 h 583407"/>
                <a:gd name="connsiteX134" fmla="*/ 61912 w 4045744"/>
                <a:gd name="connsiteY134" fmla="*/ 483394 h 583407"/>
                <a:gd name="connsiteX135" fmla="*/ 52387 w 4045744"/>
                <a:gd name="connsiteY135" fmla="*/ 521494 h 583407"/>
                <a:gd name="connsiteX136" fmla="*/ 26194 w 4045744"/>
                <a:gd name="connsiteY136" fmla="*/ 545307 h 583407"/>
                <a:gd name="connsiteX137" fmla="*/ 0 w 4045744"/>
                <a:gd name="connsiteY137" fmla="*/ 571500 h 583407"/>
                <a:gd name="connsiteX0" fmla="*/ 4045744 w 4045744"/>
                <a:gd name="connsiteY0" fmla="*/ 52388 h 583407"/>
                <a:gd name="connsiteX1" fmla="*/ 4012406 w 4045744"/>
                <a:gd name="connsiteY1" fmla="*/ 95250 h 583407"/>
                <a:gd name="connsiteX2" fmla="*/ 3986212 w 4045744"/>
                <a:gd name="connsiteY2" fmla="*/ 102394 h 583407"/>
                <a:gd name="connsiteX3" fmla="*/ 3986212 w 4045744"/>
                <a:gd name="connsiteY3" fmla="*/ 102394 h 583407"/>
                <a:gd name="connsiteX4" fmla="*/ 3967162 w 4045744"/>
                <a:gd name="connsiteY4" fmla="*/ 66675 h 583407"/>
                <a:gd name="connsiteX5" fmla="*/ 3957637 w 4045744"/>
                <a:gd name="connsiteY5" fmla="*/ 52388 h 583407"/>
                <a:gd name="connsiteX6" fmla="*/ 3948112 w 4045744"/>
                <a:gd name="connsiteY6" fmla="*/ 30957 h 583407"/>
                <a:gd name="connsiteX7" fmla="*/ 3869531 w 4045744"/>
                <a:gd name="connsiteY7" fmla="*/ 0 h 583407"/>
                <a:gd name="connsiteX8" fmla="*/ 3864769 w 4045744"/>
                <a:gd name="connsiteY8" fmla="*/ 57150 h 583407"/>
                <a:gd name="connsiteX9" fmla="*/ 3857625 w 4045744"/>
                <a:gd name="connsiteY9" fmla="*/ 57150 h 583407"/>
                <a:gd name="connsiteX10" fmla="*/ 3836194 w 4045744"/>
                <a:gd name="connsiteY10" fmla="*/ 130969 h 583407"/>
                <a:gd name="connsiteX11" fmla="*/ 3802856 w 4045744"/>
                <a:gd name="connsiteY11" fmla="*/ 85725 h 583407"/>
                <a:gd name="connsiteX12" fmla="*/ 3769519 w 4045744"/>
                <a:gd name="connsiteY12" fmla="*/ 78582 h 583407"/>
                <a:gd name="connsiteX13" fmla="*/ 3740944 w 4045744"/>
                <a:gd name="connsiteY13" fmla="*/ 21432 h 583407"/>
                <a:gd name="connsiteX14" fmla="*/ 3664744 w 4045744"/>
                <a:gd name="connsiteY14" fmla="*/ 97632 h 583407"/>
                <a:gd name="connsiteX15" fmla="*/ 3629025 w 4045744"/>
                <a:gd name="connsiteY15" fmla="*/ 42863 h 583407"/>
                <a:gd name="connsiteX16" fmla="*/ 3614737 w 4045744"/>
                <a:gd name="connsiteY16" fmla="*/ 95250 h 583407"/>
                <a:gd name="connsiteX17" fmla="*/ 3595687 w 4045744"/>
                <a:gd name="connsiteY17" fmla="*/ 133350 h 583407"/>
                <a:gd name="connsiteX18" fmla="*/ 3576637 w 4045744"/>
                <a:gd name="connsiteY18" fmla="*/ 100013 h 583407"/>
                <a:gd name="connsiteX19" fmla="*/ 3564731 w 4045744"/>
                <a:gd name="connsiteY19" fmla="*/ 59532 h 583407"/>
                <a:gd name="connsiteX20" fmla="*/ 3524250 w 4045744"/>
                <a:gd name="connsiteY20" fmla="*/ 88107 h 583407"/>
                <a:gd name="connsiteX21" fmla="*/ 3486150 w 4045744"/>
                <a:gd name="connsiteY21" fmla="*/ 45244 h 583407"/>
                <a:gd name="connsiteX22" fmla="*/ 3457575 w 4045744"/>
                <a:gd name="connsiteY22" fmla="*/ 78582 h 583407"/>
                <a:gd name="connsiteX23" fmla="*/ 3419475 w 4045744"/>
                <a:gd name="connsiteY23" fmla="*/ 61913 h 583407"/>
                <a:gd name="connsiteX24" fmla="*/ 3355181 w 4045744"/>
                <a:gd name="connsiteY24" fmla="*/ 235744 h 583407"/>
                <a:gd name="connsiteX25" fmla="*/ 3283744 w 4045744"/>
                <a:gd name="connsiteY25" fmla="*/ 50007 h 583407"/>
                <a:gd name="connsiteX26" fmla="*/ 3255169 w 4045744"/>
                <a:gd name="connsiteY26" fmla="*/ 92869 h 583407"/>
                <a:gd name="connsiteX27" fmla="*/ 3248025 w 4045744"/>
                <a:gd name="connsiteY27" fmla="*/ 121443 h 583407"/>
                <a:gd name="connsiteX28" fmla="*/ 3207544 w 4045744"/>
                <a:gd name="connsiteY28" fmla="*/ 121444 h 583407"/>
                <a:gd name="connsiteX29" fmla="*/ 3178969 w 4045744"/>
                <a:gd name="connsiteY29" fmla="*/ 166688 h 583407"/>
                <a:gd name="connsiteX30" fmla="*/ 3133725 w 4045744"/>
                <a:gd name="connsiteY30" fmla="*/ 202407 h 583407"/>
                <a:gd name="connsiteX31" fmla="*/ 3105150 w 4045744"/>
                <a:gd name="connsiteY31" fmla="*/ 202407 h 583407"/>
                <a:gd name="connsiteX32" fmla="*/ 3067050 w 4045744"/>
                <a:gd name="connsiteY32" fmla="*/ 169069 h 583407"/>
                <a:gd name="connsiteX33" fmla="*/ 3048000 w 4045744"/>
                <a:gd name="connsiteY33" fmla="*/ 114300 h 583407"/>
                <a:gd name="connsiteX34" fmla="*/ 3038475 w 4045744"/>
                <a:gd name="connsiteY34" fmla="*/ 69057 h 583407"/>
                <a:gd name="connsiteX35" fmla="*/ 3002756 w 4045744"/>
                <a:gd name="connsiteY35" fmla="*/ 90488 h 583407"/>
                <a:gd name="connsiteX36" fmla="*/ 2957512 w 4045744"/>
                <a:gd name="connsiteY36" fmla="*/ 164307 h 583407"/>
                <a:gd name="connsiteX37" fmla="*/ 2912269 w 4045744"/>
                <a:gd name="connsiteY37" fmla="*/ 126207 h 583407"/>
                <a:gd name="connsiteX38" fmla="*/ 2893219 w 4045744"/>
                <a:gd name="connsiteY38" fmla="*/ 111919 h 583407"/>
                <a:gd name="connsiteX39" fmla="*/ 2883694 w 4045744"/>
                <a:gd name="connsiteY39" fmla="*/ 111919 h 583407"/>
                <a:gd name="connsiteX40" fmla="*/ 2857500 w 4045744"/>
                <a:gd name="connsiteY40" fmla="*/ 152400 h 583407"/>
                <a:gd name="connsiteX41" fmla="*/ 2821781 w 4045744"/>
                <a:gd name="connsiteY41" fmla="*/ 145257 h 583407"/>
                <a:gd name="connsiteX42" fmla="*/ 2795587 w 4045744"/>
                <a:gd name="connsiteY42" fmla="*/ 185738 h 583407"/>
                <a:gd name="connsiteX43" fmla="*/ 2767012 w 4045744"/>
                <a:gd name="connsiteY43" fmla="*/ 204788 h 583407"/>
                <a:gd name="connsiteX44" fmla="*/ 2757487 w 4045744"/>
                <a:gd name="connsiteY44" fmla="*/ 202407 h 583407"/>
                <a:gd name="connsiteX45" fmla="*/ 2721769 w 4045744"/>
                <a:gd name="connsiteY45" fmla="*/ 266700 h 583407"/>
                <a:gd name="connsiteX46" fmla="*/ 2686050 w 4045744"/>
                <a:gd name="connsiteY46" fmla="*/ 245269 h 583407"/>
                <a:gd name="connsiteX47" fmla="*/ 2650331 w 4045744"/>
                <a:gd name="connsiteY47" fmla="*/ 278607 h 583407"/>
                <a:gd name="connsiteX48" fmla="*/ 2576512 w 4045744"/>
                <a:gd name="connsiteY48" fmla="*/ 180975 h 583407"/>
                <a:gd name="connsiteX49" fmla="*/ 2543175 w 4045744"/>
                <a:gd name="connsiteY49" fmla="*/ 228600 h 583407"/>
                <a:gd name="connsiteX50" fmla="*/ 2533650 w 4045744"/>
                <a:gd name="connsiteY50" fmla="*/ 176213 h 583407"/>
                <a:gd name="connsiteX51" fmla="*/ 2521744 w 4045744"/>
                <a:gd name="connsiteY51" fmla="*/ 171450 h 583407"/>
                <a:gd name="connsiteX52" fmla="*/ 2519362 w 4045744"/>
                <a:gd name="connsiteY52" fmla="*/ 130969 h 583407"/>
                <a:gd name="connsiteX53" fmla="*/ 2502694 w 4045744"/>
                <a:gd name="connsiteY53" fmla="*/ 128587 h 583407"/>
                <a:gd name="connsiteX54" fmla="*/ 2471737 w 4045744"/>
                <a:gd name="connsiteY54" fmla="*/ 145257 h 583407"/>
                <a:gd name="connsiteX55" fmla="*/ 2397919 w 4045744"/>
                <a:gd name="connsiteY55" fmla="*/ 100013 h 583407"/>
                <a:gd name="connsiteX56" fmla="*/ 2357437 w 4045744"/>
                <a:gd name="connsiteY56" fmla="*/ 138113 h 583407"/>
                <a:gd name="connsiteX57" fmla="*/ 2357437 w 4045744"/>
                <a:gd name="connsiteY57" fmla="*/ 180975 h 583407"/>
                <a:gd name="connsiteX58" fmla="*/ 2345531 w 4045744"/>
                <a:gd name="connsiteY58" fmla="*/ 192882 h 583407"/>
                <a:gd name="connsiteX59" fmla="*/ 2328862 w 4045744"/>
                <a:gd name="connsiteY59" fmla="*/ 245269 h 583407"/>
                <a:gd name="connsiteX60" fmla="*/ 2290762 w 4045744"/>
                <a:gd name="connsiteY60" fmla="*/ 300038 h 583407"/>
                <a:gd name="connsiteX61" fmla="*/ 2259806 w 4045744"/>
                <a:gd name="connsiteY61" fmla="*/ 297657 h 583407"/>
                <a:gd name="connsiteX62" fmla="*/ 2233612 w 4045744"/>
                <a:gd name="connsiteY62" fmla="*/ 319088 h 583407"/>
                <a:gd name="connsiteX63" fmla="*/ 2185987 w 4045744"/>
                <a:gd name="connsiteY63" fmla="*/ 311944 h 583407"/>
                <a:gd name="connsiteX64" fmla="*/ 2157412 w 4045744"/>
                <a:gd name="connsiteY64" fmla="*/ 288132 h 583407"/>
                <a:gd name="connsiteX65" fmla="*/ 2147887 w 4045744"/>
                <a:gd name="connsiteY65" fmla="*/ 316707 h 583407"/>
                <a:gd name="connsiteX66" fmla="*/ 2140744 w 4045744"/>
                <a:gd name="connsiteY66" fmla="*/ 326232 h 583407"/>
                <a:gd name="connsiteX67" fmla="*/ 2135981 w 4045744"/>
                <a:gd name="connsiteY67" fmla="*/ 342900 h 583407"/>
                <a:gd name="connsiteX68" fmla="*/ 2124075 w 4045744"/>
                <a:gd name="connsiteY68" fmla="*/ 357188 h 583407"/>
                <a:gd name="connsiteX69" fmla="*/ 2083594 w 4045744"/>
                <a:gd name="connsiteY69" fmla="*/ 323850 h 583407"/>
                <a:gd name="connsiteX70" fmla="*/ 2066925 w 4045744"/>
                <a:gd name="connsiteY70" fmla="*/ 292894 h 583407"/>
                <a:gd name="connsiteX71" fmla="*/ 2059781 w 4045744"/>
                <a:gd name="connsiteY71" fmla="*/ 266700 h 583407"/>
                <a:gd name="connsiteX72" fmla="*/ 1985962 w 4045744"/>
                <a:gd name="connsiteY72" fmla="*/ 197644 h 583407"/>
                <a:gd name="connsiteX73" fmla="*/ 1974056 w 4045744"/>
                <a:gd name="connsiteY73" fmla="*/ 164307 h 583407"/>
                <a:gd name="connsiteX74" fmla="*/ 1950244 w 4045744"/>
                <a:gd name="connsiteY74" fmla="*/ 102394 h 583407"/>
                <a:gd name="connsiteX75" fmla="*/ 1902619 w 4045744"/>
                <a:gd name="connsiteY75" fmla="*/ 192882 h 583407"/>
                <a:gd name="connsiteX76" fmla="*/ 1874044 w 4045744"/>
                <a:gd name="connsiteY76" fmla="*/ 104775 h 583407"/>
                <a:gd name="connsiteX77" fmla="*/ 1831181 w 4045744"/>
                <a:gd name="connsiteY77" fmla="*/ 152400 h 583407"/>
                <a:gd name="connsiteX78" fmla="*/ 1824037 w 4045744"/>
                <a:gd name="connsiteY78" fmla="*/ 135732 h 583407"/>
                <a:gd name="connsiteX79" fmla="*/ 1807369 w 4045744"/>
                <a:gd name="connsiteY79" fmla="*/ 135732 h 583407"/>
                <a:gd name="connsiteX80" fmla="*/ 1771650 w 4045744"/>
                <a:gd name="connsiteY80" fmla="*/ 178594 h 583407"/>
                <a:gd name="connsiteX81" fmla="*/ 1728787 w 4045744"/>
                <a:gd name="connsiteY81" fmla="*/ 161925 h 583407"/>
                <a:gd name="connsiteX82" fmla="*/ 1695450 w 4045744"/>
                <a:gd name="connsiteY82" fmla="*/ 200025 h 583407"/>
                <a:gd name="connsiteX83" fmla="*/ 1678781 w 4045744"/>
                <a:gd name="connsiteY83" fmla="*/ 280988 h 583407"/>
                <a:gd name="connsiteX84" fmla="*/ 1662112 w 4045744"/>
                <a:gd name="connsiteY84" fmla="*/ 338138 h 583407"/>
                <a:gd name="connsiteX85" fmla="*/ 1624012 w 4045744"/>
                <a:gd name="connsiteY85" fmla="*/ 321469 h 583407"/>
                <a:gd name="connsiteX86" fmla="*/ 1602581 w 4045744"/>
                <a:gd name="connsiteY86" fmla="*/ 321469 h 583407"/>
                <a:gd name="connsiteX87" fmla="*/ 1552575 w 4045744"/>
                <a:gd name="connsiteY87" fmla="*/ 376238 h 583407"/>
                <a:gd name="connsiteX88" fmla="*/ 1516856 w 4045744"/>
                <a:gd name="connsiteY88" fmla="*/ 323850 h 583407"/>
                <a:gd name="connsiteX89" fmla="*/ 1483519 w 4045744"/>
                <a:gd name="connsiteY89" fmla="*/ 326232 h 583407"/>
                <a:gd name="connsiteX90" fmla="*/ 1450181 w 4045744"/>
                <a:gd name="connsiteY90" fmla="*/ 411957 h 583407"/>
                <a:gd name="connsiteX91" fmla="*/ 1428750 w 4045744"/>
                <a:gd name="connsiteY91" fmla="*/ 345282 h 583407"/>
                <a:gd name="connsiteX92" fmla="*/ 1419225 w 4045744"/>
                <a:gd name="connsiteY92" fmla="*/ 323850 h 583407"/>
                <a:gd name="connsiteX93" fmla="*/ 1376362 w 4045744"/>
                <a:gd name="connsiteY93" fmla="*/ 304800 h 583407"/>
                <a:gd name="connsiteX94" fmla="*/ 1354931 w 4045744"/>
                <a:gd name="connsiteY94" fmla="*/ 352425 h 583407"/>
                <a:gd name="connsiteX95" fmla="*/ 1276350 w 4045744"/>
                <a:gd name="connsiteY95" fmla="*/ 447675 h 583407"/>
                <a:gd name="connsiteX96" fmla="*/ 1243012 w 4045744"/>
                <a:gd name="connsiteY96" fmla="*/ 404813 h 583407"/>
                <a:gd name="connsiteX97" fmla="*/ 1197769 w 4045744"/>
                <a:gd name="connsiteY97" fmla="*/ 397669 h 583407"/>
                <a:gd name="connsiteX98" fmla="*/ 1185862 w 4045744"/>
                <a:gd name="connsiteY98" fmla="*/ 461963 h 583407"/>
                <a:gd name="connsiteX99" fmla="*/ 1171575 w 4045744"/>
                <a:gd name="connsiteY99" fmla="*/ 466725 h 583407"/>
                <a:gd name="connsiteX100" fmla="*/ 1164431 w 4045744"/>
                <a:gd name="connsiteY100" fmla="*/ 500063 h 583407"/>
                <a:gd name="connsiteX101" fmla="*/ 1133475 w 4045744"/>
                <a:gd name="connsiteY101" fmla="*/ 504825 h 583407"/>
                <a:gd name="connsiteX102" fmla="*/ 1102519 w 4045744"/>
                <a:gd name="connsiteY102" fmla="*/ 478632 h 583407"/>
                <a:gd name="connsiteX103" fmla="*/ 1095375 w 4045744"/>
                <a:gd name="connsiteY103" fmla="*/ 509588 h 583407"/>
                <a:gd name="connsiteX104" fmla="*/ 1085850 w 4045744"/>
                <a:gd name="connsiteY104" fmla="*/ 521494 h 583407"/>
                <a:gd name="connsiteX105" fmla="*/ 1069181 w 4045744"/>
                <a:gd name="connsiteY105" fmla="*/ 583407 h 583407"/>
                <a:gd name="connsiteX106" fmla="*/ 1023937 w 4045744"/>
                <a:gd name="connsiteY106" fmla="*/ 511969 h 583407"/>
                <a:gd name="connsiteX107" fmla="*/ 962025 w 4045744"/>
                <a:gd name="connsiteY107" fmla="*/ 511969 h 583407"/>
                <a:gd name="connsiteX108" fmla="*/ 892969 w 4045744"/>
                <a:gd name="connsiteY108" fmla="*/ 583407 h 583407"/>
                <a:gd name="connsiteX109" fmla="*/ 845344 w 4045744"/>
                <a:gd name="connsiteY109" fmla="*/ 476250 h 583407"/>
                <a:gd name="connsiteX110" fmla="*/ 821531 w 4045744"/>
                <a:gd name="connsiteY110" fmla="*/ 388144 h 583407"/>
                <a:gd name="connsiteX111" fmla="*/ 795337 w 4045744"/>
                <a:gd name="connsiteY111" fmla="*/ 454819 h 583407"/>
                <a:gd name="connsiteX112" fmla="*/ 781050 w 4045744"/>
                <a:gd name="connsiteY112" fmla="*/ 523875 h 583407"/>
                <a:gd name="connsiteX113" fmla="*/ 754856 w 4045744"/>
                <a:gd name="connsiteY113" fmla="*/ 521494 h 583407"/>
                <a:gd name="connsiteX114" fmla="*/ 709612 w 4045744"/>
                <a:gd name="connsiteY114" fmla="*/ 464344 h 583407"/>
                <a:gd name="connsiteX115" fmla="*/ 664369 w 4045744"/>
                <a:gd name="connsiteY115" fmla="*/ 457200 h 583407"/>
                <a:gd name="connsiteX116" fmla="*/ 642937 w 4045744"/>
                <a:gd name="connsiteY116" fmla="*/ 442913 h 583407"/>
                <a:gd name="connsiteX117" fmla="*/ 569119 w 4045744"/>
                <a:gd name="connsiteY117" fmla="*/ 542925 h 583407"/>
                <a:gd name="connsiteX118" fmla="*/ 557212 w 4045744"/>
                <a:gd name="connsiteY118" fmla="*/ 523875 h 583407"/>
                <a:gd name="connsiteX119" fmla="*/ 540544 w 4045744"/>
                <a:gd name="connsiteY119" fmla="*/ 507207 h 583407"/>
                <a:gd name="connsiteX120" fmla="*/ 497681 w 4045744"/>
                <a:gd name="connsiteY120" fmla="*/ 416719 h 583407"/>
                <a:gd name="connsiteX121" fmla="*/ 485775 w 4045744"/>
                <a:gd name="connsiteY121" fmla="*/ 473869 h 583407"/>
                <a:gd name="connsiteX122" fmla="*/ 466725 w 4045744"/>
                <a:gd name="connsiteY122" fmla="*/ 507207 h 583407"/>
                <a:gd name="connsiteX123" fmla="*/ 416719 w 4045744"/>
                <a:gd name="connsiteY123" fmla="*/ 411957 h 583407"/>
                <a:gd name="connsiteX124" fmla="*/ 397669 w 4045744"/>
                <a:gd name="connsiteY124" fmla="*/ 359569 h 583407"/>
                <a:gd name="connsiteX125" fmla="*/ 364331 w 4045744"/>
                <a:gd name="connsiteY125" fmla="*/ 395288 h 583407"/>
                <a:gd name="connsiteX126" fmla="*/ 311944 w 4045744"/>
                <a:gd name="connsiteY126" fmla="*/ 338138 h 583407"/>
                <a:gd name="connsiteX127" fmla="*/ 280987 w 4045744"/>
                <a:gd name="connsiteY127" fmla="*/ 330994 h 583407"/>
                <a:gd name="connsiteX128" fmla="*/ 261937 w 4045744"/>
                <a:gd name="connsiteY128" fmla="*/ 350044 h 583407"/>
                <a:gd name="connsiteX129" fmla="*/ 197644 w 4045744"/>
                <a:gd name="connsiteY129" fmla="*/ 350044 h 583407"/>
                <a:gd name="connsiteX130" fmla="*/ 145256 w 4045744"/>
                <a:gd name="connsiteY130" fmla="*/ 230982 h 583407"/>
                <a:gd name="connsiteX131" fmla="*/ 128587 w 4045744"/>
                <a:gd name="connsiteY131" fmla="*/ 328613 h 583407"/>
                <a:gd name="connsiteX132" fmla="*/ 114300 w 4045744"/>
                <a:gd name="connsiteY132" fmla="*/ 395288 h 583407"/>
                <a:gd name="connsiteX133" fmla="*/ 76200 w 4045744"/>
                <a:gd name="connsiteY133" fmla="*/ 438150 h 583407"/>
                <a:gd name="connsiteX134" fmla="*/ 61912 w 4045744"/>
                <a:gd name="connsiteY134" fmla="*/ 483394 h 583407"/>
                <a:gd name="connsiteX135" fmla="*/ 52387 w 4045744"/>
                <a:gd name="connsiteY135" fmla="*/ 521494 h 583407"/>
                <a:gd name="connsiteX136" fmla="*/ 26194 w 4045744"/>
                <a:gd name="connsiteY136" fmla="*/ 545307 h 583407"/>
                <a:gd name="connsiteX137" fmla="*/ 0 w 4045744"/>
                <a:gd name="connsiteY137" fmla="*/ 571500 h 583407"/>
                <a:gd name="connsiteX0" fmla="*/ 4045744 w 4045744"/>
                <a:gd name="connsiteY0" fmla="*/ 52388 h 583407"/>
                <a:gd name="connsiteX1" fmla="*/ 4012406 w 4045744"/>
                <a:gd name="connsiteY1" fmla="*/ 95250 h 583407"/>
                <a:gd name="connsiteX2" fmla="*/ 3986212 w 4045744"/>
                <a:gd name="connsiteY2" fmla="*/ 102394 h 583407"/>
                <a:gd name="connsiteX3" fmla="*/ 3986212 w 4045744"/>
                <a:gd name="connsiteY3" fmla="*/ 102394 h 583407"/>
                <a:gd name="connsiteX4" fmla="*/ 3967162 w 4045744"/>
                <a:gd name="connsiteY4" fmla="*/ 66675 h 583407"/>
                <a:gd name="connsiteX5" fmla="*/ 3957637 w 4045744"/>
                <a:gd name="connsiteY5" fmla="*/ 52388 h 583407"/>
                <a:gd name="connsiteX6" fmla="*/ 3948112 w 4045744"/>
                <a:gd name="connsiteY6" fmla="*/ 30957 h 583407"/>
                <a:gd name="connsiteX7" fmla="*/ 3869531 w 4045744"/>
                <a:gd name="connsiteY7" fmla="*/ 0 h 583407"/>
                <a:gd name="connsiteX8" fmla="*/ 3864769 w 4045744"/>
                <a:gd name="connsiteY8" fmla="*/ 57150 h 583407"/>
                <a:gd name="connsiteX9" fmla="*/ 3857625 w 4045744"/>
                <a:gd name="connsiteY9" fmla="*/ 57150 h 583407"/>
                <a:gd name="connsiteX10" fmla="*/ 3836194 w 4045744"/>
                <a:gd name="connsiteY10" fmla="*/ 130969 h 583407"/>
                <a:gd name="connsiteX11" fmla="*/ 3802856 w 4045744"/>
                <a:gd name="connsiteY11" fmla="*/ 85725 h 583407"/>
                <a:gd name="connsiteX12" fmla="*/ 3769519 w 4045744"/>
                <a:gd name="connsiteY12" fmla="*/ 78582 h 583407"/>
                <a:gd name="connsiteX13" fmla="*/ 3740944 w 4045744"/>
                <a:gd name="connsiteY13" fmla="*/ 21432 h 583407"/>
                <a:gd name="connsiteX14" fmla="*/ 3664744 w 4045744"/>
                <a:gd name="connsiteY14" fmla="*/ 97632 h 583407"/>
                <a:gd name="connsiteX15" fmla="*/ 3629025 w 4045744"/>
                <a:gd name="connsiteY15" fmla="*/ 42863 h 583407"/>
                <a:gd name="connsiteX16" fmla="*/ 3614737 w 4045744"/>
                <a:gd name="connsiteY16" fmla="*/ 95250 h 583407"/>
                <a:gd name="connsiteX17" fmla="*/ 3595687 w 4045744"/>
                <a:gd name="connsiteY17" fmla="*/ 133350 h 583407"/>
                <a:gd name="connsiteX18" fmla="*/ 3576637 w 4045744"/>
                <a:gd name="connsiteY18" fmla="*/ 100013 h 583407"/>
                <a:gd name="connsiteX19" fmla="*/ 3564731 w 4045744"/>
                <a:gd name="connsiteY19" fmla="*/ 59532 h 583407"/>
                <a:gd name="connsiteX20" fmla="*/ 3524250 w 4045744"/>
                <a:gd name="connsiteY20" fmla="*/ 88107 h 583407"/>
                <a:gd name="connsiteX21" fmla="*/ 3486150 w 4045744"/>
                <a:gd name="connsiteY21" fmla="*/ 45244 h 583407"/>
                <a:gd name="connsiteX22" fmla="*/ 3457575 w 4045744"/>
                <a:gd name="connsiteY22" fmla="*/ 78582 h 583407"/>
                <a:gd name="connsiteX23" fmla="*/ 3419475 w 4045744"/>
                <a:gd name="connsiteY23" fmla="*/ 61913 h 583407"/>
                <a:gd name="connsiteX24" fmla="*/ 3355181 w 4045744"/>
                <a:gd name="connsiteY24" fmla="*/ 235744 h 583407"/>
                <a:gd name="connsiteX25" fmla="*/ 3283744 w 4045744"/>
                <a:gd name="connsiteY25" fmla="*/ 50007 h 583407"/>
                <a:gd name="connsiteX26" fmla="*/ 3255169 w 4045744"/>
                <a:gd name="connsiteY26" fmla="*/ 92869 h 583407"/>
                <a:gd name="connsiteX27" fmla="*/ 3248025 w 4045744"/>
                <a:gd name="connsiteY27" fmla="*/ 121443 h 583407"/>
                <a:gd name="connsiteX28" fmla="*/ 3207544 w 4045744"/>
                <a:gd name="connsiteY28" fmla="*/ 121444 h 583407"/>
                <a:gd name="connsiteX29" fmla="*/ 3178969 w 4045744"/>
                <a:gd name="connsiteY29" fmla="*/ 166688 h 583407"/>
                <a:gd name="connsiteX30" fmla="*/ 3133725 w 4045744"/>
                <a:gd name="connsiteY30" fmla="*/ 202407 h 583407"/>
                <a:gd name="connsiteX31" fmla="*/ 3105150 w 4045744"/>
                <a:gd name="connsiteY31" fmla="*/ 202407 h 583407"/>
                <a:gd name="connsiteX32" fmla="*/ 3067050 w 4045744"/>
                <a:gd name="connsiteY32" fmla="*/ 169069 h 583407"/>
                <a:gd name="connsiteX33" fmla="*/ 3048000 w 4045744"/>
                <a:gd name="connsiteY33" fmla="*/ 114300 h 583407"/>
                <a:gd name="connsiteX34" fmla="*/ 3038475 w 4045744"/>
                <a:gd name="connsiteY34" fmla="*/ 69057 h 583407"/>
                <a:gd name="connsiteX35" fmla="*/ 3002756 w 4045744"/>
                <a:gd name="connsiteY35" fmla="*/ 90488 h 583407"/>
                <a:gd name="connsiteX36" fmla="*/ 2957512 w 4045744"/>
                <a:gd name="connsiteY36" fmla="*/ 164307 h 583407"/>
                <a:gd name="connsiteX37" fmla="*/ 2912269 w 4045744"/>
                <a:gd name="connsiteY37" fmla="*/ 126207 h 583407"/>
                <a:gd name="connsiteX38" fmla="*/ 2893219 w 4045744"/>
                <a:gd name="connsiteY38" fmla="*/ 111919 h 583407"/>
                <a:gd name="connsiteX39" fmla="*/ 2883694 w 4045744"/>
                <a:gd name="connsiteY39" fmla="*/ 111919 h 583407"/>
                <a:gd name="connsiteX40" fmla="*/ 2857500 w 4045744"/>
                <a:gd name="connsiteY40" fmla="*/ 152400 h 583407"/>
                <a:gd name="connsiteX41" fmla="*/ 2821781 w 4045744"/>
                <a:gd name="connsiteY41" fmla="*/ 145257 h 583407"/>
                <a:gd name="connsiteX42" fmla="*/ 2795587 w 4045744"/>
                <a:gd name="connsiteY42" fmla="*/ 185738 h 583407"/>
                <a:gd name="connsiteX43" fmla="*/ 2767012 w 4045744"/>
                <a:gd name="connsiteY43" fmla="*/ 204788 h 583407"/>
                <a:gd name="connsiteX44" fmla="*/ 2757487 w 4045744"/>
                <a:gd name="connsiteY44" fmla="*/ 202407 h 583407"/>
                <a:gd name="connsiteX45" fmla="*/ 2721769 w 4045744"/>
                <a:gd name="connsiteY45" fmla="*/ 266700 h 583407"/>
                <a:gd name="connsiteX46" fmla="*/ 2686050 w 4045744"/>
                <a:gd name="connsiteY46" fmla="*/ 245269 h 583407"/>
                <a:gd name="connsiteX47" fmla="*/ 2650331 w 4045744"/>
                <a:gd name="connsiteY47" fmla="*/ 278607 h 583407"/>
                <a:gd name="connsiteX48" fmla="*/ 2576512 w 4045744"/>
                <a:gd name="connsiteY48" fmla="*/ 180975 h 583407"/>
                <a:gd name="connsiteX49" fmla="*/ 2543175 w 4045744"/>
                <a:gd name="connsiteY49" fmla="*/ 228600 h 583407"/>
                <a:gd name="connsiteX50" fmla="*/ 2533650 w 4045744"/>
                <a:gd name="connsiteY50" fmla="*/ 176213 h 583407"/>
                <a:gd name="connsiteX51" fmla="*/ 2521744 w 4045744"/>
                <a:gd name="connsiteY51" fmla="*/ 171450 h 583407"/>
                <a:gd name="connsiteX52" fmla="*/ 2519362 w 4045744"/>
                <a:gd name="connsiteY52" fmla="*/ 138113 h 583407"/>
                <a:gd name="connsiteX53" fmla="*/ 2502694 w 4045744"/>
                <a:gd name="connsiteY53" fmla="*/ 128587 h 583407"/>
                <a:gd name="connsiteX54" fmla="*/ 2471737 w 4045744"/>
                <a:gd name="connsiteY54" fmla="*/ 145257 h 583407"/>
                <a:gd name="connsiteX55" fmla="*/ 2397919 w 4045744"/>
                <a:gd name="connsiteY55" fmla="*/ 100013 h 583407"/>
                <a:gd name="connsiteX56" fmla="*/ 2357437 w 4045744"/>
                <a:gd name="connsiteY56" fmla="*/ 138113 h 583407"/>
                <a:gd name="connsiteX57" fmla="*/ 2357437 w 4045744"/>
                <a:gd name="connsiteY57" fmla="*/ 180975 h 583407"/>
                <a:gd name="connsiteX58" fmla="*/ 2345531 w 4045744"/>
                <a:gd name="connsiteY58" fmla="*/ 192882 h 583407"/>
                <a:gd name="connsiteX59" fmla="*/ 2328862 w 4045744"/>
                <a:gd name="connsiteY59" fmla="*/ 245269 h 583407"/>
                <a:gd name="connsiteX60" fmla="*/ 2290762 w 4045744"/>
                <a:gd name="connsiteY60" fmla="*/ 300038 h 583407"/>
                <a:gd name="connsiteX61" fmla="*/ 2259806 w 4045744"/>
                <a:gd name="connsiteY61" fmla="*/ 297657 h 583407"/>
                <a:gd name="connsiteX62" fmla="*/ 2233612 w 4045744"/>
                <a:gd name="connsiteY62" fmla="*/ 319088 h 583407"/>
                <a:gd name="connsiteX63" fmla="*/ 2185987 w 4045744"/>
                <a:gd name="connsiteY63" fmla="*/ 311944 h 583407"/>
                <a:gd name="connsiteX64" fmla="*/ 2157412 w 4045744"/>
                <a:gd name="connsiteY64" fmla="*/ 288132 h 583407"/>
                <a:gd name="connsiteX65" fmla="*/ 2147887 w 4045744"/>
                <a:gd name="connsiteY65" fmla="*/ 316707 h 583407"/>
                <a:gd name="connsiteX66" fmla="*/ 2140744 w 4045744"/>
                <a:gd name="connsiteY66" fmla="*/ 326232 h 583407"/>
                <a:gd name="connsiteX67" fmla="*/ 2135981 w 4045744"/>
                <a:gd name="connsiteY67" fmla="*/ 342900 h 583407"/>
                <a:gd name="connsiteX68" fmla="*/ 2124075 w 4045744"/>
                <a:gd name="connsiteY68" fmla="*/ 357188 h 583407"/>
                <a:gd name="connsiteX69" fmla="*/ 2083594 w 4045744"/>
                <a:gd name="connsiteY69" fmla="*/ 323850 h 583407"/>
                <a:gd name="connsiteX70" fmla="*/ 2066925 w 4045744"/>
                <a:gd name="connsiteY70" fmla="*/ 292894 h 583407"/>
                <a:gd name="connsiteX71" fmla="*/ 2059781 w 4045744"/>
                <a:gd name="connsiteY71" fmla="*/ 266700 h 583407"/>
                <a:gd name="connsiteX72" fmla="*/ 1985962 w 4045744"/>
                <a:gd name="connsiteY72" fmla="*/ 197644 h 583407"/>
                <a:gd name="connsiteX73" fmla="*/ 1974056 w 4045744"/>
                <a:gd name="connsiteY73" fmla="*/ 164307 h 583407"/>
                <a:gd name="connsiteX74" fmla="*/ 1950244 w 4045744"/>
                <a:gd name="connsiteY74" fmla="*/ 102394 h 583407"/>
                <a:gd name="connsiteX75" fmla="*/ 1902619 w 4045744"/>
                <a:gd name="connsiteY75" fmla="*/ 192882 h 583407"/>
                <a:gd name="connsiteX76" fmla="*/ 1874044 w 4045744"/>
                <a:gd name="connsiteY76" fmla="*/ 104775 h 583407"/>
                <a:gd name="connsiteX77" fmla="*/ 1831181 w 4045744"/>
                <a:gd name="connsiteY77" fmla="*/ 152400 h 583407"/>
                <a:gd name="connsiteX78" fmla="*/ 1824037 w 4045744"/>
                <a:gd name="connsiteY78" fmla="*/ 135732 h 583407"/>
                <a:gd name="connsiteX79" fmla="*/ 1807369 w 4045744"/>
                <a:gd name="connsiteY79" fmla="*/ 135732 h 583407"/>
                <a:gd name="connsiteX80" fmla="*/ 1771650 w 4045744"/>
                <a:gd name="connsiteY80" fmla="*/ 178594 h 583407"/>
                <a:gd name="connsiteX81" fmla="*/ 1728787 w 4045744"/>
                <a:gd name="connsiteY81" fmla="*/ 161925 h 583407"/>
                <a:gd name="connsiteX82" fmla="*/ 1695450 w 4045744"/>
                <a:gd name="connsiteY82" fmla="*/ 200025 h 583407"/>
                <a:gd name="connsiteX83" fmla="*/ 1678781 w 4045744"/>
                <a:gd name="connsiteY83" fmla="*/ 280988 h 583407"/>
                <a:gd name="connsiteX84" fmla="*/ 1662112 w 4045744"/>
                <a:gd name="connsiteY84" fmla="*/ 338138 h 583407"/>
                <a:gd name="connsiteX85" fmla="*/ 1624012 w 4045744"/>
                <a:gd name="connsiteY85" fmla="*/ 321469 h 583407"/>
                <a:gd name="connsiteX86" fmla="*/ 1602581 w 4045744"/>
                <a:gd name="connsiteY86" fmla="*/ 321469 h 583407"/>
                <a:gd name="connsiteX87" fmla="*/ 1552575 w 4045744"/>
                <a:gd name="connsiteY87" fmla="*/ 376238 h 583407"/>
                <a:gd name="connsiteX88" fmla="*/ 1516856 w 4045744"/>
                <a:gd name="connsiteY88" fmla="*/ 323850 h 583407"/>
                <a:gd name="connsiteX89" fmla="*/ 1483519 w 4045744"/>
                <a:gd name="connsiteY89" fmla="*/ 326232 h 583407"/>
                <a:gd name="connsiteX90" fmla="*/ 1450181 w 4045744"/>
                <a:gd name="connsiteY90" fmla="*/ 411957 h 583407"/>
                <a:gd name="connsiteX91" fmla="*/ 1428750 w 4045744"/>
                <a:gd name="connsiteY91" fmla="*/ 345282 h 583407"/>
                <a:gd name="connsiteX92" fmla="*/ 1419225 w 4045744"/>
                <a:gd name="connsiteY92" fmla="*/ 323850 h 583407"/>
                <a:gd name="connsiteX93" fmla="*/ 1376362 w 4045744"/>
                <a:gd name="connsiteY93" fmla="*/ 304800 h 583407"/>
                <a:gd name="connsiteX94" fmla="*/ 1354931 w 4045744"/>
                <a:gd name="connsiteY94" fmla="*/ 352425 h 583407"/>
                <a:gd name="connsiteX95" fmla="*/ 1276350 w 4045744"/>
                <a:gd name="connsiteY95" fmla="*/ 447675 h 583407"/>
                <a:gd name="connsiteX96" fmla="*/ 1243012 w 4045744"/>
                <a:gd name="connsiteY96" fmla="*/ 404813 h 583407"/>
                <a:gd name="connsiteX97" fmla="*/ 1197769 w 4045744"/>
                <a:gd name="connsiteY97" fmla="*/ 397669 h 583407"/>
                <a:gd name="connsiteX98" fmla="*/ 1185862 w 4045744"/>
                <a:gd name="connsiteY98" fmla="*/ 461963 h 583407"/>
                <a:gd name="connsiteX99" fmla="*/ 1171575 w 4045744"/>
                <a:gd name="connsiteY99" fmla="*/ 466725 h 583407"/>
                <a:gd name="connsiteX100" fmla="*/ 1164431 w 4045744"/>
                <a:gd name="connsiteY100" fmla="*/ 500063 h 583407"/>
                <a:gd name="connsiteX101" fmla="*/ 1133475 w 4045744"/>
                <a:gd name="connsiteY101" fmla="*/ 504825 h 583407"/>
                <a:gd name="connsiteX102" fmla="*/ 1102519 w 4045744"/>
                <a:gd name="connsiteY102" fmla="*/ 478632 h 583407"/>
                <a:gd name="connsiteX103" fmla="*/ 1095375 w 4045744"/>
                <a:gd name="connsiteY103" fmla="*/ 509588 h 583407"/>
                <a:gd name="connsiteX104" fmla="*/ 1085850 w 4045744"/>
                <a:gd name="connsiteY104" fmla="*/ 521494 h 583407"/>
                <a:gd name="connsiteX105" fmla="*/ 1069181 w 4045744"/>
                <a:gd name="connsiteY105" fmla="*/ 583407 h 583407"/>
                <a:gd name="connsiteX106" fmla="*/ 1023937 w 4045744"/>
                <a:gd name="connsiteY106" fmla="*/ 511969 h 583407"/>
                <a:gd name="connsiteX107" fmla="*/ 962025 w 4045744"/>
                <a:gd name="connsiteY107" fmla="*/ 511969 h 583407"/>
                <a:gd name="connsiteX108" fmla="*/ 892969 w 4045744"/>
                <a:gd name="connsiteY108" fmla="*/ 583407 h 583407"/>
                <a:gd name="connsiteX109" fmla="*/ 845344 w 4045744"/>
                <a:gd name="connsiteY109" fmla="*/ 476250 h 583407"/>
                <a:gd name="connsiteX110" fmla="*/ 821531 w 4045744"/>
                <a:gd name="connsiteY110" fmla="*/ 388144 h 583407"/>
                <a:gd name="connsiteX111" fmla="*/ 795337 w 4045744"/>
                <a:gd name="connsiteY111" fmla="*/ 454819 h 583407"/>
                <a:gd name="connsiteX112" fmla="*/ 781050 w 4045744"/>
                <a:gd name="connsiteY112" fmla="*/ 523875 h 583407"/>
                <a:gd name="connsiteX113" fmla="*/ 754856 w 4045744"/>
                <a:gd name="connsiteY113" fmla="*/ 521494 h 583407"/>
                <a:gd name="connsiteX114" fmla="*/ 709612 w 4045744"/>
                <a:gd name="connsiteY114" fmla="*/ 464344 h 583407"/>
                <a:gd name="connsiteX115" fmla="*/ 664369 w 4045744"/>
                <a:gd name="connsiteY115" fmla="*/ 457200 h 583407"/>
                <a:gd name="connsiteX116" fmla="*/ 642937 w 4045744"/>
                <a:gd name="connsiteY116" fmla="*/ 442913 h 583407"/>
                <a:gd name="connsiteX117" fmla="*/ 569119 w 4045744"/>
                <a:gd name="connsiteY117" fmla="*/ 542925 h 583407"/>
                <a:gd name="connsiteX118" fmla="*/ 557212 w 4045744"/>
                <a:gd name="connsiteY118" fmla="*/ 523875 h 583407"/>
                <a:gd name="connsiteX119" fmla="*/ 540544 w 4045744"/>
                <a:gd name="connsiteY119" fmla="*/ 507207 h 583407"/>
                <a:gd name="connsiteX120" fmla="*/ 497681 w 4045744"/>
                <a:gd name="connsiteY120" fmla="*/ 416719 h 583407"/>
                <a:gd name="connsiteX121" fmla="*/ 485775 w 4045744"/>
                <a:gd name="connsiteY121" fmla="*/ 473869 h 583407"/>
                <a:gd name="connsiteX122" fmla="*/ 466725 w 4045744"/>
                <a:gd name="connsiteY122" fmla="*/ 507207 h 583407"/>
                <a:gd name="connsiteX123" fmla="*/ 416719 w 4045744"/>
                <a:gd name="connsiteY123" fmla="*/ 411957 h 583407"/>
                <a:gd name="connsiteX124" fmla="*/ 397669 w 4045744"/>
                <a:gd name="connsiteY124" fmla="*/ 359569 h 583407"/>
                <a:gd name="connsiteX125" fmla="*/ 364331 w 4045744"/>
                <a:gd name="connsiteY125" fmla="*/ 395288 h 583407"/>
                <a:gd name="connsiteX126" fmla="*/ 311944 w 4045744"/>
                <a:gd name="connsiteY126" fmla="*/ 338138 h 583407"/>
                <a:gd name="connsiteX127" fmla="*/ 280987 w 4045744"/>
                <a:gd name="connsiteY127" fmla="*/ 330994 h 583407"/>
                <a:gd name="connsiteX128" fmla="*/ 261937 w 4045744"/>
                <a:gd name="connsiteY128" fmla="*/ 350044 h 583407"/>
                <a:gd name="connsiteX129" fmla="*/ 197644 w 4045744"/>
                <a:gd name="connsiteY129" fmla="*/ 350044 h 583407"/>
                <a:gd name="connsiteX130" fmla="*/ 145256 w 4045744"/>
                <a:gd name="connsiteY130" fmla="*/ 230982 h 583407"/>
                <a:gd name="connsiteX131" fmla="*/ 128587 w 4045744"/>
                <a:gd name="connsiteY131" fmla="*/ 328613 h 583407"/>
                <a:gd name="connsiteX132" fmla="*/ 114300 w 4045744"/>
                <a:gd name="connsiteY132" fmla="*/ 395288 h 583407"/>
                <a:gd name="connsiteX133" fmla="*/ 76200 w 4045744"/>
                <a:gd name="connsiteY133" fmla="*/ 438150 h 583407"/>
                <a:gd name="connsiteX134" fmla="*/ 61912 w 4045744"/>
                <a:gd name="connsiteY134" fmla="*/ 483394 h 583407"/>
                <a:gd name="connsiteX135" fmla="*/ 52387 w 4045744"/>
                <a:gd name="connsiteY135" fmla="*/ 521494 h 583407"/>
                <a:gd name="connsiteX136" fmla="*/ 26194 w 4045744"/>
                <a:gd name="connsiteY136" fmla="*/ 545307 h 583407"/>
                <a:gd name="connsiteX137" fmla="*/ 0 w 4045744"/>
                <a:gd name="connsiteY137" fmla="*/ 571500 h 58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4045744" h="583407">
                  <a:moveTo>
                    <a:pt x="4045744" y="52388"/>
                  </a:moveTo>
                  <a:lnTo>
                    <a:pt x="4012406" y="95250"/>
                  </a:lnTo>
                  <a:lnTo>
                    <a:pt x="3986212" y="102394"/>
                  </a:lnTo>
                  <a:lnTo>
                    <a:pt x="3986212" y="102394"/>
                  </a:lnTo>
                  <a:lnTo>
                    <a:pt x="3967162" y="66675"/>
                  </a:lnTo>
                  <a:lnTo>
                    <a:pt x="3957637" y="52388"/>
                  </a:lnTo>
                  <a:lnTo>
                    <a:pt x="3948112" y="30957"/>
                  </a:lnTo>
                  <a:lnTo>
                    <a:pt x="3869531" y="0"/>
                  </a:lnTo>
                  <a:lnTo>
                    <a:pt x="3864769" y="57150"/>
                  </a:lnTo>
                  <a:lnTo>
                    <a:pt x="3857625" y="57150"/>
                  </a:lnTo>
                  <a:lnTo>
                    <a:pt x="3836194" y="130969"/>
                  </a:lnTo>
                  <a:lnTo>
                    <a:pt x="3802856" y="85725"/>
                  </a:lnTo>
                  <a:lnTo>
                    <a:pt x="3769519" y="78582"/>
                  </a:lnTo>
                  <a:lnTo>
                    <a:pt x="3740944" y="21432"/>
                  </a:lnTo>
                  <a:lnTo>
                    <a:pt x="3664744" y="97632"/>
                  </a:lnTo>
                  <a:lnTo>
                    <a:pt x="3629025" y="42863"/>
                  </a:lnTo>
                  <a:lnTo>
                    <a:pt x="3614737" y="95250"/>
                  </a:lnTo>
                  <a:lnTo>
                    <a:pt x="3595687" y="133350"/>
                  </a:lnTo>
                  <a:lnTo>
                    <a:pt x="3576637" y="100013"/>
                  </a:lnTo>
                  <a:lnTo>
                    <a:pt x="3564731" y="59532"/>
                  </a:lnTo>
                  <a:lnTo>
                    <a:pt x="3524250" y="88107"/>
                  </a:lnTo>
                  <a:lnTo>
                    <a:pt x="3486150" y="45244"/>
                  </a:lnTo>
                  <a:lnTo>
                    <a:pt x="3457575" y="78582"/>
                  </a:lnTo>
                  <a:lnTo>
                    <a:pt x="3419475" y="61913"/>
                  </a:lnTo>
                  <a:lnTo>
                    <a:pt x="3355181" y="235744"/>
                  </a:lnTo>
                  <a:lnTo>
                    <a:pt x="3283744" y="50007"/>
                  </a:lnTo>
                  <a:lnTo>
                    <a:pt x="3255169" y="92869"/>
                  </a:lnTo>
                  <a:lnTo>
                    <a:pt x="3248025" y="121443"/>
                  </a:lnTo>
                  <a:lnTo>
                    <a:pt x="3207544" y="121444"/>
                  </a:lnTo>
                  <a:lnTo>
                    <a:pt x="3178969" y="166688"/>
                  </a:lnTo>
                  <a:lnTo>
                    <a:pt x="3133725" y="202407"/>
                  </a:lnTo>
                  <a:lnTo>
                    <a:pt x="3105150" y="202407"/>
                  </a:lnTo>
                  <a:lnTo>
                    <a:pt x="3067050" y="169069"/>
                  </a:lnTo>
                  <a:lnTo>
                    <a:pt x="3048000" y="114300"/>
                  </a:lnTo>
                  <a:lnTo>
                    <a:pt x="3038475" y="69057"/>
                  </a:lnTo>
                  <a:lnTo>
                    <a:pt x="3002756" y="90488"/>
                  </a:lnTo>
                  <a:lnTo>
                    <a:pt x="2957512" y="164307"/>
                  </a:lnTo>
                  <a:lnTo>
                    <a:pt x="2912269" y="126207"/>
                  </a:lnTo>
                  <a:lnTo>
                    <a:pt x="2893219" y="111919"/>
                  </a:lnTo>
                  <a:lnTo>
                    <a:pt x="2883694" y="111919"/>
                  </a:lnTo>
                  <a:lnTo>
                    <a:pt x="2857500" y="152400"/>
                  </a:lnTo>
                  <a:lnTo>
                    <a:pt x="2821781" y="145257"/>
                  </a:lnTo>
                  <a:lnTo>
                    <a:pt x="2795587" y="185738"/>
                  </a:lnTo>
                  <a:lnTo>
                    <a:pt x="2767012" y="204788"/>
                  </a:lnTo>
                  <a:lnTo>
                    <a:pt x="2757487" y="202407"/>
                  </a:lnTo>
                  <a:lnTo>
                    <a:pt x="2721769" y="266700"/>
                  </a:lnTo>
                  <a:lnTo>
                    <a:pt x="2686050" y="245269"/>
                  </a:lnTo>
                  <a:lnTo>
                    <a:pt x="2650331" y="278607"/>
                  </a:lnTo>
                  <a:lnTo>
                    <a:pt x="2576512" y="180975"/>
                  </a:lnTo>
                  <a:lnTo>
                    <a:pt x="2543175" y="228600"/>
                  </a:lnTo>
                  <a:lnTo>
                    <a:pt x="2533650" y="176213"/>
                  </a:lnTo>
                  <a:lnTo>
                    <a:pt x="2521744" y="171450"/>
                  </a:lnTo>
                  <a:lnTo>
                    <a:pt x="2519362" y="138113"/>
                  </a:lnTo>
                  <a:lnTo>
                    <a:pt x="2502694" y="128587"/>
                  </a:lnTo>
                  <a:lnTo>
                    <a:pt x="2471737" y="145257"/>
                  </a:lnTo>
                  <a:lnTo>
                    <a:pt x="2397919" y="100013"/>
                  </a:lnTo>
                  <a:lnTo>
                    <a:pt x="2357437" y="138113"/>
                  </a:lnTo>
                  <a:lnTo>
                    <a:pt x="2357437" y="180975"/>
                  </a:lnTo>
                  <a:lnTo>
                    <a:pt x="2345531" y="192882"/>
                  </a:lnTo>
                  <a:lnTo>
                    <a:pt x="2328862" y="245269"/>
                  </a:lnTo>
                  <a:lnTo>
                    <a:pt x="2290762" y="300038"/>
                  </a:lnTo>
                  <a:lnTo>
                    <a:pt x="2259806" y="297657"/>
                  </a:lnTo>
                  <a:lnTo>
                    <a:pt x="2233612" y="319088"/>
                  </a:lnTo>
                  <a:lnTo>
                    <a:pt x="2185987" y="311944"/>
                  </a:lnTo>
                  <a:lnTo>
                    <a:pt x="2157412" y="288132"/>
                  </a:lnTo>
                  <a:lnTo>
                    <a:pt x="2147887" y="316707"/>
                  </a:lnTo>
                  <a:lnTo>
                    <a:pt x="2140744" y="326232"/>
                  </a:lnTo>
                  <a:lnTo>
                    <a:pt x="2135981" y="342900"/>
                  </a:lnTo>
                  <a:lnTo>
                    <a:pt x="2124075" y="357188"/>
                  </a:lnTo>
                  <a:lnTo>
                    <a:pt x="2083594" y="323850"/>
                  </a:lnTo>
                  <a:lnTo>
                    <a:pt x="2066925" y="292894"/>
                  </a:lnTo>
                  <a:lnTo>
                    <a:pt x="2059781" y="266700"/>
                  </a:lnTo>
                  <a:lnTo>
                    <a:pt x="1985962" y="197644"/>
                  </a:lnTo>
                  <a:lnTo>
                    <a:pt x="1974056" y="164307"/>
                  </a:lnTo>
                  <a:lnTo>
                    <a:pt x="1950244" y="102394"/>
                  </a:lnTo>
                  <a:lnTo>
                    <a:pt x="1902619" y="192882"/>
                  </a:lnTo>
                  <a:lnTo>
                    <a:pt x="1874044" y="104775"/>
                  </a:lnTo>
                  <a:lnTo>
                    <a:pt x="1831181" y="152400"/>
                  </a:lnTo>
                  <a:lnTo>
                    <a:pt x="1824037" y="135732"/>
                  </a:lnTo>
                  <a:lnTo>
                    <a:pt x="1807369" y="135732"/>
                  </a:lnTo>
                  <a:lnTo>
                    <a:pt x="1771650" y="178594"/>
                  </a:lnTo>
                  <a:lnTo>
                    <a:pt x="1728787" y="161925"/>
                  </a:lnTo>
                  <a:lnTo>
                    <a:pt x="1695450" y="200025"/>
                  </a:lnTo>
                  <a:lnTo>
                    <a:pt x="1678781" y="280988"/>
                  </a:lnTo>
                  <a:lnTo>
                    <a:pt x="1662112" y="338138"/>
                  </a:lnTo>
                  <a:lnTo>
                    <a:pt x="1624012" y="321469"/>
                  </a:lnTo>
                  <a:lnTo>
                    <a:pt x="1602581" y="321469"/>
                  </a:lnTo>
                  <a:lnTo>
                    <a:pt x="1552575" y="376238"/>
                  </a:lnTo>
                  <a:lnTo>
                    <a:pt x="1516856" y="323850"/>
                  </a:lnTo>
                  <a:lnTo>
                    <a:pt x="1483519" y="326232"/>
                  </a:lnTo>
                  <a:lnTo>
                    <a:pt x="1450181" y="411957"/>
                  </a:lnTo>
                  <a:lnTo>
                    <a:pt x="1428750" y="345282"/>
                  </a:lnTo>
                  <a:lnTo>
                    <a:pt x="1419225" y="323850"/>
                  </a:lnTo>
                  <a:lnTo>
                    <a:pt x="1376362" y="304800"/>
                  </a:lnTo>
                  <a:lnTo>
                    <a:pt x="1354931" y="352425"/>
                  </a:lnTo>
                  <a:lnTo>
                    <a:pt x="1276350" y="447675"/>
                  </a:lnTo>
                  <a:lnTo>
                    <a:pt x="1243012" y="404813"/>
                  </a:lnTo>
                  <a:lnTo>
                    <a:pt x="1197769" y="397669"/>
                  </a:lnTo>
                  <a:lnTo>
                    <a:pt x="1185862" y="461963"/>
                  </a:lnTo>
                  <a:lnTo>
                    <a:pt x="1171575" y="466725"/>
                  </a:lnTo>
                  <a:lnTo>
                    <a:pt x="1164431" y="500063"/>
                  </a:lnTo>
                  <a:lnTo>
                    <a:pt x="1133475" y="504825"/>
                  </a:lnTo>
                  <a:lnTo>
                    <a:pt x="1102519" y="478632"/>
                  </a:lnTo>
                  <a:lnTo>
                    <a:pt x="1095375" y="509588"/>
                  </a:lnTo>
                  <a:lnTo>
                    <a:pt x="1085850" y="521494"/>
                  </a:lnTo>
                  <a:lnTo>
                    <a:pt x="1069181" y="583407"/>
                  </a:lnTo>
                  <a:lnTo>
                    <a:pt x="1023937" y="511969"/>
                  </a:lnTo>
                  <a:lnTo>
                    <a:pt x="962025" y="511969"/>
                  </a:lnTo>
                  <a:lnTo>
                    <a:pt x="892969" y="583407"/>
                  </a:lnTo>
                  <a:lnTo>
                    <a:pt x="845344" y="476250"/>
                  </a:lnTo>
                  <a:lnTo>
                    <a:pt x="821531" y="388144"/>
                  </a:lnTo>
                  <a:lnTo>
                    <a:pt x="795337" y="454819"/>
                  </a:lnTo>
                  <a:lnTo>
                    <a:pt x="781050" y="523875"/>
                  </a:lnTo>
                  <a:lnTo>
                    <a:pt x="754856" y="521494"/>
                  </a:lnTo>
                  <a:lnTo>
                    <a:pt x="709612" y="464344"/>
                  </a:lnTo>
                  <a:lnTo>
                    <a:pt x="664369" y="457200"/>
                  </a:lnTo>
                  <a:lnTo>
                    <a:pt x="642937" y="442913"/>
                  </a:lnTo>
                  <a:lnTo>
                    <a:pt x="569119" y="542925"/>
                  </a:lnTo>
                  <a:lnTo>
                    <a:pt x="557212" y="523875"/>
                  </a:lnTo>
                  <a:lnTo>
                    <a:pt x="540544" y="507207"/>
                  </a:lnTo>
                  <a:lnTo>
                    <a:pt x="497681" y="416719"/>
                  </a:lnTo>
                  <a:lnTo>
                    <a:pt x="485775" y="473869"/>
                  </a:lnTo>
                  <a:lnTo>
                    <a:pt x="466725" y="507207"/>
                  </a:lnTo>
                  <a:lnTo>
                    <a:pt x="416719" y="411957"/>
                  </a:lnTo>
                  <a:lnTo>
                    <a:pt x="397669" y="359569"/>
                  </a:lnTo>
                  <a:lnTo>
                    <a:pt x="364331" y="395288"/>
                  </a:lnTo>
                  <a:lnTo>
                    <a:pt x="311944" y="338138"/>
                  </a:lnTo>
                  <a:lnTo>
                    <a:pt x="280987" y="330994"/>
                  </a:lnTo>
                  <a:lnTo>
                    <a:pt x="261937" y="350044"/>
                  </a:lnTo>
                  <a:lnTo>
                    <a:pt x="197644" y="350044"/>
                  </a:lnTo>
                  <a:lnTo>
                    <a:pt x="145256" y="230982"/>
                  </a:lnTo>
                  <a:lnTo>
                    <a:pt x="128587" y="328613"/>
                  </a:lnTo>
                  <a:lnTo>
                    <a:pt x="114300" y="395288"/>
                  </a:lnTo>
                  <a:lnTo>
                    <a:pt x="76200" y="438150"/>
                  </a:lnTo>
                  <a:lnTo>
                    <a:pt x="61912" y="483394"/>
                  </a:lnTo>
                  <a:lnTo>
                    <a:pt x="52387" y="521494"/>
                  </a:lnTo>
                  <a:lnTo>
                    <a:pt x="26194" y="545307"/>
                  </a:lnTo>
                  <a:lnTo>
                    <a:pt x="0" y="571500"/>
                  </a:lnTo>
                </a:path>
              </a:pathLst>
            </a:custGeom>
            <a:noFill/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41" name="Freeform: Shape 1354">
              <a:extLst>
                <a:ext uri="{FF2B5EF4-FFF2-40B4-BE49-F238E27FC236}">
                  <a16:creationId xmlns:a16="http://schemas.microsoft.com/office/drawing/2014/main" id="{CA0C6079-D94D-3524-14F0-AB17210E6CE3}"/>
                </a:ext>
              </a:extLst>
            </p:cNvPr>
            <p:cNvSpPr/>
            <p:nvPr/>
          </p:nvSpPr>
          <p:spPr>
            <a:xfrm>
              <a:off x="642938" y="4019550"/>
              <a:ext cx="3295650" cy="1440656"/>
            </a:xfrm>
            <a:custGeom>
              <a:avLst/>
              <a:gdLst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6825 w 3295650"/>
                <a:gd name="connsiteY55" fmla="*/ 416719 h 1440656"/>
                <a:gd name="connsiteX56" fmla="*/ 1221581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12018 w 3295650"/>
                <a:gd name="connsiteY66" fmla="*/ 516731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6825 w 3295650"/>
                <a:gd name="connsiteY55" fmla="*/ 416719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12018 w 3295650"/>
                <a:gd name="connsiteY66" fmla="*/ 516731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12018 w 3295650"/>
                <a:gd name="connsiteY66" fmla="*/ 516731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07256 w 3295650"/>
                <a:gd name="connsiteY66" fmla="*/ 526256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07256 w 3295650"/>
                <a:gd name="connsiteY66" fmla="*/ 526256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07256 w 3295650"/>
                <a:gd name="connsiteY66" fmla="*/ 526256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07256 w 3295650"/>
                <a:gd name="connsiteY66" fmla="*/ 526256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  <a:gd name="connsiteX0" fmla="*/ 3295650 w 3295650"/>
                <a:gd name="connsiteY0" fmla="*/ 83344 h 1440656"/>
                <a:gd name="connsiteX1" fmla="*/ 3228975 w 3295650"/>
                <a:gd name="connsiteY1" fmla="*/ 171450 h 1440656"/>
                <a:gd name="connsiteX2" fmla="*/ 3162300 w 3295650"/>
                <a:gd name="connsiteY2" fmla="*/ 0 h 1440656"/>
                <a:gd name="connsiteX3" fmla="*/ 3126581 w 3295650"/>
                <a:gd name="connsiteY3" fmla="*/ 45244 h 1440656"/>
                <a:gd name="connsiteX4" fmla="*/ 3067050 w 3295650"/>
                <a:gd name="connsiteY4" fmla="*/ 26194 h 1440656"/>
                <a:gd name="connsiteX5" fmla="*/ 3040856 w 3295650"/>
                <a:gd name="connsiteY5" fmla="*/ 23813 h 1440656"/>
                <a:gd name="connsiteX6" fmla="*/ 3021806 w 3295650"/>
                <a:gd name="connsiteY6" fmla="*/ 47625 h 1440656"/>
                <a:gd name="connsiteX7" fmla="*/ 3009900 w 3295650"/>
                <a:gd name="connsiteY7" fmla="*/ 47625 h 1440656"/>
                <a:gd name="connsiteX8" fmla="*/ 2976562 w 3295650"/>
                <a:gd name="connsiteY8" fmla="*/ 16669 h 1440656"/>
                <a:gd name="connsiteX9" fmla="*/ 2938462 w 3295650"/>
                <a:gd name="connsiteY9" fmla="*/ 14288 h 1440656"/>
                <a:gd name="connsiteX10" fmla="*/ 2933700 w 3295650"/>
                <a:gd name="connsiteY10" fmla="*/ 0 h 1440656"/>
                <a:gd name="connsiteX11" fmla="*/ 2905125 w 3295650"/>
                <a:gd name="connsiteY11" fmla="*/ 0 h 1440656"/>
                <a:gd name="connsiteX12" fmla="*/ 2897981 w 3295650"/>
                <a:gd name="connsiteY12" fmla="*/ 14288 h 1440656"/>
                <a:gd name="connsiteX13" fmla="*/ 2876550 w 3295650"/>
                <a:gd name="connsiteY13" fmla="*/ 14288 h 1440656"/>
                <a:gd name="connsiteX14" fmla="*/ 2840831 w 3295650"/>
                <a:gd name="connsiteY14" fmla="*/ 64294 h 1440656"/>
                <a:gd name="connsiteX15" fmla="*/ 2802731 w 3295650"/>
                <a:gd name="connsiteY15" fmla="*/ 64294 h 1440656"/>
                <a:gd name="connsiteX16" fmla="*/ 2747962 w 3295650"/>
                <a:gd name="connsiteY16" fmla="*/ 119063 h 1440656"/>
                <a:gd name="connsiteX17" fmla="*/ 2697956 w 3295650"/>
                <a:gd name="connsiteY17" fmla="*/ 185738 h 1440656"/>
                <a:gd name="connsiteX18" fmla="*/ 2624137 w 3295650"/>
                <a:gd name="connsiteY18" fmla="*/ 152400 h 1440656"/>
                <a:gd name="connsiteX19" fmla="*/ 2597943 w 3295650"/>
                <a:gd name="connsiteY19" fmla="*/ 159544 h 1440656"/>
                <a:gd name="connsiteX20" fmla="*/ 2574131 w 3295650"/>
                <a:gd name="connsiteY20" fmla="*/ 126206 h 1440656"/>
                <a:gd name="connsiteX21" fmla="*/ 2524125 w 3295650"/>
                <a:gd name="connsiteY21" fmla="*/ 183356 h 1440656"/>
                <a:gd name="connsiteX22" fmla="*/ 2493168 w 3295650"/>
                <a:gd name="connsiteY22" fmla="*/ 180975 h 1440656"/>
                <a:gd name="connsiteX23" fmla="*/ 2455068 w 3295650"/>
                <a:gd name="connsiteY23" fmla="*/ 126206 h 1440656"/>
                <a:gd name="connsiteX24" fmla="*/ 2428875 w 3295650"/>
                <a:gd name="connsiteY24" fmla="*/ 173831 h 1440656"/>
                <a:gd name="connsiteX25" fmla="*/ 2383631 w 3295650"/>
                <a:gd name="connsiteY25" fmla="*/ 142875 h 1440656"/>
                <a:gd name="connsiteX26" fmla="*/ 2340768 w 3295650"/>
                <a:gd name="connsiteY26" fmla="*/ 128588 h 1440656"/>
                <a:gd name="connsiteX27" fmla="*/ 2297906 w 3295650"/>
                <a:gd name="connsiteY27" fmla="*/ 114300 h 1440656"/>
                <a:gd name="connsiteX28" fmla="*/ 2274093 w 3295650"/>
                <a:gd name="connsiteY28" fmla="*/ 116681 h 1440656"/>
                <a:gd name="connsiteX29" fmla="*/ 2224087 w 3295650"/>
                <a:gd name="connsiteY29" fmla="*/ 152400 h 1440656"/>
                <a:gd name="connsiteX30" fmla="*/ 2207418 w 3295650"/>
                <a:gd name="connsiteY30" fmla="*/ 152400 h 1440656"/>
                <a:gd name="connsiteX31" fmla="*/ 2171700 w 3295650"/>
                <a:gd name="connsiteY31" fmla="*/ 121444 h 1440656"/>
                <a:gd name="connsiteX32" fmla="*/ 2109787 w 3295650"/>
                <a:gd name="connsiteY32" fmla="*/ 121444 h 1440656"/>
                <a:gd name="connsiteX33" fmla="*/ 2074068 w 3295650"/>
                <a:gd name="connsiteY33" fmla="*/ 173831 h 1440656"/>
                <a:gd name="connsiteX34" fmla="*/ 2035968 w 3295650"/>
                <a:gd name="connsiteY34" fmla="*/ 107156 h 1440656"/>
                <a:gd name="connsiteX35" fmla="*/ 1931193 w 3295650"/>
                <a:gd name="connsiteY35" fmla="*/ 50006 h 1440656"/>
                <a:gd name="connsiteX36" fmla="*/ 1912143 w 3295650"/>
                <a:gd name="connsiteY36" fmla="*/ 109538 h 1440656"/>
                <a:gd name="connsiteX37" fmla="*/ 1895475 w 3295650"/>
                <a:gd name="connsiteY37" fmla="*/ 152400 h 1440656"/>
                <a:gd name="connsiteX38" fmla="*/ 1852612 w 3295650"/>
                <a:gd name="connsiteY38" fmla="*/ 159544 h 1440656"/>
                <a:gd name="connsiteX39" fmla="*/ 1833562 w 3295650"/>
                <a:gd name="connsiteY39" fmla="*/ 188119 h 1440656"/>
                <a:gd name="connsiteX40" fmla="*/ 1814512 w 3295650"/>
                <a:gd name="connsiteY40" fmla="*/ 200025 h 1440656"/>
                <a:gd name="connsiteX41" fmla="*/ 1783556 w 3295650"/>
                <a:gd name="connsiteY41" fmla="*/ 192881 h 1440656"/>
                <a:gd name="connsiteX42" fmla="*/ 1750218 w 3295650"/>
                <a:gd name="connsiteY42" fmla="*/ 242888 h 1440656"/>
                <a:gd name="connsiteX43" fmla="*/ 1714500 w 3295650"/>
                <a:gd name="connsiteY43" fmla="*/ 242888 h 1440656"/>
                <a:gd name="connsiteX44" fmla="*/ 1664493 w 3295650"/>
                <a:gd name="connsiteY44" fmla="*/ 266700 h 1440656"/>
                <a:gd name="connsiteX45" fmla="*/ 1635918 w 3295650"/>
                <a:gd name="connsiteY45" fmla="*/ 300038 h 1440656"/>
                <a:gd name="connsiteX46" fmla="*/ 1612106 w 3295650"/>
                <a:gd name="connsiteY46" fmla="*/ 371475 h 1440656"/>
                <a:gd name="connsiteX47" fmla="*/ 1583531 w 3295650"/>
                <a:gd name="connsiteY47" fmla="*/ 323850 h 1440656"/>
                <a:gd name="connsiteX48" fmla="*/ 1543050 w 3295650"/>
                <a:gd name="connsiteY48" fmla="*/ 309563 h 1440656"/>
                <a:gd name="connsiteX49" fmla="*/ 1521618 w 3295650"/>
                <a:gd name="connsiteY49" fmla="*/ 342900 h 1440656"/>
                <a:gd name="connsiteX50" fmla="*/ 1469231 w 3295650"/>
                <a:gd name="connsiteY50" fmla="*/ 352425 h 1440656"/>
                <a:gd name="connsiteX51" fmla="*/ 1433512 w 3295650"/>
                <a:gd name="connsiteY51" fmla="*/ 400050 h 1440656"/>
                <a:gd name="connsiteX52" fmla="*/ 1362075 w 3295650"/>
                <a:gd name="connsiteY52" fmla="*/ 350044 h 1440656"/>
                <a:gd name="connsiteX53" fmla="*/ 1333500 w 3295650"/>
                <a:gd name="connsiteY53" fmla="*/ 352425 h 1440656"/>
                <a:gd name="connsiteX54" fmla="*/ 1293018 w 3295650"/>
                <a:gd name="connsiteY54" fmla="*/ 440531 h 1440656"/>
                <a:gd name="connsiteX55" fmla="*/ 1264444 w 3295650"/>
                <a:gd name="connsiteY55" fmla="*/ 409575 h 1440656"/>
                <a:gd name="connsiteX56" fmla="*/ 1228725 w 3295650"/>
                <a:gd name="connsiteY56" fmla="*/ 421481 h 1440656"/>
                <a:gd name="connsiteX57" fmla="*/ 1212056 w 3295650"/>
                <a:gd name="connsiteY57" fmla="*/ 461963 h 1440656"/>
                <a:gd name="connsiteX58" fmla="*/ 1195387 w 3295650"/>
                <a:gd name="connsiteY58" fmla="*/ 528638 h 1440656"/>
                <a:gd name="connsiteX59" fmla="*/ 1157287 w 3295650"/>
                <a:gd name="connsiteY59" fmla="*/ 483394 h 1440656"/>
                <a:gd name="connsiteX60" fmla="*/ 1114425 w 3295650"/>
                <a:gd name="connsiteY60" fmla="*/ 538163 h 1440656"/>
                <a:gd name="connsiteX61" fmla="*/ 1090612 w 3295650"/>
                <a:gd name="connsiteY61" fmla="*/ 507206 h 1440656"/>
                <a:gd name="connsiteX62" fmla="*/ 1064418 w 3295650"/>
                <a:gd name="connsiteY62" fmla="*/ 504825 h 1440656"/>
                <a:gd name="connsiteX63" fmla="*/ 1021556 w 3295650"/>
                <a:gd name="connsiteY63" fmla="*/ 531019 h 1440656"/>
                <a:gd name="connsiteX64" fmla="*/ 1002506 w 3295650"/>
                <a:gd name="connsiteY64" fmla="*/ 542925 h 1440656"/>
                <a:gd name="connsiteX65" fmla="*/ 945356 w 3295650"/>
                <a:gd name="connsiteY65" fmla="*/ 542925 h 1440656"/>
                <a:gd name="connsiteX66" fmla="*/ 907256 w 3295650"/>
                <a:gd name="connsiteY66" fmla="*/ 526256 h 1440656"/>
                <a:gd name="connsiteX67" fmla="*/ 885825 w 3295650"/>
                <a:gd name="connsiteY67" fmla="*/ 576263 h 1440656"/>
                <a:gd name="connsiteX68" fmla="*/ 842962 w 3295650"/>
                <a:gd name="connsiteY68" fmla="*/ 604838 h 1440656"/>
                <a:gd name="connsiteX69" fmla="*/ 807243 w 3295650"/>
                <a:gd name="connsiteY69" fmla="*/ 600075 h 1440656"/>
                <a:gd name="connsiteX70" fmla="*/ 762000 w 3295650"/>
                <a:gd name="connsiteY70" fmla="*/ 642938 h 1440656"/>
                <a:gd name="connsiteX71" fmla="*/ 750093 w 3295650"/>
                <a:gd name="connsiteY71" fmla="*/ 702469 h 1440656"/>
                <a:gd name="connsiteX72" fmla="*/ 745331 w 3295650"/>
                <a:gd name="connsiteY72" fmla="*/ 752475 h 1440656"/>
                <a:gd name="connsiteX73" fmla="*/ 726281 w 3295650"/>
                <a:gd name="connsiteY73" fmla="*/ 773906 h 1440656"/>
                <a:gd name="connsiteX74" fmla="*/ 702468 w 3295650"/>
                <a:gd name="connsiteY74" fmla="*/ 769144 h 1440656"/>
                <a:gd name="connsiteX75" fmla="*/ 688181 w 3295650"/>
                <a:gd name="connsiteY75" fmla="*/ 726281 h 1440656"/>
                <a:gd name="connsiteX76" fmla="*/ 678656 w 3295650"/>
                <a:gd name="connsiteY76" fmla="*/ 647700 h 1440656"/>
                <a:gd name="connsiteX77" fmla="*/ 673893 w 3295650"/>
                <a:gd name="connsiteY77" fmla="*/ 597694 h 1440656"/>
                <a:gd name="connsiteX78" fmla="*/ 645318 w 3295650"/>
                <a:gd name="connsiteY78" fmla="*/ 685800 h 1440656"/>
                <a:gd name="connsiteX79" fmla="*/ 640556 w 3295650"/>
                <a:gd name="connsiteY79" fmla="*/ 711994 h 1440656"/>
                <a:gd name="connsiteX80" fmla="*/ 600075 w 3295650"/>
                <a:gd name="connsiteY80" fmla="*/ 766763 h 1440656"/>
                <a:gd name="connsiteX81" fmla="*/ 595312 w 3295650"/>
                <a:gd name="connsiteY81" fmla="*/ 785813 h 1440656"/>
                <a:gd name="connsiteX82" fmla="*/ 521493 w 3295650"/>
                <a:gd name="connsiteY82" fmla="*/ 826294 h 1440656"/>
                <a:gd name="connsiteX83" fmla="*/ 497681 w 3295650"/>
                <a:gd name="connsiteY83" fmla="*/ 883444 h 1440656"/>
                <a:gd name="connsiteX84" fmla="*/ 461962 w 3295650"/>
                <a:gd name="connsiteY84" fmla="*/ 933450 h 1440656"/>
                <a:gd name="connsiteX85" fmla="*/ 419100 w 3295650"/>
                <a:gd name="connsiteY85" fmla="*/ 933450 h 1440656"/>
                <a:gd name="connsiteX86" fmla="*/ 381000 w 3295650"/>
                <a:gd name="connsiteY86" fmla="*/ 966788 h 1440656"/>
                <a:gd name="connsiteX87" fmla="*/ 350043 w 3295650"/>
                <a:gd name="connsiteY87" fmla="*/ 1014413 h 1440656"/>
                <a:gd name="connsiteX88" fmla="*/ 323850 w 3295650"/>
                <a:gd name="connsiteY88" fmla="*/ 1059656 h 1440656"/>
                <a:gd name="connsiteX89" fmla="*/ 302418 w 3295650"/>
                <a:gd name="connsiteY89" fmla="*/ 1078706 h 1440656"/>
                <a:gd name="connsiteX90" fmla="*/ 280987 w 3295650"/>
                <a:gd name="connsiteY90" fmla="*/ 1081088 h 1440656"/>
                <a:gd name="connsiteX91" fmla="*/ 235743 w 3295650"/>
                <a:gd name="connsiteY91" fmla="*/ 1131094 h 1440656"/>
                <a:gd name="connsiteX92" fmla="*/ 221456 w 3295650"/>
                <a:gd name="connsiteY92" fmla="*/ 1183481 h 1440656"/>
                <a:gd name="connsiteX93" fmla="*/ 216693 w 3295650"/>
                <a:gd name="connsiteY93" fmla="*/ 1183481 h 1440656"/>
                <a:gd name="connsiteX94" fmla="*/ 204787 w 3295650"/>
                <a:gd name="connsiteY94" fmla="*/ 1231106 h 1440656"/>
                <a:gd name="connsiteX95" fmla="*/ 173831 w 3295650"/>
                <a:gd name="connsiteY95" fmla="*/ 1226344 h 1440656"/>
                <a:gd name="connsiteX96" fmla="*/ 0 w 3295650"/>
                <a:gd name="connsiteY96" fmla="*/ 1440656 h 14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95650" h="1440656">
                  <a:moveTo>
                    <a:pt x="3295650" y="83344"/>
                  </a:moveTo>
                  <a:cubicBezTo>
                    <a:pt x="3251994" y="105569"/>
                    <a:pt x="3251200" y="142081"/>
                    <a:pt x="3228975" y="171450"/>
                  </a:cubicBezTo>
                  <a:cubicBezTo>
                    <a:pt x="3213894" y="114300"/>
                    <a:pt x="3198813" y="57150"/>
                    <a:pt x="3162300" y="0"/>
                  </a:cubicBezTo>
                  <a:lnTo>
                    <a:pt x="3126581" y="45244"/>
                  </a:lnTo>
                  <a:lnTo>
                    <a:pt x="3067050" y="26194"/>
                  </a:lnTo>
                  <a:lnTo>
                    <a:pt x="3040856" y="23813"/>
                  </a:lnTo>
                  <a:lnTo>
                    <a:pt x="3021806" y="47625"/>
                  </a:lnTo>
                  <a:lnTo>
                    <a:pt x="3009900" y="47625"/>
                  </a:lnTo>
                  <a:lnTo>
                    <a:pt x="2976562" y="16669"/>
                  </a:lnTo>
                  <a:lnTo>
                    <a:pt x="2938462" y="14288"/>
                  </a:lnTo>
                  <a:lnTo>
                    <a:pt x="2933700" y="0"/>
                  </a:lnTo>
                  <a:lnTo>
                    <a:pt x="2905125" y="0"/>
                  </a:lnTo>
                  <a:lnTo>
                    <a:pt x="2897981" y="14288"/>
                  </a:lnTo>
                  <a:lnTo>
                    <a:pt x="2876550" y="14288"/>
                  </a:lnTo>
                  <a:lnTo>
                    <a:pt x="2840831" y="64294"/>
                  </a:lnTo>
                  <a:lnTo>
                    <a:pt x="2802731" y="64294"/>
                  </a:lnTo>
                  <a:lnTo>
                    <a:pt x="2747962" y="119063"/>
                  </a:lnTo>
                  <a:lnTo>
                    <a:pt x="2697956" y="185738"/>
                  </a:lnTo>
                  <a:lnTo>
                    <a:pt x="2624137" y="152400"/>
                  </a:lnTo>
                  <a:lnTo>
                    <a:pt x="2597943" y="159544"/>
                  </a:lnTo>
                  <a:lnTo>
                    <a:pt x="2574131" y="126206"/>
                  </a:lnTo>
                  <a:lnTo>
                    <a:pt x="2524125" y="183356"/>
                  </a:lnTo>
                  <a:lnTo>
                    <a:pt x="2493168" y="180975"/>
                  </a:lnTo>
                  <a:lnTo>
                    <a:pt x="2455068" y="126206"/>
                  </a:lnTo>
                  <a:lnTo>
                    <a:pt x="2428875" y="173831"/>
                  </a:lnTo>
                  <a:lnTo>
                    <a:pt x="2383631" y="142875"/>
                  </a:lnTo>
                  <a:lnTo>
                    <a:pt x="2340768" y="128588"/>
                  </a:lnTo>
                  <a:lnTo>
                    <a:pt x="2297906" y="114300"/>
                  </a:lnTo>
                  <a:lnTo>
                    <a:pt x="2274093" y="116681"/>
                  </a:lnTo>
                  <a:lnTo>
                    <a:pt x="2224087" y="152400"/>
                  </a:lnTo>
                  <a:lnTo>
                    <a:pt x="2207418" y="152400"/>
                  </a:lnTo>
                  <a:lnTo>
                    <a:pt x="2171700" y="121444"/>
                  </a:lnTo>
                  <a:lnTo>
                    <a:pt x="2109787" y="121444"/>
                  </a:lnTo>
                  <a:lnTo>
                    <a:pt x="2074068" y="173831"/>
                  </a:lnTo>
                  <a:lnTo>
                    <a:pt x="2035968" y="107156"/>
                  </a:lnTo>
                  <a:lnTo>
                    <a:pt x="1931193" y="50006"/>
                  </a:lnTo>
                  <a:lnTo>
                    <a:pt x="1912143" y="109538"/>
                  </a:lnTo>
                  <a:lnTo>
                    <a:pt x="1895475" y="152400"/>
                  </a:lnTo>
                  <a:lnTo>
                    <a:pt x="1852612" y="159544"/>
                  </a:lnTo>
                  <a:lnTo>
                    <a:pt x="1833562" y="188119"/>
                  </a:lnTo>
                  <a:lnTo>
                    <a:pt x="1814512" y="200025"/>
                  </a:lnTo>
                  <a:lnTo>
                    <a:pt x="1783556" y="192881"/>
                  </a:lnTo>
                  <a:lnTo>
                    <a:pt x="1750218" y="242888"/>
                  </a:lnTo>
                  <a:lnTo>
                    <a:pt x="1714500" y="242888"/>
                  </a:lnTo>
                  <a:lnTo>
                    <a:pt x="1664493" y="266700"/>
                  </a:lnTo>
                  <a:lnTo>
                    <a:pt x="1635918" y="300038"/>
                  </a:lnTo>
                  <a:lnTo>
                    <a:pt x="1612106" y="371475"/>
                  </a:lnTo>
                  <a:lnTo>
                    <a:pt x="1583531" y="323850"/>
                  </a:lnTo>
                  <a:lnTo>
                    <a:pt x="1543050" y="309563"/>
                  </a:lnTo>
                  <a:lnTo>
                    <a:pt x="1521618" y="342900"/>
                  </a:lnTo>
                  <a:lnTo>
                    <a:pt x="1469231" y="352425"/>
                  </a:lnTo>
                  <a:lnTo>
                    <a:pt x="1433512" y="400050"/>
                  </a:lnTo>
                  <a:lnTo>
                    <a:pt x="1362075" y="350044"/>
                  </a:lnTo>
                  <a:lnTo>
                    <a:pt x="1333500" y="352425"/>
                  </a:lnTo>
                  <a:lnTo>
                    <a:pt x="1293018" y="440531"/>
                  </a:lnTo>
                  <a:lnTo>
                    <a:pt x="1264444" y="409575"/>
                  </a:lnTo>
                  <a:lnTo>
                    <a:pt x="1228725" y="421481"/>
                  </a:lnTo>
                  <a:lnTo>
                    <a:pt x="1212056" y="461963"/>
                  </a:lnTo>
                  <a:lnTo>
                    <a:pt x="1195387" y="528638"/>
                  </a:lnTo>
                  <a:lnTo>
                    <a:pt x="1157287" y="483394"/>
                  </a:lnTo>
                  <a:lnTo>
                    <a:pt x="1114425" y="538163"/>
                  </a:lnTo>
                  <a:lnTo>
                    <a:pt x="1090612" y="507206"/>
                  </a:lnTo>
                  <a:lnTo>
                    <a:pt x="1064418" y="504825"/>
                  </a:lnTo>
                  <a:lnTo>
                    <a:pt x="1021556" y="531019"/>
                  </a:lnTo>
                  <a:lnTo>
                    <a:pt x="1002506" y="542925"/>
                  </a:lnTo>
                  <a:lnTo>
                    <a:pt x="945356" y="542925"/>
                  </a:lnTo>
                  <a:lnTo>
                    <a:pt x="907256" y="526256"/>
                  </a:lnTo>
                  <a:lnTo>
                    <a:pt x="885825" y="576263"/>
                  </a:lnTo>
                  <a:lnTo>
                    <a:pt x="842962" y="604838"/>
                  </a:lnTo>
                  <a:lnTo>
                    <a:pt x="807243" y="600075"/>
                  </a:lnTo>
                  <a:lnTo>
                    <a:pt x="762000" y="642938"/>
                  </a:lnTo>
                  <a:lnTo>
                    <a:pt x="750093" y="702469"/>
                  </a:lnTo>
                  <a:lnTo>
                    <a:pt x="745331" y="752475"/>
                  </a:lnTo>
                  <a:lnTo>
                    <a:pt x="726281" y="773906"/>
                  </a:lnTo>
                  <a:lnTo>
                    <a:pt x="702468" y="769144"/>
                  </a:lnTo>
                  <a:lnTo>
                    <a:pt x="688181" y="726281"/>
                  </a:lnTo>
                  <a:lnTo>
                    <a:pt x="678656" y="647700"/>
                  </a:lnTo>
                  <a:lnTo>
                    <a:pt x="673893" y="597694"/>
                  </a:lnTo>
                  <a:lnTo>
                    <a:pt x="645318" y="685800"/>
                  </a:lnTo>
                  <a:lnTo>
                    <a:pt x="640556" y="711994"/>
                  </a:lnTo>
                  <a:lnTo>
                    <a:pt x="600075" y="766763"/>
                  </a:lnTo>
                  <a:lnTo>
                    <a:pt x="595312" y="785813"/>
                  </a:lnTo>
                  <a:lnTo>
                    <a:pt x="521493" y="826294"/>
                  </a:lnTo>
                  <a:lnTo>
                    <a:pt x="497681" y="883444"/>
                  </a:lnTo>
                  <a:lnTo>
                    <a:pt x="461962" y="933450"/>
                  </a:lnTo>
                  <a:lnTo>
                    <a:pt x="419100" y="933450"/>
                  </a:lnTo>
                  <a:lnTo>
                    <a:pt x="381000" y="966788"/>
                  </a:lnTo>
                  <a:lnTo>
                    <a:pt x="350043" y="1014413"/>
                  </a:lnTo>
                  <a:lnTo>
                    <a:pt x="323850" y="1059656"/>
                  </a:lnTo>
                  <a:lnTo>
                    <a:pt x="302418" y="1078706"/>
                  </a:lnTo>
                  <a:lnTo>
                    <a:pt x="280987" y="1081088"/>
                  </a:lnTo>
                  <a:lnTo>
                    <a:pt x="235743" y="1131094"/>
                  </a:lnTo>
                  <a:lnTo>
                    <a:pt x="221456" y="1183481"/>
                  </a:lnTo>
                  <a:lnTo>
                    <a:pt x="216693" y="1183481"/>
                  </a:lnTo>
                  <a:lnTo>
                    <a:pt x="204787" y="1231106"/>
                  </a:lnTo>
                  <a:lnTo>
                    <a:pt x="173831" y="1226344"/>
                  </a:lnTo>
                  <a:lnTo>
                    <a:pt x="0" y="1440656"/>
                  </a:lnTo>
                </a:path>
              </a:pathLst>
            </a:custGeom>
            <a:noFill/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42" name="Freeform: Shape 1351">
            <a:extLst>
              <a:ext uri="{FF2B5EF4-FFF2-40B4-BE49-F238E27FC236}">
                <a16:creationId xmlns:a16="http://schemas.microsoft.com/office/drawing/2014/main" id="{871BB1D9-455B-6578-F6C9-C185C614892D}"/>
              </a:ext>
            </a:extLst>
          </p:cNvPr>
          <p:cNvSpPr/>
          <p:nvPr/>
        </p:nvSpPr>
        <p:spPr>
          <a:xfrm>
            <a:off x="1407305" y="5688186"/>
            <a:ext cx="1970985" cy="271522"/>
          </a:xfrm>
          <a:custGeom>
            <a:avLst/>
            <a:gdLst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46650 w 5619750"/>
              <a:gd name="connsiteY17" fmla="*/ 114300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20650 h 777875"/>
              <a:gd name="connsiteX22" fmla="*/ 4781550 w 5619750"/>
              <a:gd name="connsiteY22" fmla="*/ 107950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57650 w 5619750"/>
              <a:gd name="connsiteY37" fmla="*/ 342900 h 777875"/>
              <a:gd name="connsiteX38" fmla="*/ 4051300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46650 w 5619750"/>
              <a:gd name="connsiteY17" fmla="*/ 114300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20650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57650 w 5619750"/>
              <a:gd name="connsiteY37" fmla="*/ 342900 h 777875"/>
              <a:gd name="connsiteX38" fmla="*/ 4051300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46650 w 5619750"/>
              <a:gd name="connsiteY17" fmla="*/ 114300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57650 w 5619750"/>
              <a:gd name="connsiteY37" fmla="*/ 342900 h 777875"/>
              <a:gd name="connsiteX38" fmla="*/ 4051300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57650 w 5619750"/>
              <a:gd name="connsiteY37" fmla="*/ 342900 h 777875"/>
              <a:gd name="connsiteX38" fmla="*/ 4051300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57650 w 5619750"/>
              <a:gd name="connsiteY37" fmla="*/ 342900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29000 w 5619750"/>
              <a:gd name="connsiteY56" fmla="*/ 165100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36750 w 5619750"/>
              <a:gd name="connsiteY102" fmla="*/ 111125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29606 w 5619750"/>
              <a:gd name="connsiteY102" fmla="*/ 127794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92325 w 5619750"/>
              <a:gd name="connsiteY98" fmla="*/ 219075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27225 w 5619750"/>
              <a:gd name="connsiteY102" fmla="*/ 125412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8525 w 5619750"/>
              <a:gd name="connsiteY96" fmla="*/ 203200 h 777875"/>
              <a:gd name="connsiteX97" fmla="*/ 2092325 w 5619750"/>
              <a:gd name="connsiteY97" fmla="*/ 219075 h 777875"/>
              <a:gd name="connsiteX98" fmla="*/ 2087563 w 5619750"/>
              <a:gd name="connsiteY98" fmla="*/ 250032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27225 w 5619750"/>
              <a:gd name="connsiteY102" fmla="*/ 125412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6143 w 5619750"/>
              <a:gd name="connsiteY96" fmla="*/ 205581 h 777875"/>
              <a:gd name="connsiteX97" fmla="*/ 2092325 w 5619750"/>
              <a:gd name="connsiteY97" fmla="*/ 219075 h 777875"/>
              <a:gd name="connsiteX98" fmla="*/ 2087563 w 5619750"/>
              <a:gd name="connsiteY98" fmla="*/ 250032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27225 w 5619750"/>
              <a:gd name="connsiteY102" fmla="*/ 125412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66143 w 5619750"/>
              <a:gd name="connsiteY96" fmla="*/ 205581 h 777875"/>
              <a:gd name="connsiteX97" fmla="*/ 2101850 w 5619750"/>
              <a:gd name="connsiteY97" fmla="*/ 216693 h 777875"/>
              <a:gd name="connsiteX98" fmla="*/ 2087563 w 5619750"/>
              <a:gd name="connsiteY98" fmla="*/ 250032 h 777875"/>
              <a:gd name="connsiteX99" fmla="*/ 1981200 w 5619750"/>
              <a:gd name="connsiteY99" fmla="*/ 225425 h 777875"/>
              <a:gd name="connsiteX100" fmla="*/ 1962150 w 5619750"/>
              <a:gd name="connsiteY100" fmla="*/ 209550 h 777875"/>
              <a:gd name="connsiteX101" fmla="*/ 1946275 w 5619750"/>
              <a:gd name="connsiteY101" fmla="*/ 171450 h 777875"/>
              <a:gd name="connsiteX102" fmla="*/ 1927225 w 5619750"/>
              <a:gd name="connsiteY102" fmla="*/ 125412 h 777875"/>
              <a:gd name="connsiteX103" fmla="*/ 1885950 w 5619750"/>
              <a:gd name="connsiteY103" fmla="*/ 171450 h 777875"/>
              <a:gd name="connsiteX104" fmla="*/ 1860550 w 5619750"/>
              <a:gd name="connsiteY104" fmla="*/ 177800 h 777875"/>
              <a:gd name="connsiteX105" fmla="*/ 1752600 w 5619750"/>
              <a:gd name="connsiteY105" fmla="*/ 165100 h 777875"/>
              <a:gd name="connsiteX106" fmla="*/ 1724025 w 5619750"/>
              <a:gd name="connsiteY106" fmla="*/ 215900 h 777875"/>
              <a:gd name="connsiteX107" fmla="*/ 1682750 w 5619750"/>
              <a:gd name="connsiteY107" fmla="*/ 161925 h 777875"/>
              <a:gd name="connsiteX108" fmla="*/ 1641475 w 5619750"/>
              <a:gd name="connsiteY108" fmla="*/ 165100 h 777875"/>
              <a:gd name="connsiteX109" fmla="*/ 1612900 w 5619750"/>
              <a:gd name="connsiteY109" fmla="*/ 123825 h 777875"/>
              <a:gd name="connsiteX110" fmla="*/ 1603375 w 5619750"/>
              <a:gd name="connsiteY110" fmla="*/ 104775 h 777875"/>
              <a:gd name="connsiteX111" fmla="*/ 1584325 w 5619750"/>
              <a:gd name="connsiteY111" fmla="*/ 104775 h 777875"/>
              <a:gd name="connsiteX112" fmla="*/ 1539875 w 5619750"/>
              <a:gd name="connsiteY112" fmla="*/ 155575 h 777875"/>
              <a:gd name="connsiteX113" fmla="*/ 1511300 w 5619750"/>
              <a:gd name="connsiteY113" fmla="*/ 158750 h 777875"/>
              <a:gd name="connsiteX114" fmla="*/ 1479550 w 5619750"/>
              <a:gd name="connsiteY114" fmla="*/ 269875 h 777875"/>
              <a:gd name="connsiteX115" fmla="*/ 1463675 w 5619750"/>
              <a:gd name="connsiteY115" fmla="*/ 320675 h 777875"/>
              <a:gd name="connsiteX116" fmla="*/ 1409700 w 5619750"/>
              <a:gd name="connsiteY116" fmla="*/ 320675 h 777875"/>
              <a:gd name="connsiteX117" fmla="*/ 1384300 w 5619750"/>
              <a:gd name="connsiteY117" fmla="*/ 355600 h 777875"/>
              <a:gd name="connsiteX118" fmla="*/ 1365250 w 5619750"/>
              <a:gd name="connsiteY118" fmla="*/ 384175 h 777875"/>
              <a:gd name="connsiteX119" fmla="*/ 1343025 w 5619750"/>
              <a:gd name="connsiteY119" fmla="*/ 339725 h 777875"/>
              <a:gd name="connsiteX120" fmla="*/ 1336675 w 5619750"/>
              <a:gd name="connsiteY120" fmla="*/ 330200 h 777875"/>
              <a:gd name="connsiteX121" fmla="*/ 1323975 w 5619750"/>
              <a:gd name="connsiteY121" fmla="*/ 336550 h 777875"/>
              <a:gd name="connsiteX122" fmla="*/ 1298575 w 5619750"/>
              <a:gd name="connsiteY122" fmla="*/ 371475 h 777875"/>
              <a:gd name="connsiteX123" fmla="*/ 1263650 w 5619750"/>
              <a:gd name="connsiteY123" fmla="*/ 377825 h 777875"/>
              <a:gd name="connsiteX124" fmla="*/ 1238250 w 5619750"/>
              <a:gd name="connsiteY124" fmla="*/ 415925 h 777875"/>
              <a:gd name="connsiteX125" fmla="*/ 1222375 w 5619750"/>
              <a:gd name="connsiteY125" fmla="*/ 441325 h 777875"/>
              <a:gd name="connsiteX126" fmla="*/ 1190625 w 5619750"/>
              <a:gd name="connsiteY126" fmla="*/ 441325 h 777875"/>
              <a:gd name="connsiteX127" fmla="*/ 1174750 w 5619750"/>
              <a:gd name="connsiteY127" fmla="*/ 406400 h 777875"/>
              <a:gd name="connsiteX128" fmla="*/ 1162050 w 5619750"/>
              <a:gd name="connsiteY128" fmla="*/ 381000 h 777875"/>
              <a:gd name="connsiteX129" fmla="*/ 1139825 w 5619750"/>
              <a:gd name="connsiteY129" fmla="*/ 406400 h 777875"/>
              <a:gd name="connsiteX130" fmla="*/ 1120775 w 5619750"/>
              <a:gd name="connsiteY130" fmla="*/ 441325 h 777875"/>
              <a:gd name="connsiteX131" fmla="*/ 1111250 w 5619750"/>
              <a:gd name="connsiteY131" fmla="*/ 444500 h 777875"/>
              <a:gd name="connsiteX132" fmla="*/ 1085850 w 5619750"/>
              <a:gd name="connsiteY132" fmla="*/ 333375 h 777875"/>
              <a:gd name="connsiteX133" fmla="*/ 1047750 w 5619750"/>
              <a:gd name="connsiteY133" fmla="*/ 390525 h 777875"/>
              <a:gd name="connsiteX134" fmla="*/ 1019175 w 5619750"/>
              <a:gd name="connsiteY134" fmla="*/ 333375 h 777875"/>
              <a:gd name="connsiteX135" fmla="*/ 981075 w 5619750"/>
              <a:gd name="connsiteY135" fmla="*/ 339725 h 777875"/>
              <a:gd name="connsiteX136" fmla="*/ 911225 w 5619750"/>
              <a:gd name="connsiteY136" fmla="*/ 438150 h 777875"/>
              <a:gd name="connsiteX137" fmla="*/ 892175 w 5619750"/>
              <a:gd name="connsiteY137" fmla="*/ 447675 h 777875"/>
              <a:gd name="connsiteX138" fmla="*/ 850900 w 5619750"/>
              <a:gd name="connsiteY138" fmla="*/ 438150 h 777875"/>
              <a:gd name="connsiteX139" fmla="*/ 812800 w 5619750"/>
              <a:gd name="connsiteY139" fmla="*/ 444500 h 777875"/>
              <a:gd name="connsiteX140" fmla="*/ 765175 w 5619750"/>
              <a:gd name="connsiteY140" fmla="*/ 434975 h 777875"/>
              <a:gd name="connsiteX141" fmla="*/ 730250 w 5619750"/>
              <a:gd name="connsiteY141" fmla="*/ 479425 h 777875"/>
              <a:gd name="connsiteX142" fmla="*/ 717550 w 5619750"/>
              <a:gd name="connsiteY142" fmla="*/ 454025 h 777875"/>
              <a:gd name="connsiteX143" fmla="*/ 711200 w 5619750"/>
              <a:gd name="connsiteY143" fmla="*/ 393700 h 777875"/>
              <a:gd name="connsiteX144" fmla="*/ 698500 w 5619750"/>
              <a:gd name="connsiteY144" fmla="*/ 374650 h 777875"/>
              <a:gd name="connsiteX145" fmla="*/ 663575 w 5619750"/>
              <a:gd name="connsiteY145" fmla="*/ 441325 h 777875"/>
              <a:gd name="connsiteX146" fmla="*/ 628650 w 5619750"/>
              <a:gd name="connsiteY146" fmla="*/ 454025 h 777875"/>
              <a:gd name="connsiteX147" fmla="*/ 584200 w 5619750"/>
              <a:gd name="connsiteY147" fmla="*/ 508000 h 777875"/>
              <a:gd name="connsiteX148" fmla="*/ 476250 w 5619750"/>
              <a:gd name="connsiteY148" fmla="*/ 504825 h 777875"/>
              <a:gd name="connsiteX149" fmla="*/ 460375 w 5619750"/>
              <a:gd name="connsiteY149" fmla="*/ 517525 h 777875"/>
              <a:gd name="connsiteX150" fmla="*/ 349250 w 5619750"/>
              <a:gd name="connsiteY150" fmla="*/ 517525 h 777875"/>
              <a:gd name="connsiteX151" fmla="*/ 311150 w 5619750"/>
              <a:gd name="connsiteY151" fmla="*/ 561975 h 777875"/>
              <a:gd name="connsiteX152" fmla="*/ 285750 w 5619750"/>
              <a:gd name="connsiteY152" fmla="*/ 508000 h 777875"/>
              <a:gd name="connsiteX153" fmla="*/ 231775 w 5619750"/>
              <a:gd name="connsiteY153" fmla="*/ 533400 h 777875"/>
              <a:gd name="connsiteX154" fmla="*/ 219075 w 5619750"/>
              <a:gd name="connsiteY154" fmla="*/ 587375 h 777875"/>
              <a:gd name="connsiteX155" fmla="*/ 180975 w 5619750"/>
              <a:gd name="connsiteY155" fmla="*/ 654050 h 777875"/>
              <a:gd name="connsiteX156" fmla="*/ 171450 w 5619750"/>
              <a:gd name="connsiteY156" fmla="*/ 669925 h 777875"/>
              <a:gd name="connsiteX157" fmla="*/ 107950 w 5619750"/>
              <a:gd name="connsiteY157" fmla="*/ 666750 h 777875"/>
              <a:gd name="connsiteX158" fmla="*/ 31750 w 5619750"/>
              <a:gd name="connsiteY158" fmla="*/ 777875 h 777875"/>
              <a:gd name="connsiteX159" fmla="*/ 0 w 5619750"/>
              <a:gd name="connsiteY159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8525 w 5619750"/>
              <a:gd name="connsiteY95" fmla="*/ 203200 h 777875"/>
              <a:gd name="connsiteX96" fmla="*/ 2101850 w 5619750"/>
              <a:gd name="connsiteY96" fmla="*/ 216693 h 777875"/>
              <a:gd name="connsiteX97" fmla="*/ 2087563 w 5619750"/>
              <a:gd name="connsiteY97" fmla="*/ 250032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2600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7563 w 5619750"/>
              <a:gd name="connsiteY97" fmla="*/ 250032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2600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5182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2600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2600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62125 w 5619750"/>
              <a:gd name="connsiteY104" fmla="*/ 172244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62124 w 5619750"/>
              <a:gd name="connsiteY104" fmla="*/ 165100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11150 w 5619750"/>
              <a:gd name="connsiteY150" fmla="*/ 561975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85750 w 5619750"/>
              <a:gd name="connsiteY151" fmla="*/ 508000 h 777875"/>
              <a:gd name="connsiteX152" fmla="*/ 231775 w 5619750"/>
              <a:gd name="connsiteY152" fmla="*/ 533400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85750 w 5619750"/>
              <a:gd name="connsiteY151" fmla="*/ 508000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60375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76225 w 5619750"/>
              <a:gd name="connsiteY151" fmla="*/ 510381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72282 w 5619750"/>
              <a:gd name="connsiteY148" fmla="*/ 522288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76225 w 5619750"/>
              <a:gd name="connsiteY151" fmla="*/ 510381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0250 w 5619750"/>
              <a:gd name="connsiteY140" fmla="*/ 479425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72282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76225 w 5619750"/>
              <a:gd name="connsiteY151" fmla="*/ 510381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27868 w 5619750"/>
              <a:gd name="connsiteY140" fmla="*/ 488950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72282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76225 w 5619750"/>
              <a:gd name="connsiteY151" fmla="*/ 510381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7875"/>
              <a:gd name="connsiteX1" fmla="*/ 5540375 w 5619750"/>
              <a:gd name="connsiteY1" fmla="*/ 209550 h 777875"/>
              <a:gd name="connsiteX2" fmla="*/ 5505450 w 5619750"/>
              <a:gd name="connsiteY2" fmla="*/ 146050 h 777875"/>
              <a:gd name="connsiteX3" fmla="*/ 5470525 w 5619750"/>
              <a:gd name="connsiteY3" fmla="*/ 146050 h 777875"/>
              <a:gd name="connsiteX4" fmla="*/ 5448300 w 5619750"/>
              <a:gd name="connsiteY4" fmla="*/ 104775 h 777875"/>
              <a:gd name="connsiteX5" fmla="*/ 5365750 w 5619750"/>
              <a:gd name="connsiteY5" fmla="*/ 111125 h 777875"/>
              <a:gd name="connsiteX6" fmla="*/ 5337175 w 5619750"/>
              <a:gd name="connsiteY6" fmla="*/ 152400 h 777875"/>
              <a:gd name="connsiteX7" fmla="*/ 5330825 w 5619750"/>
              <a:gd name="connsiteY7" fmla="*/ 171450 h 777875"/>
              <a:gd name="connsiteX8" fmla="*/ 5292725 w 5619750"/>
              <a:gd name="connsiteY8" fmla="*/ 174625 h 777875"/>
              <a:gd name="connsiteX9" fmla="*/ 5280025 w 5619750"/>
              <a:gd name="connsiteY9" fmla="*/ 158750 h 777875"/>
              <a:gd name="connsiteX10" fmla="*/ 5232400 w 5619750"/>
              <a:gd name="connsiteY10" fmla="*/ 158750 h 777875"/>
              <a:gd name="connsiteX11" fmla="*/ 5187950 w 5619750"/>
              <a:gd name="connsiteY11" fmla="*/ 107950 h 777875"/>
              <a:gd name="connsiteX12" fmla="*/ 5159375 w 5619750"/>
              <a:gd name="connsiteY12" fmla="*/ 0 h 777875"/>
              <a:gd name="connsiteX13" fmla="*/ 5127625 w 5619750"/>
              <a:gd name="connsiteY13" fmla="*/ 15875 h 777875"/>
              <a:gd name="connsiteX14" fmla="*/ 5092700 w 5619750"/>
              <a:gd name="connsiteY14" fmla="*/ 15875 h 777875"/>
              <a:gd name="connsiteX15" fmla="*/ 5057775 w 5619750"/>
              <a:gd name="connsiteY15" fmla="*/ 76200 h 777875"/>
              <a:gd name="connsiteX16" fmla="*/ 4984750 w 5619750"/>
              <a:gd name="connsiteY16" fmla="*/ 69850 h 777875"/>
              <a:gd name="connsiteX17" fmla="*/ 4951412 w 5619750"/>
              <a:gd name="connsiteY17" fmla="*/ 116681 h 777875"/>
              <a:gd name="connsiteX18" fmla="*/ 4908550 w 5619750"/>
              <a:gd name="connsiteY18" fmla="*/ 120650 h 777875"/>
              <a:gd name="connsiteX19" fmla="*/ 4895850 w 5619750"/>
              <a:gd name="connsiteY19" fmla="*/ 107950 h 777875"/>
              <a:gd name="connsiteX20" fmla="*/ 4832350 w 5619750"/>
              <a:gd name="connsiteY20" fmla="*/ 104775 h 777875"/>
              <a:gd name="connsiteX21" fmla="*/ 4822825 w 5619750"/>
              <a:gd name="connsiteY21" fmla="*/ 113506 h 777875"/>
              <a:gd name="connsiteX22" fmla="*/ 4776787 w 5619750"/>
              <a:gd name="connsiteY22" fmla="*/ 115094 h 777875"/>
              <a:gd name="connsiteX23" fmla="*/ 4759325 w 5619750"/>
              <a:gd name="connsiteY23" fmla="*/ 152400 h 777875"/>
              <a:gd name="connsiteX24" fmla="*/ 4733925 w 5619750"/>
              <a:gd name="connsiteY24" fmla="*/ 215900 h 777875"/>
              <a:gd name="connsiteX25" fmla="*/ 4733925 w 5619750"/>
              <a:gd name="connsiteY25" fmla="*/ 215900 h 777875"/>
              <a:gd name="connsiteX26" fmla="*/ 4708525 w 5619750"/>
              <a:gd name="connsiteY26" fmla="*/ 219075 h 777875"/>
              <a:gd name="connsiteX27" fmla="*/ 4667250 w 5619750"/>
              <a:gd name="connsiteY27" fmla="*/ 279400 h 777875"/>
              <a:gd name="connsiteX28" fmla="*/ 4565650 w 5619750"/>
              <a:gd name="connsiteY28" fmla="*/ 276225 h 777875"/>
              <a:gd name="connsiteX29" fmla="*/ 4530725 w 5619750"/>
              <a:gd name="connsiteY29" fmla="*/ 161925 h 777875"/>
              <a:gd name="connsiteX30" fmla="*/ 4492625 w 5619750"/>
              <a:gd name="connsiteY30" fmla="*/ 146050 h 777875"/>
              <a:gd name="connsiteX31" fmla="*/ 4448175 w 5619750"/>
              <a:gd name="connsiteY31" fmla="*/ 168275 h 777875"/>
              <a:gd name="connsiteX32" fmla="*/ 4356100 w 5619750"/>
              <a:gd name="connsiteY32" fmla="*/ 330200 h 777875"/>
              <a:gd name="connsiteX33" fmla="*/ 4314825 w 5619750"/>
              <a:gd name="connsiteY33" fmla="*/ 212725 h 777875"/>
              <a:gd name="connsiteX34" fmla="*/ 4279900 w 5619750"/>
              <a:gd name="connsiteY34" fmla="*/ 279400 h 777875"/>
              <a:gd name="connsiteX35" fmla="*/ 4184650 w 5619750"/>
              <a:gd name="connsiteY35" fmla="*/ 282575 h 777875"/>
              <a:gd name="connsiteX36" fmla="*/ 4143375 w 5619750"/>
              <a:gd name="connsiteY36" fmla="*/ 346075 h 777875"/>
              <a:gd name="connsiteX37" fmla="*/ 4062412 w 5619750"/>
              <a:gd name="connsiteY37" fmla="*/ 347662 h 777875"/>
              <a:gd name="connsiteX38" fmla="*/ 4041775 w 5619750"/>
              <a:gd name="connsiteY38" fmla="*/ 358775 h 777875"/>
              <a:gd name="connsiteX39" fmla="*/ 4003675 w 5619750"/>
              <a:gd name="connsiteY39" fmla="*/ 295275 h 777875"/>
              <a:gd name="connsiteX40" fmla="*/ 3927475 w 5619750"/>
              <a:gd name="connsiteY40" fmla="*/ 288925 h 777875"/>
              <a:gd name="connsiteX41" fmla="*/ 3892550 w 5619750"/>
              <a:gd name="connsiteY41" fmla="*/ 222250 h 777875"/>
              <a:gd name="connsiteX42" fmla="*/ 3860800 w 5619750"/>
              <a:gd name="connsiteY42" fmla="*/ 222250 h 777875"/>
              <a:gd name="connsiteX43" fmla="*/ 3838575 w 5619750"/>
              <a:gd name="connsiteY43" fmla="*/ 142875 h 777875"/>
              <a:gd name="connsiteX44" fmla="*/ 3829050 w 5619750"/>
              <a:gd name="connsiteY44" fmla="*/ 117475 h 777875"/>
              <a:gd name="connsiteX45" fmla="*/ 3771900 w 5619750"/>
              <a:gd name="connsiteY45" fmla="*/ 190500 h 777875"/>
              <a:gd name="connsiteX46" fmla="*/ 3756025 w 5619750"/>
              <a:gd name="connsiteY46" fmla="*/ 225425 h 777875"/>
              <a:gd name="connsiteX47" fmla="*/ 3717925 w 5619750"/>
              <a:gd name="connsiteY47" fmla="*/ 231775 h 777875"/>
              <a:gd name="connsiteX48" fmla="*/ 3686175 w 5619750"/>
              <a:gd name="connsiteY48" fmla="*/ 161925 h 777875"/>
              <a:gd name="connsiteX49" fmla="*/ 3654425 w 5619750"/>
              <a:gd name="connsiteY49" fmla="*/ 228600 h 777875"/>
              <a:gd name="connsiteX50" fmla="*/ 3603625 w 5619750"/>
              <a:gd name="connsiteY50" fmla="*/ 222250 h 777875"/>
              <a:gd name="connsiteX51" fmla="*/ 3594100 w 5619750"/>
              <a:gd name="connsiteY51" fmla="*/ 193675 h 777875"/>
              <a:gd name="connsiteX52" fmla="*/ 3584575 w 5619750"/>
              <a:gd name="connsiteY52" fmla="*/ 174625 h 777875"/>
              <a:gd name="connsiteX53" fmla="*/ 3578225 w 5619750"/>
              <a:gd name="connsiteY53" fmla="*/ 158750 h 777875"/>
              <a:gd name="connsiteX54" fmla="*/ 3482975 w 5619750"/>
              <a:gd name="connsiteY54" fmla="*/ 161925 h 777875"/>
              <a:gd name="connsiteX55" fmla="*/ 3467100 w 5619750"/>
              <a:gd name="connsiteY55" fmla="*/ 168275 h 777875"/>
              <a:gd name="connsiteX56" fmla="*/ 3433762 w 5619750"/>
              <a:gd name="connsiteY56" fmla="*/ 174625 h 777875"/>
              <a:gd name="connsiteX57" fmla="*/ 3400425 w 5619750"/>
              <a:gd name="connsiteY57" fmla="*/ 193675 h 777875"/>
              <a:gd name="connsiteX58" fmla="*/ 3390900 w 5619750"/>
              <a:gd name="connsiteY58" fmla="*/ 241300 h 777875"/>
              <a:gd name="connsiteX59" fmla="*/ 3378200 w 5619750"/>
              <a:gd name="connsiteY59" fmla="*/ 263525 h 777875"/>
              <a:gd name="connsiteX60" fmla="*/ 3365500 w 5619750"/>
              <a:gd name="connsiteY60" fmla="*/ 301625 h 777875"/>
              <a:gd name="connsiteX61" fmla="*/ 3343275 w 5619750"/>
              <a:gd name="connsiteY61" fmla="*/ 266700 h 777875"/>
              <a:gd name="connsiteX62" fmla="*/ 3333750 w 5619750"/>
              <a:gd name="connsiteY62" fmla="*/ 241300 h 777875"/>
              <a:gd name="connsiteX63" fmla="*/ 3295650 w 5619750"/>
              <a:gd name="connsiteY63" fmla="*/ 238125 h 777875"/>
              <a:gd name="connsiteX64" fmla="*/ 3270250 w 5619750"/>
              <a:gd name="connsiteY64" fmla="*/ 193675 h 777875"/>
              <a:gd name="connsiteX65" fmla="*/ 3228975 w 5619750"/>
              <a:gd name="connsiteY65" fmla="*/ 254000 h 777875"/>
              <a:gd name="connsiteX66" fmla="*/ 3194050 w 5619750"/>
              <a:gd name="connsiteY66" fmla="*/ 254000 h 777875"/>
              <a:gd name="connsiteX67" fmla="*/ 3159125 w 5619750"/>
              <a:gd name="connsiteY67" fmla="*/ 295275 h 777875"/>
              <a:gd name="connsiteX68" fmla="*/ 3124200 w 5619750"/>
              <a:gd name="connsiteY68" fmla="*/ 288925 h 777875"/>
              <a:gd name="connsiteX69" fmla="*/ 3089275 w 5619750"/>
              <a:gd name="connsiteY69" fmla="*/ 241300 h 777875"/>
              <a:gd name="connsiteX70" fmla="*/ 3044825 w 5619750"/>
              <a:gd name="connsiteY70" fmla="*/ 238125 h 777875"/>
              <a:gd name="connsiteX71" fmla="*/ 3035300 w 5619750"/>
              <a:gd name="connsiteY71" fmla="*/ 209550 h 777875"/>
              <a:gd name="connsiteX72" fmla="*/ 3016250 w 5619750"/>
              <a:gd name="connsiteY72" fmla="*/ 187325 h 777875"/>
              <a:gd name="connsiteX73" fmla="*/ 2981325 w 5619750"/>
              <a:gd name="connsiteY73" fmla="*/ 241300 h 777875"/>
              <a:gd name="connsiteX74" fmla="*/ 2949575 w 5619750"/>
              <a:gd name="connsiteY74" fmla="*/ 187325 h 777875"/>
              <a:gd name="connsiteX75" fmla="*/ 2905125 w 5619750"/>
              <a:gd name="connsiteY75" fmla="*/ 184150 h 777875"/>
              <a:gd name="connsiteX76" fmla="*/ 2895600 w 5619750"/>
              <a:gd name="connsiteY76" fmla="*/ 168275 h 777875"/>
              <a:gd name="connsiteX77" fmla="*/ 2879725 w 5619750"/>
              <a:gd name="connsiteY77" fmla="*/ 171450 h 777875"/>
              <a:gd name="connsiteX78" fmla="*/ 2838450 w 5619750"/>
              <a:gd name="connsiteY78" fmla="*/ 114300 h 777875"/>
              <a:gd name="connsiteX79" fmla="*/ 2787650 w 5619750"/>
              <a:gd name="connsiteY79" fmla="*/ 120650 h 777875"/>
              <a:gd name="connsiteX80" fmla="*/ 2781300 w 5619750"/>
              <a:gd name="connsiteY80" fmla="*/ 133350 h 777875"/>
              <a:gd name="connsiteX81" fmla="*/ 2736850 w 5619750"/>
              <a:gd name="connsiteY81" fmla="*/ 133350 h 777875"/>
              <a:gd name="connsiteX82" fmla="*/ 2695575 w 5619750"/>
              <a:gd name="connsiteY82" fmla="*/ 200025 h 777875"/>
              <a:gd name="connsiteX83" fmla="*/ 2660650 w 5619750"/>
              <a:gd name="connsiteY83" fmla="*/ 200025 h 777875"/>
              <a:gd name="connsiteX84" fmla="*/ 2632075 w 5619750"/>
              <a:gd name="connsiteY84" fmla="*/ 149225 h 777875"/>
              <a:gd name="connsiteX85" fmla="*/ 2590800 w 5619750"/>
              <a:gd name="connsiteY85" fmla="*/ 190500 h 777875"/>
              <a:gd name="connsiteX86" fmla="*/ 2574925 w 5619750"/>
              <a:gd name="connsiteY86" fmla="*/ 203200 h 777875"/>
              <a:gd name="connsiteX87" fmla="*/ 2530475 w 5619750"/>
              <a:gd name="connsiteY87" fmla="*/ 200025 h 777875"/>
              <a:gd name="connsiteX88" fmla="*/ 2501900 w 5619750"/>
              <a:gd name="connsiteY88" fmla="*/ 171450 h 777875"/>
              <a:gd name="connsiteX89" fmla="*/ 2476500 w 5619750"/>
              <a:gd name="connsiteY89" fmla="*/ 130175 h 777875"/>
              <a:gd name="connsiteX90" fmla="*/ 2393950 w 5619750"/>
              <a:gd name="connsiteY90" fmla="*/ 133350 h 777875"/>
              <a:gd name="connsiteX91" fmla="*/ 2343150 w 5619750"/>
              <a:gd name="connsiteY91" fmla="*/ 79375 h 777875"/>
              <a:gd name="connsiteX92" fmla="*/ 2282825 w 5619750"/>
              <a:gd name="connsiteY92" fmla="*/ 31750 h 777875"/>
              <a:gd name="connsiteX93" fmla="*/ 2244725 w 5619750"/>
              <a:gd name="connsiteY93" fmla="*/ 25400 h 777875"/>
              <a:gd name="connsiteX94" fmla="*/ 2190750 w 5619750"/>
              <a:gd name="connsiteY94" fmla="*/ 149225 h 777875"/>
              <a:gd name="connsiteX95" fmla="*/ 2166144 w 5619750"/>
              <a:gd name="connsiteY95" fmla="*/ 207963 h 777875"/>
              <a:gd name="connsiteX96" fmla="*/ 2101850 w 5619750"/>
              <a:gd name="connsiteY96" fmla="*/ 216693 h 777875"/>
              <a:gd name="connsiteX97" fmla="*/ 2082801 w 5619750"/>
              <a:gd name="connsiteY97" fmla="*/ 223838 h 777875"/>
              <a:gd name="connsiteX98" fmla="*/ 1981200 w 5619750"/>
              <a:gd name="connsiteY98" fmla="*/ 225425 h 777875"/>
              <a:gd name="connsiteX99" fmla="*/ 1962150 w 5619750"/>
              <a:gd name="connsiteY99" fmla="*/ 209550 h 777875"/>
              <a:gd name="connsiteX100" fmla="*/ 1946275 w 5619750"/>
              <a:gd name="connsiteY100" fmla="*/ 171450 h 777875"/>
              <a:gd name="connsiteX101" fmla="*/ 1927225 w 5619750"/>
              <a:gd name="connsiteY101" fmla="*/ 125412 h 777875"/>
              <a:gd name="connsiteX102" fmla="*/ 1885950 w 5619750"/>
              <a:gd name="connsiteY102" fmla="*/ 171450 h 777875"/>
              <a:gd name="connsiteX103" fmla="*/ 1860550 w 5619750"/>
              <a:gd name="connsiteY103" fmla="*/ 177800 h 777875"/>
              <a:gd name="connsiteX104" fmla="*/ 1759743 w 5619750"/>
              <a:gd name="connsiteY104" fmla="*/ 169863 h 777875"/>
              <a:gd name="connsiteX105" fmla="*/ 1724025 w 5619750"/>
              <a:gd name="connsiteY105" fmla="*/ 215900 h 777875"/>
              <a:gd name="connsiteX106" fmla="*/ 1682750 w 5619750"/>
              <a:gd name="connsiteY106" fmla="*/ 161925 h 777875"/>
              <a:gd name="connsiteX107" fmla="*/ 1641475 w 5619750"/>
              <a:gd name="connsiteY107" fmla="*/ 165100 h 777875"/>
              <a:gd name="connsiteX108" fmla="*/ 1612900 w 5619750"/>
              <a:gd name="connsiteY108" fmla="*/ 123825 h 777875"/>
              <a:gd name="connsiteX109" fmla="*/ 1603375 w 5619750"/>
              <a:gd name="connsiteY109" fmla="*/ 104775 h 777875"/>
              <a:gd name="connsiteX110" fmla="*/ 1584325 w 5619750"/>
              <a:gd name="connsiteY110" fmla="*/ 104775 h 777875"/>
              <a:gd name="connsiteX111" fmla="*/ 1539875 w 5619750"/>
              <a:gd name="connsiteY111" fmla="*/ 155575 h 777875"/>
              <a:gd name="connsiteX112" fmla="*/ 1511300 w 5619750"/>
              <a:gd name="connsiteY112" fmla="*/ 158750 h 777875"/>
              <a:gd name="connsiteX113" fmla="*/ 1479550 w 5619750"/>
              <a:gd name="connsiteY113" fmla="*/ 269875 h 777875"/>
              <a:gd name="connsiteX114" fmla="*/ 1463675 w 5619750"/>
              <a:gd name="connsiteY114" fmla="*/ 320675 h 777875"/>
              <a:gd name="connsiteX115" fmla="*/ 1409700 w 5619750"/>
              <a:gd name="connsiteY115" fmla="*/ 320675 h 777875"/>
              <a:gd name="connsiteX116" fmla="*/ 1384300 w 5619750"/>
              <a:gd name="connsiteY116" fmla="*/ 355600 h 777875"/>
              <a:gd name="connsiteX117" fmla="*/ 1365250 w 5619750"/>
              <a:gd name="connsiteY117" fmla="*/ 384175 h 777875"/>
              <a:gd name="connsiteX118" fmla="*/ 1343025 w 5619750"/>
              <a:gd name="connsiteY118" fmla="*/ 339725 h 777875"/>
              <a:gd name="connsiteX119" fmla="*/ 1336675 w 5619750"/>
              <a:gd name="connsiteY119" fmla="*/ 330200 h 777875"/>
              <a:gd name="connsiteX120" fmla="*/ 1323975 w 5619750"/>
              <a:gd name="connsiteY120" fmla="*/ 336550 h 777875"/>
              <a:gd name="connsiteX121" fmla="*/ 1298575 w 5619750"/>
              <a:gd name="connsiteY121" fmla="*/ 371475 h 777875"/>
              <a:gd name="connsiteX122" fmla="*/ 1263650 w 5619750"/>
              <a:gd name="connsiteY122" fmla="*/ 377825 h 777875"/>
              <a:gd name="connsiteX123" fmla="*/ 1238250 w 5619750"/>
              <a:gd name="connsiteY123" fmla="*/ 415925 h 777875"/>
              <a:gd name="connsiteX124" fmla="*/ 1222375 w 5619750"/>
              <a:gd name="connsiteY124" fmla="*/ 441325 h 777875"/>
              <a:gd name="connsiteX125" fmla="*/ 1190625 w 5619750"/>
              <a:gd name="connsiteY125" fmla="*/ 441325 h 777875"/>
              <a:gd name="connsiteX126" fmla="*/ 1174750 w 5619750"/>
              <a:gd name="connsiteY126" fmla="*/ 406400 h 777875"/>
              <a:gd name="connsiteX127" fmla="*/ 1162050 w 5619750"/>
              <a:gd name="connsiteY127" fmla="*/ 381000 h 777875"/>
              <a:gd name="connsiteX128" fmla="*/ 1139825 w 5619750"/>
              <a:gd name="connsiteY128" fmla="*/ 406400 h 777875"/>
              <a:gd name="connsiteX129" fmla="*/ 1120775 w 5619750"/>
              <a:gd name="connsiteY129" fmla="*/ 441325 h 777875"/>
              <a:gd name="connsiteX130" fmla="*/ 1111250 w 5619750"/>
              <a:gd name="connsiteY130" fmla="*/ 444500 h 777875"/>
              <a:gd name="connsiteX131" fmla="*/ 1085850 w 5619750"/>
              <a:gd name="connsiteY131" fmla="*/ 333375 h 777875"/>
              <a:gd name="connsiteX132" fmla="*/ 1047750 w 5619750"/>
              <a:gd name="connsiteY132" fmla="*/ 390525 h 777875"/>
              <a:gd name="connsiteX133" fmla="*/ 1019175 w 5619750"/>
              <a:gd name="connsiteY133" fmla="*/ 333375 h 777875"/>
              <a:gd name="connsiteX134" fmla="*/ 981075 w 5619750"/>
              <a:gd name="connsiteY134" fmla="*/ 339725 h 777875"/>
              <a:gd name="connsiteX135" fmla="*/ 911225 w 5619750"/>
              <a:gd name="connsiteY135" fmla="*/ 438150 h 777875"/>
              <a:gd name="connsiteX136" fmla="*/ 892175 w 5619750"/>
              <a:gd name="connsiteY136" fmla="*/ 447675 h 777875"/>
              <a:gd name="connsiteX137" fmla="*/ 850900 w 5619750"/>
              <a:gd name="connsiteY137" fmla="*/ 438150 h 777875"/>
              <a:gd name="connsiteX138" fmla="*/ 812800 w 5619750"/>
              <a:gd name="connsiteY138" fmla="*/ 444500 h 777875"/>
              <a:gd name="connsiteX139" fmla="*/ 765175 w 5619750"/>
              <a:gd name="connsiteY139" fmla="*/ 434975 h 777875"/>
              <a:gd name="connsiteX140" fmla="*/ 732630 w 5619750"/>
              <a:gd name="connsiteY140" fmla="*/ 491331 h 777875"/>
              <a:gd name="connsiteX141" fmla="*/ 717550 w 5619750"/>
              <a:gd name="connsiteY141" fmla="*/ 454025 h 777875"/>
              <a:gd name="connsiteX142" fmla="*/ 711200 w 5619750"/>
              <a:gd name="connsiteY142" fmla="*/ 393700 h 777875"/>
              <a:gd name="connsiteX143" fmla="*/ 698500 w 5619750"/>
              <a:gd name="connsiteY143" fmla="*/ 374650 h 777875"/>
              <a:gd name="connsiteX144" fmla="*/ 663575 w 5619750"/>
              <a:gd name="connsiteY144" fmla="*/ 441325 h 777875"/>
              <a:gd name="connsiteX145" fmla="*/ 628650 w 5619750"/>
              <a:gd name="connsiteY145" fmla="*/ 454025 h 777875"/>
              <a:gd name="connsiteX146" fmla="*/ 584200 w 5619750"/>
              <a:gd name="connsiteY146" fmla="*/ 508000 h 777875"/>
              <a:gd name="connsiteX147" fmla="*/ 476250 w 5619750"/>
              <a:gd name="connsiteY147" fmla="*/ 504825 h 777875"/>
              <a:gd name="connsiteX148" fmla="*/ 472282 w 5619750"/>
              <a:gd name="connsiteY148" fmla="*/ 517525 h 777875"/>
              <a:gd name="connsiteX149" fmla="*/ 349250 w 5619750"/>
              <a:gd name="connsiteY149" fmla="*/ 517525 h 777875"/>
              <a:gd name="connsiteX150" fmla="*/ 320675 w 5619750"/>
              <a:gd name="connsiteY150" fmla="*/ 564356 h 777875"/>
              <a:gd name="connsiteX151" fmla="*/ 276225 w 5619750"/>
              <a:gd name="connsiteY151" fmla="*/ 510381 h 777875"/>
              <a:gd name="connsiteX152" fmla="*/ 234157 w 5619750"/>
              <a:gd name="connsiteY152" fmla="*/ 526257 h 777875"/>
              <a:gd name="connsiteX153" fmla="*/ 219075 w 5619750"/>
              <a:gd name="connsiteY153" fmla="*/ 587375 h 777875"/>
              <a:gd name="connsiteX154" fmla="*/ 180975 w 5619750"/>
              <a:gd name="connsiteY154" fmla="*/ 654050 h 777875"/>
              <a:gd name="connsiteX155" fmla="*/ 171450 w 5619750"/>
              <a:gd name="connsiteY155" fmla="*/ 669925 h 777875"/>
              <a:gd name="connsiteX156" fmla="*/ 107950 w 5619750"/>
              <a:gd name="connsiteY156" fmla="*/ 666750 h 777875"/>
              <a:gd name="connsiteX157" fmla="*/ 31750 w 5619750"/>
              <a:gd name="connsiteY157" fmla="*/ 777875 h 777875"/>
              <a:gd name="connsiteX158" fmla="*/ 0 w 5619750"/>
              <a:gd name="connsiteY158" fmla="*/ 774700 h 777875"/>
              <a:gd name="connsiteX0" fmla="*/ 5619750 w 5619750"/>
              <a:gd name="connsiteY0" fmla="*/ 209550 h 774700"/>
              <a:gd name="connsiteX1" fmla="*/ 5540375 w 5619750"/>
              <a:gd name="connsiteY1" fmla="*/ 209550 h 774700"/>
              <a:gd name="connsiteX2" fmla="*/ 5505450 w 5619750"/>
              <a:gd name="connsiteY2" fmla="*/ 146050 h 774700"/>
              <a:gd name="connsiteX3" fmla="*/ 5470525 w 5619750"/>
              <a:gd name="connsiteY3" fmla="*/ 146050 h 774700"/>
              <a:gd name="connsiteX4" fmla="*/ 5448300 w 5619750"/>
              <a:gd name="connsiteY4" fmla="*/ 104775 h 774700"/>
              <a:gd name="connsiteX5" fmla="*/ 5365750 w 5619750"/>
              <a:gd name="connsiteY5" fmla="*/ 111125 h 774700"/>
              <a:gd name="connsiteX6" fmla="*/ 5337175 w 5619750"/>
              <a:gd name="connsiteY6" fmla="*/ 152400 h 774700"/>
              <a:gd name="connsiteX7" fmla="*/ 5330825 w 5619750"/>
              <a:gd name="connsiteY7" fmla="*/ 171450 h 774700"/>
              <a:gd name="connsiteX8" fmla="*/ 5292725 w 5619750"/>
              <a:gd name="connsiteY8" fmla="*/ 174625 h 774700"/>
              <a:gd name="connsiteX9" fmla="*/ 5280025 w 5619750"/>
              <a:gd name="connsiteY9" fmla="*/ 158750 h 774700"/>
              <a:gd name="connsiteX10" fmla="*/ 5232400 w 5619750"/>
              <a:gd name="connsiteY10" fmla="*/ 158750 h 774700"/>
              <a:gd name="connsiteX11" fmla="*/ 5187950 w 5619750"/>
              <a:gd name="connsiteY11" fmla="*/ 107950 h 774700"/>
              <a:gd name="connsiteX12" fmla="*/ 5159375 w 5619750"/>
              <a:gd name="connsiteY12" fmla="*/ 0 h 774700"/>
              <a:gd name="connsiteX13" fmla="*/ 5127625 w 5619750"/>
              <a:gd name="connsiteY13" fmla="*/ 15875 h 774700"/>
              <a:gd name="connsiteX14" fmla="*/ 5092700 w 5619750"/>
              <a:gd name="connsiteY14" fmla="*/ 15875 h 774700"/>
              <a:gd name="connsiteX15" fmla="*/ 5057775 w 5619750"/>
              <a:gd name="connsiteY15" fmla="*/ 76200 h 774700"/>
              <a:gd name="connsiteX16" fmla="*/ 4984750 w 5619750"/>
              <a:gd name="connsiteY16" fmla="*/ 69850 h 774700"/>
              <a:gd name="connsiteX17" fmla="*/ 4951412 w 5619750"/>
              <a:gd name="connsiteY17" fmla="*/ 116681 h 774700"/>
              <a:gd name="connsiteX18" fmla="*/ 4908550 w 5619750"/>
              <a:gd name="connsiteY18" fmla="*/ 120650 h 774700"/>
              <a:gd name="connsiteX19" fmla="*/ 4895850 w 5619750"/>
              <a:gd name="connsiteY19" fmla="*/ 107950 h 774700"/>
              <a:gd name="connsiteX20" fmla="*/ 4832350 w 5619750"/>
              <a:gd name="connsiteY20" fmla="*/ 104775 h 774700"/>
              <a:gd name="connsiteX21" fmla="*/ 4822825 w 5619750"/>
              <a:gd name="connsiteY21" fmla="*/ 113506 h 774700"/>
              <a:gd name="connsiteX22" fmla="*/ 4776787 w 5619750"/>
              <a:gd name="connsiteY22" fmla="*/ 115094 h 774700"/>
              <a:gd name="connsiteX23" fmla="*/ 4759325 w 5619750"/>
              <a:gd name="connsiteY23" fmla="*/ 152400 h 774700"/>
              <a:gd name="connsiteX24" fmla="*/ 4733925 w 5619750"/>
              <a:gd name="connsiteY24" fmla="*/ 215900 h 774700"/>
              <a:gd name="connsiteX25" fmla="*/ 4733925 w 5619750"/>
              <a:gd name="connsiteY25" fmla="*/ 215900 h 774700"/>
              <a:gd name="connsiteX26" fmla="*/ 4708525 w 5619750"/>
              <a:gd name="connsiteY26" fmla="*/ 219075 h 774700"/>
              <a:gd name="connsiteX27" fmla="*/ 4667250 w 5619750"/>
              <a:gd name="connsiteY27" fmla="*/ 279400 h 774700"/>
              <a:gd name="connsiteX28" fmla="*/ 4565650 w 5619750"/>
              <a:gd name="connsiteY28" fmla="*/ 276225 h 774700"/>
              <a:gd name="connsiteX29" fmla="*/ 4530725 w 5619750"/>
              <a:gd name="connsiteY29" fmla="*/ 161925 h 774700"/>
              <a:gd name="connsiteX30" fmla="*/ 4492625 w 5619750"/>
              <a:gd name="connsiteY30" fmla="*/ 146050 h 774700"/>
              <a:gd name="connsiteX31" fmla="*/ 4448175 w 5619750"/>
              <a:gd name="connsiteY31" fmla="*/ 168275 h 774700"/>
              <a:gd name="connsiteX32" fmla="*/ 4356100 w 5619750"/>
              <a:gd name="connsiteY32" fmla="*/ 330200 h 774700"/>
              <a:gd name="connsiteX33" fmla="*/ 4314825 w 5619750"/>
              <a:gd name="connsiteY33" fmla="*/ 212725 h 774700"/>
              <a:gd name="connsiteX34" fmla="*/ 4279900 w 5619750"/>
              <a:gd name="connsiteY34" fmla="*/ 279400 h 774700"/>
              <a:gd name="connsiteX35" fmla="*/ 4184650 w 5619750"/>
              <a:gd name="connsiteY35" fmla="*/ 282575 h 774700"/>
              <a:gd name="connsiteX36" fmla="*/ 4143375 w 5619750"/>
              <a:gd name="connsiteY36" fmla="*/ 346075 h 774700"/>
              <a:gd name="connsiteX37" fmla="*/ 4062412 w 5619750"/>
              <a:gd name="connsiteY37" fmla="*/ 347662 h 774700"/>
              <a:gd name="connsiteX38" fmla="*/ 4041775 w 5619750"/>
              <a:gd name="connsiteY38" fmla="*/ 358775 h 774700"/>
              <a:gd name="connsiteX39" fmla="*/ 4003675 w 5619750"/>
              <a:gd name="connsiteY39" fmla="*/ 295275 h 774700"/>
              <a:gd name="connsiteX40" fmla="*/ 3927475 w 5619750"/>
              <a:gd name="connsiteY40" fmla="*/ 288925 h 774700"/>
              <a:gd name="connsiteX41" fmla="*/ 3892550 w 5619750"/>
              <a:gd name="connsiteY41" fmla="*/ 222250 h 774700"/>
              <a:gd name="connsiteX42" fmla="*/ 3860800 w 5619750"/>
              <a:gd name="connsiteY42" fmla="*/ 222250 h 774700"/>
              <a:gd name="connsiteX43" fmla="*/ 3838575 w 5619750"/>
              <a:gd name="connsiteY43" fmla="*/ 142875 h 774700"/>
              <a:gd name="connsiteX44" fmla="*/ 3829050 w 5619750"/>
              <a:gd name="connsiteY44" fmla="*/ 117475 h 774700"/>
              <a:gd name="connsiteX45" fmla="*/ 3771900 w 5619750"/>
              <a:gd name="connsiteY45" fmla="*/ 190500 h 774700"/>
              <a:gd name="connsiteX46" fmla="*/ 3756025 w 5619750"/>
              <a:gd name="connsiteY46" fmla="*/ 225425 h 774700"/>
              <a:gd name="connsiteX47" fmla="*/ 3717925 w 5619750"/>
              <a:gd name="connsiteY47" fmla="*/ 231775 h 774700"/>
              <a:gd name="connsiteX48" fmla="*/ 3686175 w 5619750"/>
              <a:gd name="connsiteY48" fmla="*/ 161925 h 774700"/>
              <a:gd name="connsiteX49" fmla="*/ 3654425 w 5619750"/>
              <a:gd name="connsiteY49" fmla="*/ 228600 h 774700"/>
              <a:gd name="connsiteX50" fmla="*/ 3603625 w 5619750"/>
              <a:gd name="connsiteY50" fmla="*/ 222250 h 774700"/>
              <a:gd name="connsiteX51" fmla="*/ 3594100 w 5619750"/>
              <a:gd name="connsiteY51" fmla="*/ 193675 h 774700"/>
              <a:gd name="connsiteX52" fmla="*/ 3584575 w 5619750"/>
              <a:gd name="connsiteY52" fmla="*/ 174625 h 774700"/>
              <a:gd name="connsiteX53" fmla="*/ 3578225 w 5619750"/>
              <a:gd name="connsiteY53" fmla="*/ 158750 h 774700"/>
              <a:gd name="connsiteX54" fmla="*/ 3482975 w 5619750"/>
              <a:gd name="connsiteY54" fmla="*/ 161925 h 774700"/>
              <a:gd name="connsiteX55" fmla="*/ 3467100 w 5619750"/>
              <a:gd name="connsiteY55" fmla="*/ 168275 h 774700"/>
              <a:gd name="connsiteX56" fmla="*/ 3433762 w 5619750"/>
              <a:gd name="connsiteY56" fmla="*/ 174625 h 774700"/>
              <a:gd name="connsiteX57" fmla="*/ 3400425 w 5619750"/>
              <a:gd name="connsiteY57" fmla="*/ 193675 h 774700"/>
              <a:gd name="connsiteX58" fmla="*/ 3390900 w 5619750"/>
              <a:gd name="connsiteY58" fmla="*/ 241300 h 774700"/>
              <a:gd name="connsiteX59" fmla="*/ 3378200 w 5619750"/>
              <a:gd name="connsiteY59" fmla="*/ 263525 h 774700"/>
              <a:gd name="connsiteX60" fmla="*/ 3365500 w 5619750"/>
              <a:gd name="connsiteY60" fmla="*/ 301625 h 774700"/>
              <a:gd name="connsiteX61" fmla="*/ 3343275 w 5619750"/>
              <a:gd name="connsiteY61" fmla="*/ 266700 h 774700"/>
              <a:gd name="connsiteX62" fmla="*/ 3333750 w 5619750"/>
              <a:gd name="connsiteY62" fmla="*/ 241300 h 774700"/>
              <a:gd name="connsiteX63" fmla="*/ 3295650 w 5619750"/>
              <a:gd name="connsiteY63" fmla="*/ 238125 h 774700"/>
              <a:gd name="connsiteX64" fmla="*/ 3270250 w 5619750"/>
              <a:gd name="connsiteY64" fmla="*/ 193675 h 774700"/>
              <a:gd name="connsiteX65" fmla="*/ 3228975 w 5619750"/>
              <a:gd name="connsiteY65" fmla="*/ 254000 h 774700"/>
              <a:gd name="connsiteX66" fmla="*/ 3194050 w 5619750"/>
              <a:gd name="connsiteY66" fmla="*/ 254000 h 774700"/>
              <a:gd name="connsiteX67" fmla="*/ 3159125 w 5619750"/>
              <a:gd name="connsiteY67" fmla="*/ 295275 h 774700"/>
              <a:gd name="connsiteX68" fmla="*/ 3124200 w 5619750"/>
              <a:gd name="connsiteY68" fmla="*/ 288925 h 774700"/>
              <a:gd name="connsiteX69" fmla="*/ 3089275 w 5619750"/>
              <a:gd name="connsiteY69" fmla="*/ 241300 h 774700"/>
              <a:gd name="connsiteX70" fmla="*/ 3044825 w 5619750"/>
              <a:gd name="connsiteY70" fmla="*/ 238125 h 774700"/>
              <a:gd name="connsiteX71" fmla="*/ 3035300 w 5619750"/>
              <a:gd name="connsiteY71" fmla="*/ 209550 h 774700"/>
              <a:gd name="connsiteX72" fmla="*/ 3016250 w 5619750"/>
              <a:gd name="connsiteY72" fmla="*/ 187325 h 774700"/>
              <a:gd name="connsiteX73" fmla="*/ 2981325 w 5619750"/>
              <a:gd name="connsiteY73" fmla="*/ 241300 h 774700"/>
              <a:gd name="connsiteX74" fmla="*/ 2949575 w 5619750"/>
              <a:gd name="connsiteY74" fmla="*/ 187325 h 774700"/>
              <a:gd name="connsiteX75" fmla="*/ 2905125 w 5619750"/>
              <a:gd name="connsiteY75" fmla="*/ 184150 h 774700"/>
              <a:gd name="connsiteX76" fmla="*/ 2895600 w 5619750"/>
              <a:gd name="connsiteY76" fmla="*/ 168275 h 774700"/>
              <a:gd name="connsiteX77" fmla="*/ 2879725 w 5619750"/>
              <a:gd name="connsiteY77" fmla="*/ 171450 h 774700"/>
              <a:gd name="connsiteX78" fmla="*/ 2838450 w 5619750"/>
              <a:gd name="connsiteY78" fmla="*/ 114300 h 774700"/>
              <a:gd name="connsiteX79" fmla="*/ 2787650 w 5619750"/>
              <a:gd name="connsiteY79" fmla="*/ 120650 h 774700"/>
              <a:gd name="connsiteX80" fmla="*/ 2781300 w 5619750"/>
              <a:gd name="connsiteY80" fmla="*/ 133350 h 774700"/>
              <a:gd name="connsiteX81" fmla="*/ 2736850 w 5619750"/>
              <a:gd name="connsiteY81" fmla="*/ 133350 h 774700"/>
              <a:gd name="connsiteX82" fmla="*/ 2695575 w 5619750"/>
              <a:gd name="connsiteY82" fmla="*/ 200025 h 774700"/>
              <a:gd name="connsiteX83" fmla="*/ 2660650 w 5619750"/>
              <a:gd name="connsiteY83" fmla="*/ 200025 h 774700"/>
              <a:gd name="connsiteX84" fmla="*/ 2632075 w 5619750"/>
              <a:gd name="connsiteY84" fmla="*/ 149225 h 774700"/>
              <a:gd name="connsiteX85" fmla="*/ 2590800 w 5619750"/>
              <a:gd name="connsiteY85" fmla="*/ 190500 h 774700"/>
              <a:gd name="connsiteX86" fmla="*/ 2574925 w 5619750"/>
              <a:gd name="connsiteY86" fmla="*/ 203200 h 774700"/>
              <a:gd name="connsiteX87" fmla="*/ 2530475 w 5619750"/>
              <a:gd name="connsiteY87" fmla="*/ 200025 h 774700"/>
              <a:gd name="connsiteX88" fmla="*/ 2501900 w 5619750"/>
              <a:gd name="connsiteY88" fmla="*/ 171450 h 774700"/>
              <a:gd name="connsiteX89" fmla="*/ 2476500 w 5619750"/>
              <a:gd name="connsiteY89" fmla="*/ 130175 h 774700"/>
              <a:gd name="connsiteX90" fmla="*/ 2393950 w 5619750"/>
              <a:gd name="connsiteY90" fmla="*/ 133350 h 774700"/>
              <a:gd name="connsiteX91" fmla="*/ 2343150 w 5619750"/>
              <a:gd name="connsiteY91" fmla="*/ 79375 h 774700"/>
              <a:gd name="connsiteX92" fmla="*/ 2282825 w 5619750"/>
              <a:gd name="connsiteY92" fmla="*/ 31750 h 774700"/>
              <a:gd name="connsiteX93" fmla="*/ 2244725 w 5619750"/>
              <a:gd name="connsiteY93" fmla="*/ 25400 h 774700"/>
              <a:gd name="connsiteX94" fmla="*/ 2190750 w 5619750"/>
              <a:gd name="connsiteY94" fmla="*/ 149225 h 774700"/>
              <a:gd name="connsiteX95" fmla="*/ 2166144 w 5619750"/>
              <a:gd name="connsiteY95" fmla="*/ 207963 h 774700"/>
              <a:gd name="connsiteX96" fmla="*/ 2101850 w 5619750"/>
              <a:gd name="connsiteY96" fmla="*/ 216693 h 774700"/>
              <a:gd name="connsiteX97" fmla="*/ 2082801 w 5619750"/>
              <a:gd name="connsiteY97" fmla="*/ 223838 h 774700"/>
              <a:gd name="connsiteX98" fmla="*/ 1981200 w 5619750"/>
              <a:gd name="connsiteY98" fmla="*/ 225425 h 774700"/>
              <a:gd name="connsiteX99" fmla="*/ 1962150 w 5619750"/>
              <a:gd name="connsiteY99" fmla="*/ 209550 h 774700"/>
              <a:gd name="connsiteX100" fmla="*/ 1946275 w 5619750"/>
              <a:gd name="connsiteY100" fmla="*/ 171450 h 774700"/>
              <a:gd name="connsiteX101" fmla="*/ 1927225 w 5619750"/>
              <a:gd name="connsiteY101" fmla="*/ 125412 h 774700"/>
              <a:gd name="connsiteX102" fmla="*/ 1885950 w 5619750"/>
              <a:gd name="connsiteY102" fmla="*/ 171450 h 774700"/>
              <a:gd name="connsiteX103" fmla="*/ 1860550 w 5619750"/>
              <a:gd name="connsiteY103" fmla="*/ 177800 h 774700"/>
              <a:gd name="connsiteX104" fmla="*/ 1759743 w 5619750"/>
              <a:gd name="connsiteY104" fmla="*/ 169863 h 774700"/>
              <a:gd name="connsiteX105" fmla="*/ 1724025 w 5619750"/>
              <a:gd name="connsiteY105" fmla="*/ 215900 h 774700"/>
              <a:gd name="connsiteX106" fmla="*/ 1682750 w 5619750"/>
              <a:gd name="connsiteY106" fmla="*/ 161925 h 774700"/>
              <a:gd name="connsiteX107" fmla="*/ 1641475 w 5619750"/>
              <a:gd name="connsiteY107" fmla="*/ 165100 h 774700"/>
              <a:gd name="connsiteX108" fmla="*/ 1612900 w 5619750"/>
              <a:gd name="connsiteY108" fmla="*/ 123825 h 774700"/>
              <a:gd name="connsiteX109" fmla="*/ 1603375 w 5619750"/>
              <a:gd name="connsiteY109" fmla="*/ 104775 h 774700"/>
              <a:gd name="connsiteX110" fmla="*/ 1584325 w 5619750"/>
              <a:gd name="connsiteY110" fmla="*/ 104775 h 774700"/>
              <a:gd name="connsiteX111" fmla="*/ 1539875 w 5619750"/>
              <a:gd name="connsiteY111" fmla="*/ 155575 h 774700"/>
              <a:gd name="connsiteX112" fmla="*/ 1511300 w 5619750"/>
              <a:gd name="connsiteY112" fmla="*/ 158750 h 774700"/>
              <a:gd name="connsiteX113" fmla="*/ 1479550 w 5619750"/>
              <a:gd name="connsiteY113" fmla="*/ 269875 h 774700"/>
              <a:gd name="connsiteX114" fmla="*/ 1463675 w 5619750"/>
              <a:gd name="connsiteY114" fmla="*/ 320675 h 774700"/>
              <a:gd name="connsiteX115" fmla="*/ 1409700 w 5619750"/>
              <a:gd name="connsiteY115" fmla="*/ 320675 h 774700"/>
              <a:gd name="connsiteX116" fmla="*/ 1384300 w 5619750"/>
              <a:gd name="connsiteY116" fmla="*/ 355600 h 774700"/>
              <a:gd name="connsiteX117" fmla="*/ 1365250 w 5619750"/>
              <a:gd name="connsiteY117" fmla="*/ 384175 h 774700"/>
              <a:gd name="connsiteX118" fmla="*/ 1343025 w 5619750"/>
              <a:gd name="connsiteY118" fmla="*/ 339725 h 774700"/>
              <a:gd name="connsiteX119" fmla="*/ 1336675 w 5619750"/>
              <a:gd name="connsiteY119" fmla="*/ 330200 h 774700"/>
              <a:gd name="connsiteX120" fmla="*/ 1323975 w 5619750"/>
              <a:gd name="connsiteY120" fmla="*/ 336550 h 774700"/>
              <a:gd name="connsiteX121" fmla="*/ 1298575 w 5619750"/>
              <a:gd name="connsiteY121" fmla="*/ 371475 h 774700"/>
              <a:gd name="connsiteX122" fmla="*/ 1263650 w 5619750"/>
              <a:gd name="connsiteY122" fmla="*/ 377825 h 774700"/>
              <a:gd name="connsiteX123" fmla="*/ 1238250 w 5619750"/>
              <a:gd name="connsiteY123" fmla="*/ 415925 h 774700"/>
              <a:gd name="connsiteX124" fmla="*/ 1222375 w 5619750"/>
              <a:gd name="connsiteY124" fmla="*/ 441325 h 774700"/>
              <a:gd name="connsiteX125" fmla="*/ 1190625 w 5619750"/>
              <a:gd name="connsiteY125" fmla="*/ 441325 h 774700"/>
              <a:gd name="connsiteX126" fmla="*/ 1174750 w 5619750"/>
              <a:gd name="connsiteY126" fmla="*/ 406400 h 774700"/>
              <a:gd name="connsiteX127" fmla="*/ 1162050 w 5619750"/>
              <a:gd name="connsiteY127" fmla="*/ 381000 h 774700"/>
              <a:gd name="connsiteX128" fmla="*/ 1139825 w 5619750"/>
              <a:gd name="connsiteY128" fmla="*/ 406400 h 774700"/>
              <a:gd name="connsiteX129" fmla="*/ 1120775 w 5619750"/>
              <a:gd name="connsiteY129" fmla="*/ 441325 h 774700"/>
              <a:gd name="connsiteX130" fmla="*/ 1111250 w 5619750"/>
              <a:gd name="connsiteY130" fmla="*/ 444500 h 774700"/>
              <a:gd name="connsiteX131" fmla="*/ 1085850 w 5619750"/>
              <a:gd name="connsiteY131" fmla="*/ 333375 h 774700"/>
              <a:gd name="connsiteX132" fmla="*/ 1047750 w 5619750"/>
              <a:gd name="connsiteY132" fmla="*/ 390525 h 774700"/>
              <a:gd name="connsiteX133" fmla="*/ 1019175 w 5619750"/>
              <a:gd name="connsiteY133" fmla="*/ 333375 h 774700"/>
              <a:gd name="connsiteX134" fmla="*/ 981075 w 5619750"/>
              <a:gd name="connsiteY134" fmla="*/ 339725 h 774700"/>
              <a:gd name="connsiteX135" fmla="*/ 911225 w 5619750"/>
              <a:gd name="connsiteY135" fmla="*/ 438150 h 774700"/>
              <a:gd name="connsiteX136" fmla="*/ 892175 w 5619750"/>
              <a:gd name="connsiteY136" fmla="*/ 447675 h 774700"/>
              <a:gd name="connsiteX137" fmla="*/ 850900 w 5619750"/>
              <a:gd name="connsiteY137" fmla="*/ 438150 h 774700"/>
              <a:gd name="connsiteX138" fmla="*/ 812800 w 5619750"/>
              <a:gd name="connsiteY138" fmla="*/ 444500 h 774700"/>
              <a:gd name="connsiteX139" fmla="*/ 765175 w 5619750"/>
              <a:gd name="connsiteY139" fmla="*/ 434975 h 774700"/>
              <a:gd name="connsiteX140" fmla="*/ 732630 w 5619750"/>
              <a:gd name="connsiteY140" fmla="*/ 491331 h 774700"/>
              <a:gd name="connsiteX141" fmla="*/ 717550 w 5619750"/>
              <a:gd name="connsiteY141" fmla="*/ 454025 h 774700"/>
              <a:gd name="connsiteX142" fmla="*/ 711200 w 5619750"/>
              <a:gd name="connsiteY142" fmla="*/ 393700 h 774700"/>
              <a:gd name="connsiteX143" fmla="*/ 698500 w 5619750"/>
              <a:gd name="connsiteY143" fmla="*/ 374650 h 774700"/>
              <a:gd name="connsiteX144" fmla="*/ 663575 w 5619750"/>
              <a:gd name="connsiteY144" fmla="*/ 441325 h 774700"/>
              <a:gd name="connsiteX145" fmla="*/ 628650 w 5619750"/>
              <a:gd name="connsiteY145" fmla="*/ 454025 h 774700"/>
              <a:gd name="connsiteX146" fmla="*/ 584200 w 5619750"/>
              <a:gd name="connsiteY146" fmla="*/ 508000 h 774700"/>
              <a:gd name="connsiteX147" fmla="*/ 476250 w 5619750"/>
              <a:gd name="connsiteY147" fmla="*/ 504825 h 774700"/>
              <a:gd name="connsiteX148" fmla="*/ 472282 w 5619750"/>
              <a:gd name="connsiteY148" fmla="*/ 517525 h 774700"/>
              <a:gd name="connsiteX149" fmla="*/ 349250 w 5619750"/>
              <a:gd name="connsiteY149" fmla="*/ 517525 h 774700"/>
              <a:gd name="connsiteX150" fmla="*/ 320675 w 5619750"/>
              <a:gd name="connsiteY150" fmla="*/ 564356 h 774700"/>
              <a:gd name="connsiteX151" fmla="*/ 276225 w 5619750"/>
              <a:gd name="connsiteY151" fmla="*/ 510381 h 774700"/>
              <a:gd name="connsiteX152" fmla="*/ 234157 w 5619750"/>
              <a:gd name="connsiteY152" fmla="*/ 526257 h 774700"/>
              <a:gd name="connsiteX153" fmla="*/ 219075 w 5619750"/>
              <a:gd name="connsiteY153" fmla="*/ 587375 h 774700"/>
              <a:gd name="connsiteX154" fmla="*/ 180975 w 5619750"/>
              <a:gd name="connsiteY154" fmla="*/ 654050 h 774700"/>
              <a:gd name="connsiteX155" fmla="*/ 171450 w 5619750"/>
              <a:gd name="connsiteY155" fmla="*/ 669925 h 774700"/>
              <a:gd name="connsiteX156" fmla="*/ 107950 w 5619750"/>
              <a:gd name="connsiteY156" fmla="*/ 666750 h 774700"/>
              <a:gd name="connsiteX157" fmla="*/ 31750 w 5619750"/>
              <a:gd name="connsiteY157" fmla="*/ 770731 h 774700"/>
              <a:gd name="connsiteX158" fmla="*/ 0 w 5619750"/>
              <a:gd name="connsiteY158" fmla="*/ 7747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5619750" h="774700">
                <a:moveTo>
                  <a:pt x="5619750" y="209550"/>
                </a:moveTo>
                <a:lnTo>
                  <a:pt x="5540375" y="209550"/>
                </a:lnTo>
                <a:lnTo>
                  <a:pt x="5505450" y="146050"/>
                </a:lnTo>
                <a:lnTo>
                  <a:pt x="5470525" y="146050"/>
                </a:lnTo>
                <a:lnTo>
                  <a:pt x="5448300" y="104775"/>
                </a:lnTo>
                <a:lnTo>
                  <a:pt x="5365750" y="111125"/>
                </a:lnTo>
                <a:lnTo>
                  <a:pt x="5337175" y="152400"/>
                </a:lnTo>
                <a:lnTo>
                  <a:pt x="5330825" y="171450"/>
                </a:lnTo>
                <a:lnTo>
                  <a:pt x="5292725" y="174625"/>
                </a:lnTo>
                <a:lnTo>
                  <a:pt x="5280025" y="158750"/>
                </a:lnTo>
                <a:lnTo>
                  <a:pt x="5232400" y="158750"/>
                </a:lnTo>
                <a:lnTo>
                  <a:pt x="5187950" y="107950"/>
                </a:lnTo>
                <a:lnTo>
                  <a:pt x="5159375" y="0"/>
                </a:lnTo>
                <a:lnTo>
                  <a:pt x="5127625" y="15875"/>
                </a:lnTo>
                <a:lnTo>
                  <a:pt x="5092700" y="15875"/>
                </a:lnTo>
                <a:lnTo>
                  <a:pt x="5057775" y="76200"/>
                </a:lnTo>
                <a:lnTo>
                  <a:pt x="4984750" y="69850"/>
                </a:lnTo>
                <a:lnTo>
                  <a:pt x="4951412" y="116681"/>
                </a:lnTo>
                <a:lnTo>
                  <a:pt x="4908550" y="120650"/>
                </a:lnTo>
                <a:lnTo>
                  <a:pt x="4895850" y="107950"/>
                </a:lnTo>
                <a:lnTo>
                  <a:pt x="4832350" y="104775"/>
                </a:lnTo>
                <a:lnTo>
                  <a:pt x="4822825" y="113506"/>
                </a:lnTo>
                <a:lnTo>
                  <a:pt x="4776787" y="115094"/>
                </a:lnTo>
                <a:lnTo>
                  <a:pt x="4759325" y="152400"/>
                </a:lnTo>
                <a:lnTo>
                  <a:pt x="4733925" y="215900"/>
                </a:lnTo>
                <a:lnTo>
                  <a:pt x="4733925" y="215900"/>
                </a:lnTo>
                <a:lnTo>
                  <a:pt x="4708525" y="219075"/>
                </a:lnTo>
                <a:lnTo>
                  <a:pt x="4667250" y="279400"/>
                </a:lnTo>
                <a:lnTo>
                  <a:pt x="4565650" y="276225"/>
                </a:lnTo>
                <a:lnTo>
                  <a:pt x="4530725" y="161925"/>
                </a:lnTo>
                <a:lnTo>
                  <a:pt x="4492625" y="146050"/>
                </a:lnTo>
                <a:lnTo>
                  <a:pt x="4448175" y="168275"/>
                </a:lnTo>
                <a:lnTo>
                  <a:pt x="4356100" y="330200"/>
                </a:lnTo>
                <a:lnTo>
                  <a:pt x="4314825" y="212725"/>
                </a:lnTo>
                <a:lnTo>
                  <a:pt x="4279900" y="279400"/>
                </a:lnTo>
                <a:lnTo>
                  <a:pt x="4184650" y="282575"/>
                </a:lnTo>
                <a:lnTo>
                  <a:pt x="4143375" y="346075"/>
                </a:lnTo>
                <a:lnTo>
                  <a:pt x="4062412" y="347662"/>
                </a:lnTo>
                <a:lnTo>
                  <a:pt x="4041775" y="358775"/>
                </a:lnTo>
                <a:lnTo>
                  <a:pt x="4003675" y="295275"/>
                </a:lnTo>
                <a:lnTo>
                  <a:pt x="3927475" y="288925"/>
                </a:lnTo>
                <a:lnTo>
                  <a:pt x="3892550" y="222250"/>
                </a:lnTo>
                <a:lnTo>
                  <a:pt x="3860800" y="222250"/>
                </a:lnTo>
                <a:lnTo>
                  <a:pt x="3838575" y="142875"/>
                </a:lnTo>
                <a:lnTo>
                  <a:pt x="3829050" y="117475"/>
                </a:lnTo>
                <a:lnTo>
                  <a:pt x="3771900" y="190500"/>
                </a:lnTo>
                <a:lnTo>
                  <a:pt x="3756025" y="225425"/>
                </a:lnTo>
                <a:lnTo>
                  <a:pt x="3717925" y="231775"/>
                </a:lnTo>
                <a:lnTo>
                  <a:pt x="3686175" y="161925"/>
                </a:lnTo>
                <a:lnTo>
                  <a:pt x="3654425" y="228600"/>
                </a:lnTo>
                <a:lnTo>
                  <a:pt x="3603625" y="222250"/>
                </a:lnTo>
                <a:lnTo>
                  <a:pt x="3594100" y="193675"/>
                </a:lnTo>
                <a:lnTo>
                  <a:pt x="3584575" y="174625"/>
                </a:lnTo>
                <a:lnTo>
                  <a:pt x="3578225" y="158750"/>
                </a:lnTo>
                <a:lnTo>
                  <a:pt x="3482975" y="161925"/>
                </a:lnTo>
                <a:lnTo>
                  <a:pt x="3467100" y="168275"/>
                </a:lnTo>
                <a:lnTo>
                  <a:pt x="3433762" y="174625"/>
                </a:lnTo>
                <a:lnTo>
                  <a:pt x="3400425" y="193675"/>
                </a:lnTo>
                <a:lnTo>
                  <a:pt x="3390900" y="241300"/>
                </a:lnTo>
                <a:lnTo>
                  <a:pt x="3378200" y="263525"/>
                </a:lnTo>
                <a:lnTo>
                  <a:pt x="3365500" y="301625"/>
                </a:lnTo>
                <a:lnTo>
                  <a:pt x="3343275" y="266700"/>
                </a:lnTo>
                <a:lnTo>
                  <a:pt x="3333750" y="241300"/>
                </a:lnTo>
                <a:lnTo>
                  <a:pt x="3295650" y="238125"/>
                </a:lnTo>
                <a:lnTo>
                  <a:pt x="3270250" y="193675"/>
                </a:lnTo>
                <a:lnTo>
                  <a:pt x="3228975" y="254000"/>
                </a:lnTo>
                <a:lnTo>
                  <a:pt x="3194050" y="254000"/>
                </a:lnTo>
                <a:lnTo>
                  <a:pt x="3159125" y="295275"/>
                </a:lnTo>
                <a:lnTo>
                  <a:pt x="3124200" y="288925"/>
                </a:lnTo>
                <a:lnTo>
                  <a:pt x="3089275" y="241300"/>
                </a:lnTo>
                <a:lnTo>
                  <a:pt x="3044825" y="238125"/>
                </a:lnTo>
                <a:lnTo>
                  <a:pt x="3035300" y="209550"/>
                </a:lnTo>
                <a:lnTo>
                  <a:pt x="3016250" y="187325"/>
                </a:lnTo>
                <a:lnTo>
                  <a:pt x="2981325" y="241300"/>
                </a:lnTo>
                <a:lnTo>
                  <a:pt x="2949575" y="187325"/>
                </a:lnTo>
                <a:lnTo>
                  <a:pt x="2905125" y="184150"/>
                </a:lnTo>
                <a:lnTo>
                  <a:pt x="2895600" y="168275"/>
                </a:lnTo>
                <a:lnTo>
                  <a:pt x="2879725" y="171450"/>
                </a:lnTo>
                <a:lnTo>
                  <a:pt x="2838450" y="114300"/>
                </a:lnTo>
                <a:lnTo>
                  <a:pt x="2787650" y="120650"/>
                </a:lnTo>
                <a:lnTo>
                  <a:pt x="2781300" y="133350"/>
                </a:lnTo>
                <a:lnTo>
                  <a:pt x="2736850" y="133350"/>
                </a:lnTo>
                <a:lnTo>
                  <a:pt x="2695575" y="200025"/>
                </a:lnTo>
                <a:lnTo>
                  <a:pt x="2660650" y="200025"/>
                </a:lnTo>
                <a:lnTo>
                  <a:pt x="2632075" y="149225"/>
                </a:lnTo>
                <a:lnTo>
                  <a:pt x="2590800" y="190500"/>
                </a:lnTo>
                <a:lnTo>
                  <a:pt x="2574925" y="203200"/>
                </a:lnTo>
                <a:lnTo>
                  <a:pt x="2530475" y="200025"/>
                </a:lnTo>
                <a:lnTo>
                  <a:pt x="2501900" y="171450"/>
                </a:lnTo>
                <a:lnTo>
                  <a:pt x="2476500" y="130175"/>
                </a:lnTo>
                <a:lnTo>
                  <a:pt x="2393950" y="133350"/>
                </a:lnTo>
                <a:lnTo>
                  <a:pt x="2343150" y="79375"/>
                </a:lnTo>
                <a:lnTo>
                  <a:pt x="2282825" y="31750"/>
                </a:lnTo>
                <a:lnTo>
                  <a:pt x="2244725" y="25400"/>
                </a:lnTo>
                <a:lnTo>
                  <a:pt x="2190750" y="149225"/>
                </a:lnTo>
                <a:lnTo>
                  <a:pt x="2166144" y="207963"/>
                </a:lnTo>
                <a:lnTo>
                  <a:pt x="2101850" y="216693"/>
                </a:lnTo>
                <a:lnTo>
                  <a:pt x="2082801" y="223838"/>
                </a:lnTo>
                <a:lnTo>
                  <a:pt x="1981200" y="225425"/>
                </a:lnTo>
                <a:lnTo>
                  <a:pt x="1962150" y="209550"/>
                </a:lnTo>
                <a:lnTo>
                  <a:pt x="1946275" y="171450"/>
                </a:lnTo>
                <a:lnTo>
                  <a:pt x="1927225" y="125412"/>
                </a:lnTo>
                <a:lnTo>
                  <a:pt x="1885950" y="171450"/>
                </a:lnTo>
                <a:lnTo>
                  <a:pt x="1860550" y="177800"/>
                </a:lnTo>
                <a:lnTo>
                  <a:pt x="1759743" y="169863"/>
                </a:lnTo>
                <a:lnTo>
                  <a:pt x="1724025" y="215900"/>
                </a:lnTo>
                <a:lnTo>
                  <a:pt x="1682750" y="161925"/>
                </a:lnTo>
                <a:lnTo>
                  <a:pt x="1641475" y="165100"/>
                </a:lnTo>
                <a:lnTo>
                  <a:pt x="1612900" y="123825"/>
                </a:lnTo>
                <a:lnTo>
                  <a:pt x="1603375" y="104775"/>
                </a:lnTo>
                <a:lnTo>
                  <a:pt x="1584325" y="104775"/>
                </a:lnTo>
                <a:lnTo>
                  <a:pt x="1539875" y="155575"/>
                </a:lnTo>
                <a:lnTo>
                  <a:pt x="1511300" y="158750"/>
                </a:lnTo>
                <a:lnTo>
                  <a:pt x="1479550" y="269875"/>
                </a:lnTo>
                <a:lnTo>
                  <a:pt x="1463675" y="320675"/>
                </a:lnTo>
                <a:lnTo>
                  <a:pt x="1409700" y="320675"/>
                </a:lnTo>
                <a:lnTo>
                  <a:pt x="1384300" y="355600"/>
                </a:lnTo>
                <a:lnTo>
                  <a:pt x="1365250" y="384175"/>
                </a:lnTo>
                <a:lnTo>
                  <a:pt x="1343025" y="339725"/>
                </a:lnTo>
                <a:lnTo>
                  <a:pt x="1336675" y="330200"/>
                </a:lnTo>
                <a:lnTo>
                  <a:pt x="1323975" y="336550"/>
                </a:lnTo>
                <a:lnTo>
                  <a:pt x="1298575" y="371475"/>
                </a:lnTo>
                <a:lnTo>
                  <a:pt x="1263650" y="377825"/>
                </a:lnTo>
                <a:lnTo>
                  <a:pt x="1238250" y="415925"/>
                </a:lnTo>
                <a:lnTo>
                  <a:pt x="1222375" y="441325"/>
                </a:lnTo>
                <a:lnTo>
                  <a:pt x="1190625" y="441325"/>
                </a:lnTo>
                <a:lnTo>
                  <a:pt x="1174750" y="406400"/>
                </a:lnTo>
                <a:lnTo>
                  <a:pt x="1162050" y="381000"/>
                </a:lnTo>
                <a:lnTo>
                  <a:pt x="1139825" y="406400"/>
                </a:lnTo>
                <a:lnTo>
                  <a:pt x="1120775" y="441325"/>
                </a:lnTo>
                <a:lnTo>
                  <a:pt x="1111250" y="444500"/>
                </a:lnTo>
                <a:lnTo>
                  <a:pt x="1085850" y="333375"/>
                </a:lnTo>
                <a:lnTo>
                  <a:pt x="1047750" y="390525"/>
                </a:lnTo>
                <a:lnTo>
                  <a:pt x="1019175" y="333375"/>
                </a:lnTo>
                <a:lnTo>
                  <a:pt x="981075" y="339725"/>
                </a:lnTo>
                <a:lnTo>
                  <a:pt x="911225" y="438150"/>
                </a:lnTo>
                <a:lnTo>
                  <a:pt x="892175" y="447675"/>
                </a:lnTo>
                <a:lnTo>
                  <a:pt x="850900" y="438150"/>
                </a:lnTo>
                <a:lnTo>
                  <a:pt x="812800" y="444500"/>
                </a:lnTo>
                <a:lnTo>
                  <a:pt x="765175" y="434975"/>
                </a:lnTo>
                <a:lnTo>
                  <a:pt x="732630" y="491331"/>
                </a:lnTo>
                <a:lnTo>
                  <a:pt x="717550" y="454025"/>
                </a:lnTo>
                <a:lnTo>
                  <a:pt x="711200" y="393700"/>
                </a:lnTo>
                <a:lnTo>
                  <a:pt x="698500" y="374650"/>
                </a:lnTo>
                <a:lnTo>
                  <a:pt x="663575" y="441325"/>
                </a:lnTo>
                <a:lnTo>
                  <a:pt x="628650" y="454025"/>
                </a:lnTo>
                <a:lnTo>
                  <a:pt x="584200" y="508000"/>
                </a:lnTo>
                <a:lnTo>
                  <a:pt x="476250" y="504825"/>
                </a:lnTo>
                <a:lnTo>
                  <a:pt x="472282" y="517525"/>
                </a:lnTo>
                <a:lnTo>
                  <a:pt x="349250" y="517525"/>
                </a:lnTo>
                <a:lnTo>
                  <a:pt x="320675" y="564356"/>
                </a:lnTo>
                <a:lnTo>
                  <a:pt x="276225" y="510381"/>
                </a:lnTo>
                <a:lnTo>
                  <a:pt x="234157" y="526257"/>
                </a:lnTo>
                <a:lnTo>
                  <a:pt x="219075" y="587375"/>
                </a:lnTo>
                <a:lnTo>
                  <a:pt x="180975" y="654050"/>
                </a:lnTo>
                <a:lnTo>
                  <a:pt x="171450" y="669925"/>
                </a:lnTo>
                <a:lnTo>
                  <a:pt x="107950" y="666750"/>
                </a:lnTo>
                <a:lnTo>
                  <a:pt x="31750" y="770731"/>
                </a:lnTo>
                <a:lnTo>
                  <a:pt x="0" y="774700"/>
                </a:lnTo>
              </a:path>
            </a:pathLst>
          </a:cu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43" name="TextBox 2542">
            <a:extLst>
              <a:ext uri="{FF2B5EF4-FFF2-40B4-BE49-F238E27FC236}">
                <a16:creationId xmlns:a16="http://schemas.microsoft.com/office/drawing/2014/main" id="{ADF1DB1D-B611-B474-ACD4-5128E509F08B}"/>
              </a:ext>
            </a:extLst>
          </p:cNvPr>
          <p:cNvSpPr txBox="1"/>
          <p:nvPr/>
        </p:nvSpPr>
        <p:spPr>
          <a:xfrm>
            <a:off x="4369177" y="3144087"/>
            <a:ext cx="784668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decrease</a:t>
            </a:r>
          </a:p>
        </p:txBody>
      </p:sp>
      <p:sp>
        <p:nvSpPr>
          <p:cNvPr id="2545" name="TextBox 2544">
            <a:extLst>
              <a:ext uri="{FF2B5EF4-FFF2-40B4-BE49-F238E27FC236}">
                <a16:creationId xmlns:a16="http://schemas.microsoft.com/office/drawing/2014/main" id="{E5CE04C6-E2A5-961A-9324-7B6F5CCD5D02}"/>
              </a:ext>
            </a:extLst>
          </p:cNvPr>
          <p:cNvSpPr txBox="1"/>
          <p:nvPr/>
        </p:nvSpPr>
        <p:spPr>
          <a:xfrm>
            <a:off x="6442027" y="171638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</a:t>
            </a:r>
          </a:p>
        </p:txBody>
      </p:sp>
      <p:sp>
        <p:nvSpPr>
          <p:cNvPr id="2546" name="TextBox 2545">
            <a:extLst>
              <a:ext uri="{FF2B5EF4-FFF2-40B4-BE49-F238E27FC236}">
                <a16:creationId xmlns:a16="http://schemas.microsoft.com/office/drawing/2014/main" id="{146CF760-997A-00CE-F7C7-E6A7E61E0124}"/>
              </a:ext>
            </a:extLst>
          </p:cNvPr>
          <p:cNvSpPr txBox="1"/>
          <p:nvPr/>
        </p:nvSpPr>
        <p:spPr>
          <a:xfrm>
            <a:off x="6442027" y="182907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180</a:t>
            </a:r>
          </a:p>
        </p:txBody>
      </p:sp>
      <p:sp>
        <p:nvSpPr>
          <p:cNvPr id="2547" name="TextBox 2546">
            <a:extLst>
              <a:ext uri="{FF2B5EF4-FFF2-40B4-BE49-F238E27FC236}">
                <a16:creationId xmlns:a16="http://schemas.microsoft.com/office/drawing/2014/main" id="{EFDE7AB8-2D3A-90AC-E03B-40AC92927DF2}"/>
              </a:ext>
            </a:extLst>
          </p:cNvPr>
          <p:cNvSpPr txBox="1"/>
          <p:nvPr/>
        </p:nvSpPr>
        <p:spPr>
          <a:xfrm>
            <a:off x="6442027" y="194175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160</a:t>
            </a:r>
          </a:p>
        </p:txBody>
      </p:sp>
      <p:sp>
        <p:nvSpPr>
          <p:cNvPr id="2548" name="TextBox 2547">
            <a:extLst>
              <a:ext uri="{FF2B5EF4-FFF2-40B4-BE49-F238E27FC236}">
                <a16:creationId xmlns:a16="http://schemas.microsoft.com/office/drawing/2014/main" id="{61B9EBA8-C705-426E-A643-D956DE73DF4C}"/>
              </a:ext>
            </a:extLst>
          </p:cNvPr>
          <p:cNvSpPr txBox="1"/>
          <p:nvPr/>
        </p:nvSpPr>
        <p:spPr>
          <a:xfrm>
            <a:off x="6442027" y="216712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120</a:t>
            </a:r>
          </a:p>
        </p:txBody>
      </p:sp>
      <p:sp>
        <p:nvSpPr>
          <p:cNvPr id="2549" name="TextBox 2548">
            <a:extLst>
              <a:ext uri="{FF2B5EF4-FFF2-40B4-BE49-F238E27FC236}">
                <a16:creationId xmlns:a16="http://schemas.microsoft.com/office/drawing/2014/main" id="{D5FFF4BD-CB5E-242D-850E-8B8F4E872202}"/>
              </a:ext>
            </a:extLst>
          </p:cNvPr>
          <p:cNvSpPr txBox="1"/>
          <p:nvPr/>
        </p:nvSpPr>
        <p:spPr>
          <a:xfrm>
            <a:off x="6396307" y="3415327"/>
            <a:ext cx="228600" cy="1280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–100</a:t>
            </a:r>
          </a:p>
        </p:txBody>
      </p:sp>
      <p:sp>
        <p:nvSpPr>
          <p:cNvPr id="2550" name="TextBox 2549">
            <a:extLst>
              <a:ext uri="{FF2B5EF4-FFF2-40B4-BE49-F238E27FC236}">
                <a16:creationId xmlns:a16="http://schemas.microsoft.com/office/drawing/2014/main" id="{42BE11E8-13D5-5CCC-FE49-41AB93F31F31}"/>
              </a:ext>
            </a:extLst>
          </p:cNvPr>
          <p:cNvSpPr txBox="1"/>
          <p:nvPr/>
        </p:nvSpPr>
        <p:spPr>
          <a:xfrm>
            <a:off x="6442027" y="227981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sp>
        <p:nvSpPr>
          <p:cNvPr id="2551" name="TextBox 2550">
            <a:extLst>
              <a:ext uri="{FF2B5EF4-FFF2-40B4-BE49-F238E27FC236}">
                <a16:creationId xmlns:a16="http://schemas.microsoft.com/office/drawing/2014/main" id="{66E55DE0-8D4A-3294-7583-DBC984433E18}"/>
              </a:ext>
            </a:extLst>
          </p:cNvPr>
          <p:cNvSpPr txBox="1"/>
          <p:nvPr/>
        </p:nvSpPr>
        <p:spPr>
          <a:xfrm>
            <a:off x="6442027" y="239249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sp>
        <p:nvSpPr>
          <p:cNvPr id="2552" name="TextBox 2551">
            <a:extLst>
              <a:ext uri="{FF2B5EF4-FFF2-40B4-BE49-F238E27FC236}">
                <a16:creationId xmlns:a16="http://schemas.microsoft.com/office/drawing/2014/main" id="{EAB3107A-9AEC-FE13-F392-D16CA5E774B8}"/>
              </a:ext>
            </a:extLst>
          </p:cNvPr>
          <p:cNvSpPr txBox="1"/>
          <p:nvPr/>
        </p:nvSpPr>
        <p:spPr>
          <a:xfrm>
            <a:off x="6442027" y="250518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sp>
        <p:nvSpPr>
          <p:cNvPr id="2553" name="TextBox 2552">
            <a:extLst>
              <a:ext uri="{FF2B5EF4-FFF2-40B4-BE49-F238E27FC236}">
                <a16:creationId xmlns:a16="http://schemas.microsoft.com/office/drawing/2014/main" id="{6A416DD0-DE75-63AC-6F0A-6E51DAEC5AA9}"/>
              </a:ext>
            </a:extLst>
          </p:cNvPr>
          <p:cNvSpPr txBox="1"/>
          <p:nvPr/>
        </p:nvSpPr>
        <p:spPr>
          <a:xfrm>
            <a:off x="6442027" y="261786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sp>
        <p:nvSpPr>
          <p:cNvPr id="2554" name="TextBox 2553">
            <a:extLst>
              <a:ext uri="{FF2B5EF4-FFF2-40B4-BE49-F238E27FC236}">
                <a16:creationId xmlns:a16="http://schemas.microsoft.com/office/drawing/2014/main" id="{F19EED39-2C68-9D2B-22CF-B3B78570F66F}"/>
              </a:ext>
            </a:extLst>
          </p:cNvPr>
          <p:cNvSpPr txBox="1"/>
          <p:nvPr/>
        </p:nvSpPr>
        <p:spPr>
          <a:xfrm>
            <a:off x="6442027" y="273055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sp>
        <p:nvSpPr>
          <p:cNvPr id="2555" name="TextBox 2554">
            <a:extLst>
              <a:ext uri="{FF2B5EF4-FFF2-40B4-BE49-F238E27FC236}">
                <a16:creationId xmlns:a16="http://schemas.microsoft.com/office/drawing/2014/main" id="{963ADC64-8AF6-72D7-4B81-F76EE082AC52}"/>
              </a:ext>
            </a:extLst>
          </p:cNvPr>
          <p:cNvSpPr txBox="1"/>
          <p:nvPr/>
        </p:nvSpPr>
        <p:spPr>
          <a:xfrm>
            <a:off x="6442027" y="284323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2556" name="TextBox 2555">
            <a:extLst>
              <a:ext uri="{FF2B5EF4-FFF2-40B4-BE49-F238E27FC236}">
                <a16:creationId xmlns:a16="http://schemas.microsoft.com/office/drawing/2014/main" id="{8A7B069B-0D9B-339E-283E-E3297731B81B}"/>
              </a:ext>
            </a:extLst>
          </p:cNvPr>
          <p:cNvSpPr txBox="1"/>
          <p:nvPr/>
        </p:nvSpPr>
        <p:spPr>
          <a:xfrm>
            <a:off x="6442027" y="295592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–20</a:t>
            </a:r>
          </a:p>
        </p:txBody>
      </p:sp>
      <p:sp>
        <p:nvSpPr>
          <p:cNvPr id="2557" name="TextBox 2556">
            <a:extLst>
              <a:ext uri="{FF2B5EF4-FFF2-40B4-BE49-F238E27FC236}">
                <a16:creationId xmlns:a16="http://schemas.microsoft.com/office/drawing/2014/main" id="{C3168F78-5DA0-AC58-06FB-4A7A0D03541B}"/>
              </a:ext>
            </a:extLst>
          </p:cNvPr>
          <p:cNvSpPr txBox="1"/>
          <p:nvPr/>
        </p:nvSpPr>
        <p:spPr>
          <a:xfrm>
            <a:off x="6442027" y="3068605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–40</a:t>
            </a:r>
          </a:p>
        </p:txBody>
      </p:sp>
      <p:sp>
        <p:nvSpPr>
          <p:cNvPr id="2558" name="TextBox 2557">
            <a:extLst>
              <a:ext uri="{FF2B5EF4-FFF2-40B4-BE49-F238E27FC236}">
                <a16:creationId xmlns:a16="http://schemas.microsoft.com/office/drawing/2014/main" id="{70E38BBB-8862-DF05-E477-264D48DD74C9}"/>
              </a:ext>
            </a:extLst>
          </p:cNvPr>
          <p:cNvSpPr txBox="1"/>
          <p:nvPr/>
        </p:nvSpPr>
        <p:spPr>
          <a:xfrm>
            <a:off x="6442027" y="318129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–60</a:t>
            </a:r>
          </a:p>
        </p:txBody>
      </p:sp>
      <p:sp>
        <p:nvSpPr>
          <p:cNvPr id="2559" name="TextBox 2558">
            <a:extLst>
              <a:ext uri="{FF2B5EF4-FFF2-40B4-BE49-F238E27FC236}">
                <a16:creationId xmlns:a16="http://schemas.microsoft.com/office/drawing/2014/main" id="{ADBFD7A7-6512-5E62-004F-C98C19CA03CA}"/>
              </a:ext>
            </a:extLst>
          </p:cNvPr>
          <p:cNvSpPr txBox="1"/>
          <p:nvPr/>
        </p:nvSpPr>
        <p:spPr>
          <a:xfrm>
            <a:off x="6442027" y="3293974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–80</a:t>
            </a:r>
          </a:p>
        </p:txBody>
      </p:sp>
      <p:cxnSp>
        <p:nvCxnSpPr>
          <p:cNvPr id="2562" name="Straight Connector 2561">
            <a:extLst>
              <a:ext uri="{FF2B5EF4-FFF2-40B4-BE49-F238E27FC236}">
                <a16:creationId xmlns:a16="http://schemas.microsoft.com/office/drawing/2014/main" id="{D2C3DCB7-75D2-022D-CEAC-DC5A3272BB90}"/>
              </a:ext>
            </a:extLst>
          </p:cNvPr>
          <p:cNvCxnSpPr>
            <a:cxnSpLocks/>
          </p:cNvCxnSpPr>
          <p:nvPr/>
        </p:nvCxnSpPr>
        <p:spPr>
          <a:xfrm>
            <a:off x="6680255" y="1772935"/>
            <a:ext cx="0" cy="170078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3" name="Straight Connector 2562">
            <a:extLst>
              <a:ext uri="{FF2B5EF4-FFF2-40B4-BE49-F238E27FC236}">
                <a16:creationId xmlns:a16="http://schemas.microsoft.com/office/drawing/2014/main" id="{90956355-C734-E85F-A9DB-40EFBAC503C9}"/>
              </a:ext>
            </a:extLst>
          </p:cNvPr>
          <p:cNvCxnSpPr>
            <a:cxnSpLocks/>
          </p:cNvCxnSpPr>
          <p:nvPr/>
        </p:nvCxnSpPr>
        <p:spPr>
          <a:xfrm rot="5400000">
            <a:off x="6665773" y="1758958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4" name="Straight Connector 2563">
            <a:extLst>
              <a:ext uri="{FF2B5EF4-FFF2-40B4-BE49-F238E27FC236}">
                <a16:creationId xmlns:a16="http://schemas.microsoft.com/office/drawing/2014/main" id="{587F70B2-7082-044E-BA15-3E33C2C950A7}"/>
              </a:ext>
            </a:extLst>
          </p:cNvPr>
          <p:cNvCxnSpPr>
            <a:cxnSpLocks/>
          </p:cNvCxnSpPr>
          <p:nvPr/>
        </p:nvCxnSpPr>
        <p:spPr>
          <a:xfrm rot="5400000">
            <a:off x="6668218" y="3458994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5" name="Straight Connector 2564">
            <a:extLst>
              <a:ext uri="{FF2B5EF4-FFF2-40B4-BE49-F238E27FC236}">
                <a16:creationId xmlns:a16="http://schemas.microsoft.com/office/drawing/2014/main" id="{CD0E0BDE-864B-4448-C080-39FCC1BC98B1}"/>
              </a:ext>
            </a:extLst>
          </p:cNvPr>
          <p:cNvCxnSpPr>
            <a:cxnSpLocks/>
          </p:cNvCxnSpPr>
          <p:nvPr/>
        </p:nvCxnSpPr>
        <p:spPr>
          <a:xfrm rot="5400000">
            <a:off x="6664422" y="1872294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6" name="Straight Connector 2565">
            <a:extLst>
              <a:ext uri="{FF2B5EF4-FFF2-40B4-BE49-F238E27FC236}">
                <a16:creationId xmlns:a16="http://schemas.microsoft.com/office/drawing/2014/main" id="{87EEF516-9560-2668-7A18-8752D08CD082}"/>
              </a:ext>
            </a:extLst>
          </p:cNvPr>
          <p:cNvCxnSpPr>
            <a:cxnSpLocks/>
          </p:cNvCxnSpPr>
          <p:nvPr/>
        </p:nvCxnSpPr>
        <p:spPr>
          <a:xfrm rot="5400000">
            <a:off x="6664422" y="1985630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7" name="Straight Connector 2566">
            <a:extLst>
              <a:ext uri="{FF2B5EF4-FFF2-40B4-BE49-F238E27FC236}">
                <a16:creationId xmlns:a16="http://schemas.microsoft.com/office/drawing/2014/main" id="{20500604-F8F2-B24A-DCFF-74E5452DD9D9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212302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8" name="Straight Connector 2567">
            <a:extLst>
              <a:ext uri="{FF2B5EF4-FFF2-40B4-BE49-F238E27FC236}">
                <a16:creationId xmlns:a16="http://schemas.microsoft.com/office/drawing/2014/main" id="{4C726A41-BDD7-D0DD-9CF2-E484D4E0FAF3}"/>
              </a:ext>
            </a:extLst>
          </p:cNvPr>
          <p:cNvCxnSpPr>
            <a:cxnSpLocks/>
          </p:cNvCxnSpPr>
          <p:nvPr/>
        </p:nvCxnSpPr>
        <p:spPr>
          <a:xfrm flipH="1">
            <a:off x="6650203" y="2794552"/>
            <a:ext cx="2743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9" name="Straight Connector 2568">
            <a:extLst>
              <a:ext uri="{FF2B5EF4-FFF2-40B4-BE49-F238E27FC236}">
                <a16:creationId xmlns:a16="http://schemas.microsoft.com/office/drawing/2014/main" id="{367B2F75-EC97-34BC-C1BE-F3BC4133A6FA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552310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0" name="Straight Connector 2569">
            <a:extLst>
              <a:ext uri="{FF2B5EF4-FFF2-40B4-BE49-F238E27FC236}">
                <a16:creationId xmlns:a16="http://schemas.microsoft.com/office/drawing/2014/main" id="{4A842EB0-5684-3A22-9207-34D1A99E8A1F}"/>
              </a:ext>
            </a:extLst>
          </p:cNvPr>
          <p:cNvCxnSpPr>
            <a:cxnSpLocks/>
          </p:cNvCxnSpPr>
          <p:nvPr/>
        </p:nvCxnSpPr>
        <p:spPr>
          <a:xfrm rot="5400000">
            <a:off x="7820471" y="1737456"/>
            <a:ext cx="0" cy="23408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1" name="Straight Connector 2570">
            <a:extLst>
              <a:ext uri="{FF2B5EF4-FFF2-40B4-BE49-F238E27FC236}">
                <a16:creationId xmlns:a16="http://schemas.microsoft.com/office/drawing/2014/main" id="{75CFDEF8-611D-B580-6F20-82E5AF0D0225}"/>
              </a:ext>
            </a:extLst>
          </p:cNvPr>
          <p:cNvCxnSpPr>
            <a:cxnSpLocks/>
          </p:cNvCxnSpPr>
          <p:nvPr/>
        </p:nvCxnSpPr>
        <p:spPr>
          <a:xfrm rot="5400000">
            <a:off x="6664422" y="3118990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2" name="Straight Connector 2571">
            <a:extLst>
              <a:ext uri="{FF2B5EF4-FFF2-40B4-BE49-F238E27FC236}">
                <a16:creationId xmlns:a16="http://schemas.microsoft.com/office/drawing/2014/main" id="{2F5C6B02-38E0-384A-5DA1-F49F041524F8}"/>
              </a:ext>
            </a:extLst>
          </p:cNvPr>
          <p:cNvCxnSpPr>
            <a:cxnSpLocks/>
          </p:cNvCxnSpPr>
          <p:nvPr/>
        </p:nvCxnSpPr>
        <p:spPr>
          <a:xfrm rot="5400000">
            <a:off x="6665773" y="3345662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3" name="Straight Connector 2572">
            <a:extLst>
              <a:ext uri="{FF2B5EF4-FFF2-40B4-BE49-F238E27FC236}">
                <a16:creationId xmlns:a16="http://schemas.microsoft.com/office/drawing/2014/main" id="{95FB6B88-BC11-F97E-3B64-79D63447D87B}"/>
              </a:ext>
            </a:extLst>
          </p:cNvPr>
          <p:cNvCxnSpPr>
            <a:cxnSpLocks/>
          </p:cNvCxnSpPr>
          <p:nvPr/>
        </p:nvCxnSpPr>
        <p:spPr>
          <a:xfrm rot="5400000">
            <a:off x="6665773" y="3232326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4" name="Straight Connector 2573">
            <a:extLst>
              <a:ext uri="{FF2B5EF4-FFF2-40B4-BE49-F238E27FC236}">
                <a16:creationId xmlns:a16="http://schemas.microsoft.com/office/drawing/2014/main" id="{B8E16637-E767-8439-E36D-D14081A5E237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438974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5" name="Straight Connector 2574">
            <a:extLst>
              <a:ext uri="{FF2B5EF4-FFF2-40B4-BE49-F238E27FC236}">
                <a16:creationId xmlns:a16="http://schemas.microsoft.com/office/drawing/2014/main" id="{D97D9C3B-4011-E81F-54DF-1941909E89BF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325638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6" name="Straight Connector 2575">
            <a:extLst>
              <a:ext uri="{FF2B5EF4-FFF2-40B4-BE49-F238E27FC236}">
                <a16:creationId xmlns:a16="http://schemas.microsoft.com/office/drawing/2014/main" id="{6A579C25-E02C-8052-EC4C-35B1A0BBD8F4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665646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" name="Straight Connector 2576">
            <a:extLst>
              <a:ext uri="{FF2B5EF4-FFF2-40B4-BE49-F238E27FC236}">
                <a16:creationId xmlns:a16="http://schemas.microsoft.com/office/drawing/2014/main" id="{B0F81822-DF65-D451-9C99-94D0011F49F0}"/>
              </a:ext>
            </a:extLst>
          </p:cNvPr>
          <p:cNvCxnSpPr>
            <a:cxnSpLocks/>
          </p:cNvCxnSpPr>
          <p:nvPr/>
        </p:nvCxnSpPr>
        <p:spPr>
          <a:xfrm rot="5400000">
            <a:off x="6664422" y="3005654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" name="Straight Connector 2577">
            <a:extLst>
              <a:ext uri="{FF2B5EF4-FFF2-40B4-BE49-F238E27FC236}">
                <a16:creationId xmlns:a16="http://schemas.microsoft.com/office/drawing/2014/main" id="{54D81869-78AD-A338-AFDC-46438F7BF527}"/>
              </a:ext>
            </a:extLst>
          </p:cNvPr>
          <p:cNvCxnSpPr>
            <a:cxnSpLocks/>
          </p:cNvCxnSpPr>
          <p:nvPr/>
        </p:nvCxnSpPr>
        <p:spPr>
          <a:xfrm rot="5400000">
            <a:off x="6664422" y="2098966"/>
            <a:ext cx="0" cy="311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" name="TextBox 2560">
            <a:extLst>
              <a:ext uri="{FF2B5EF4-FFF2-40B4-BE49-F238E27FC236}">
                <a16:creationId xmlns:a16="http://schemas.microsoft.com/office/drawing/2014/main" id="{70FC417D-56A5-2046-E35B-F3C0F540EC0A}"/>
              </a:ext>
            </a:extLst>
          </p:cNvPr>
          <p:cNvSpPr txBox="1"/>
          <p:nvPr/>
        </p:nvSpPr>
        <p:spPr>
          <a:xfrm>
            <a:off x="6442027" y="2054440"/>
            <a:ext cx="182880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140</a:t>
            </a:r>
          </a:p>
        </p:txBody>
      </p:sp>
      <p:cxnSp>
        <p:nvCxnSpPr>
          <p:cNvPr id="2579" name="Straight Connector 2578">
            <a:extLst>
              <a:ext uri="{FF2B5EF4-FFF2-40B4-BE49-F238E27FC236}">
                <a16:creationId xmlns:a16="http://schemas.microsoft.com/office/drawing/2014/main" id="{ED6D6F32-9669-277F-7082-F94A921222E8}"/>
              </a:ext>
            </a:extLst>
          </p:cNvPr>
          <p:cNvCxnSpPr>
            <a:cxnSpLocks/>
          </p:cNvCxnSpPr>
          <p:nvPr/>
        </p:nvCxnSpPr>
        <p:spPr>
          <a:xfrm flipH="1">
            <a:off x="6671937" y="3190302"/>
            <a:ext cx="2309559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0" name="Group 2579">
            <a:extLst>
              <a:ext uri="{FF2B5EF4-FFF2-40B4-BE49-F238E27FC236}">
                <a16:creationId xmlns:a16="http://schemas.microsoft.com/office/drawing/2014/main" id="{8DB8D16C-C818-927D-998A-EB3A269F1B40}"/>
              </a:ext>
            </a:extLst>
          </p:cNvPr>
          <p:cNvGrpSpPr/>
          <p:nvPr/>
        </p:nvGrpSpPr>
        <p:grpSpPr>
          <a:xfrm>
            <a:off x="6916102" y="4226626"/>
            <a:ext cx="4430965" cy="1815727"/>
            <a:chOff x="6916102" y="3964234"/>
            <a:chExt cx="4430965" cy="1815727"/>
          </a:xfrm>
        </p:grpSpPr>
        <p:sp>
          <p:nvSpPr>
            <p:cNvPr id="2581" name="TextBox 2580">
              <a:extLst>
                <a:ext uri="{FF2B5EF4-FFF2-40B4-BE49-F238E27FC236}">
                  <a16:creationId xmlns:a16="http://schemas.microsoft.com/office/drawing/2014/main" id="{F4FAD4A5-6D47-F911-0058-4195D853392B}"/>
                </a:ext>
              </a:extLst>
            </p:cNvPr>
            <p:cNvSpPr txBox="1"/>
            <p:nvPr/>
          </p:nvSpPr>
          <p:spPr>
            <a:xfrm>
              <a:off x="6998333" y="3964234"/>
              <a:ext cx="2028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150</a:t>
              </a:r>
            </a:p>
          </p:txBody>
        </p:sp>
        <p:sp>
          <p:nvSpPr>
            <p:cNvPr id="2582" name="TextBox 2581">
              <a:extLst>
                <a:ext uri="{FF2B5EF4-FFF2-40B4-BE49-F238E27FC236}">
                  <a16:creationId xmlns:a16="http://schemas.microsoft.com/office/drawing/2014/main" id="{434A8031-8177-4A0E-CBFB-B62B9AC20D4E}"/>
                </a:ext>
              </a:extLst>
            </p:cNvPr>
            <p:cNvSpPr txBox="1"/>
            <p:nvPr/>
          </p:nvSpPr>
          <p:spPr>
            <a:xfrm>
              <a:off x="7049185" y="4637724"/>
              <a:ext cx="15202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2583" name="TextBox 2582">
              <a:extLst>
                <a:ext uri="{FF2B5EF4-FFF2-40B4-BE49-F238E27FC236}">
                  <a16:creationId xmlns:a16="http://schemas.microsoft.com/office/drawing/2014/main" id="{B1712EDC-8D2B-A1AE-3B6E-D93990953723}"/>
                </a:ext>
              </a:extLst>
            </p:cNvPr>
            <p:cNvSpPr txBox="1"/>
            <p:nvPr/>
          </p:nvSpPr>
          <p:spPr>
            <a:xfrm>
              <a:off x="6916102" y="5656850"/>
              <a:ext cx="28511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–100</a:t>
              </a:r>
            </a:p>
          </p:txBody>
        </p:sp>
        <p:grpSp>
          <p:nvGrpSpPr>
            <p:cNvPr id="2584" name="Group 2583">
              <a:extLst>
                <a:ext uri="{FF2B5EF4-FFF2-40B4-BE49-F238E27FC236}">
                  <a16:creationId xmlns:a16="http://schemas.microsoft.com/office/drawing/2014/main" id="{0B603C6A-A75F-58A5-2987-2F5AF85D6142}"/>
                </a:ext>
              </a:extLst>
            </p:cNvPr>
            <p:cNvGrpSpPr/>
            <p:nvPr/>
          </p:nvGrpSpPr>
          <p:grpSpPr>
            <a:xfrm>
              <a:off x="7220742" y="4019727"/>
              <a:ext cx="4126325" cy="1695054"/>
              <a:chOff x="6654214" y="4069422"/>
              <a:chExt cx="4126325" cy="1695054"/>
            </a:xfrm>
          </p:grpSpPr>
          <p:cxnSp>
            <p:nvCxnSpPr>
              <p:cNvPr id="2588" name="Straight Connector 2587">
                <a:extLst>
                  <a:ext uri="{FF2B5EF4-FFF2-40B4-BE49-F238E27FC236}">
                    <a16:creationId xmlns:a16="http://schemas.microsoft.com/office/drawing/2014/main" id="{DDFBF83B-5762-3BC2-AE6F-9F7C42D32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542" y="4073826"/>
                <a:ext cx="0" cy="169065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9" name="Straight Connector 2588">
                <a:extLst>
                  <a:ext uri="{FF2B5EF4-FFF2-40B4-BE49-F238E27FC236}">
                    <a16:creationId xmlns:a16="http://schemas.microsoft.com/office/drawing/2014/main" id="{E3D1832A-A674-C1D8-BA3E-E5C62BD507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4027" y="4041990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0" name="Straight Connector 2589">
                <a:extLst>
                  <a:ext uri="{FF2B5EF4-FFF2-40B4-BE49-F238E27FC236}">
                    <a16:creationId xmlns:a16="http://schemas.microsoft.com/office/drawing/2014/main" id="{F15EC109-49F4-E63C-35C4-11815A5DF5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4027" y="573704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1" name="Straight Connector 2590">
                <a:extLst>
                  <a:ext uri="{FF2B5EF4-FFF2-40B4-BE49-F238E27FC236}">
                    <a16:creationId xmlns:a16="http://schemas.microsoft.com/office/drawing/2014/main" id="{FC81B894-7DF7-E3F8-C142-3DBCB1121D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43802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2" name="Straight Connector 2591">
                <a:extLst>
                  <a:ext uri="{FF2B5EF4-FFF2-40B4-BE49-F238E27FC236}">
                    <a16:creationId xmlns:a16="http://schemas.microsoft.com/office/drawing/2014/main" id="{F714D6D1-5112-3926-22EE-7B6FD5CDC4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472154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3" name="Straight Connector 2592">
                <a:extLst>
                  <a:ext uri="{FF2B5EF4-FFF2-40B4-BE49-F238E27FC236}">
                    <a16:creationId xmlns:a16="http://schemas.microsoft.com/office/drawing/2014/main" id="{5BD29B39-EEA7-E924-61F0-BEDBB5C7C9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1459" y="5325420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4" name="Straight Connector 2593">
                <a:extLst>
                  <a:ext uri="{FF2B5EF4-FFF2-40B4-BE49-F238E27FC236}">
                    <a16:creationId xmlns:a16="http://schemas.microsoft.com/office/drawing/2014/main" id="{6E9309AE-75EC-9713-1404-23391C55D7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6595" y="5088046"/>
                <a:ext cx="412394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5" name="Straight Connector 2594">
                <a:extLst>
                  <a:ext uri="{FF2B5EF4-FFF2-40B4-BE49-F238E27FC236}">
                    <a16:creationId xmlns:a16="http://schemas.microsoft.com/office/drawing/2014/main" id="{60D865B4-DC5E-9985-D9D5-77D5C1210AE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81646" y="539791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85" name="TextBox 2584">
              <a:extLst>
                <a:ext uri="{FF2B5EF4-FFF2-40B4-BE49-F238E27FC236}">
                  <a16:creationId xmlns:a16="http://schemas.microsoft.com/office/drawing/2014/main" id="{D57EB0FB-D297-964C-2B5D-76DCB4595C42}"/>
                </a:ext>
              </a:extLst>
            </p:cNvPr>
            <p:cNvSpPr txBox="1"/>
            <p:nvPr/>
          </p:nvSpPr>
          <p:spPr>
            <a:xfrm>
              <a:off x="7049185" y="4983014"/>
              <a:ext cx="15202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586" name="TextBox 2585">
              <a:extLst>
                <a:ext uri="{FF2B5EF4-FFF2-40B4-BE49-F238E27FC236}">
                  <a16:creationId xmlns:a16="http://schemas.microsoft.com/office/drawing/2014/main" id="{CD5E4540-1072-C471-21E0-7280D16B1DD6}"/>
                </a:ext>
              </a:extLst>
            </p:cNvPr>
            <p:cNvSpPr txBox="1"/>
            <p:nvPr/>
          </p:nvSpPr>
          <p:spPr>
            <a:xfrm>
              <a:off x="7018330" y="5252545"/>
              <a:ext cx="1828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–50</a:t>
              </a:r>
            </a:p>
          </p:txBody>
        </p:sp>
        <p:sp>
          <p:nvSpPr>
            <p:cNvPr id="2587" name="TextBox 2586">
              <a:extLst>
                <a:ext uri="{FF2B5EF4-FFF2-40B4-BE49-F238E27FC236}">
                  <a16:creationId xmlns:a16="http://schemas.microsoft.com/office/drawing/2014/main" id="{6F0504D6-13A6-D67B-DACE-CA6FCF866E82}"/>
                </a:ext>
              </a:extLst>
            </p:cNvPr>
            <p:cNvSpPr txBox="1"/>
            <p:nvPr/>
          </p:nvSpPr>
          <p:spPr>
            <a:xfrm>
              <a:off x="6998333" y="4299510"/>
              <a:ext cx="2028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2596" name="Group 2595">
            <a:extLst>
              <a:ext uri="{FF2B5EF4-FFF2-40B4-BE49-F238E27FC236}">
                <a16:creationId xmlns:a16="http://schemas.microsoft.com/office/drawing/2014/main" id="{0D3EAC90-8396-500A-AB71-69FA266BA369}"/>
              </a:ext>
            </a:extLst>
          </p:cNvPr>
          <p:cNvGrpSpPr/>
          <p:nvPr/>
        </p:nvGrpSpPr>
        <p:grpSpPr>
          <a:xfrm>
            <a:off x="1023972" y="1706437"/>
            <a:ext cx="4452528" cy="1827955"/>
            <a:chOff x="1023972" y="1556011"/>
            <a:chExt cx="4452528" cy="1827955"/>
          </a:xfrm>
        </p:grpSpPr>
        <p:sp>
          <p:nvSpPr>
            <p:cNvPr id="2597" name="TextBox 2596">
              <a:extLst>
                <a:ext uri="{FF2B5EF4-FFF2-40B4-BE49-F238E27FC236}">
                  <a16:creationId xmlns:a16="http://schemas.microsoft.com/office/drawing/2014/main" id="{C66EFF1A-C2B8-E232-FBEC-64D69C3B4F45}"/>
                </a:ext>
              </a:extLst>
            </p:cNvPr>
            <p:cNvSpPr txBox="1"/>
            <p:nvPr/>
          </p:nvSpPr>
          <p:spPr>
            <a:xfrm>
              <a:off x="1115867" y="1556011"/>
              <a:ext cx="215157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150</a:t>
              </a:r>
            </a:p>
          </p:txBody>
        </p:sp>
        <p:sp>
          <p:nvSpPr>
            <p:cNvPr id="2598" name="TextBox 2597">
              <a:extLst>
                <a:ext uri="{FF2B5EF4-FFF2-40B4-BE49-F238E27FC236}">
                  <a16:creationId xmlns:a16="http://schemas.microsoft.com/office/drawing/2014/main" id="{20A6E50C-21B6-FA9E-708D-834410562508}"/>
                </a:ext>
              </a:extLst>
            </p:cNvPr>
            <p:cNvSpPr txBox="1"/>
            <p:nvPr/>
          </p:nvSpPr>
          <p:spPr>
            <a:xfrm>
              <a:off x="1106155" y="1724277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125</a:t>
              </a:r>
            </a:p>
          </p:txBody>
        </p:sp>
        <p:sp>
          <p:nvSpPr>
            <p:cNvPr id="2599" name="TextBox 2598">
              <a:extLst>
                <a:ext uri="{FF2B5EF4-FFF2-40B4-BE49-F238E27FC236}">
                  <a16:creationId xmlns:a16="http://schemas.microsoft.com/office/drawing/2014/main" id="{E48023B9-80C4-89B0-1272-893063E1469C}"/>
                </a:ext>
              </a:extLst>
            </p:cNvPr>
            <p:cNvSpPr txBox="1"/>
            <p:nvPr/>
          </p:nvSpPr>
          <p:spPr>
            <a:xfrm>
              <a:off x="1023972" y="3260855"/>
              <a:ext cx="307051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–100</a:t>
              </a:r>
            </a:p>
          </p:txBody>
        </p:sp>
        <p:sp>
          <p:nvSpPr>
            <p:cNvPr id="2600" name="TextBox 2599">
              <a:extLst>
                <a:ext uri="{FF2B5EF4-FFF2-40B4-BE49-F238E27FC236}">
                  <a16:creationId xmlns:a16="http://schemas.microsoft.com/office/drawing/2014/main" id="{98C898FF-3E4D-7496-9FEE-CE28AF7211CE}"/>
                </a:ext>
              </a:extLst>
            </p:cNvPr>
            <p:cNvSpPr txBox="1"/>
            <p:nvPr/>
          </p:nvSpPr>
          <p:spPr>
            <a:xfrm>
              <a:off x="1106155" y="1895008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2601" name="TextBox 2600">
              <a:extLst>
                <a:ext uri="{FF2B5EF4-FFF2-40B4-BE49-F238E27FC236}">
                  <a16:creationId xmlns:a16="http://schemas.microsoft.com/office/drawing/2014/main" id="{D4EE80B3-3796-1172-436B-3D284C476876}"/>
                </a:ext>
              </a:extLst>
            </p:cNvPr>
            <p:cNvSpPr txBox="1"/>
            <p:nvPr/>
          </p:nvSpPr>
          <p:spPr>
            <a:xfrm>
              <a:off x="1106155" y="2065738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2602" name="TextBox 2601">
              <a:extLst>
                <a:ext uri="{FF2B5EF4-FFF2-40B4-BE49-F238E27FC236}">
                  <a16:creationId xmlns:a16="http://schemas.microsoft.com/office/drawing/2014/main" id="{F1BAF756-28C0-8A7D-1DD5-7209B67BB7D9}"/>
                </a:ext>
              </a:extLst>
            </p:cNvPr>
            <p:cNvSpPr txBox="1"/>
            <p:nvPr/>
          </p:nvSpPr>
          <p:spPr>
            <a:xfrm>
              <a:off x="1106155" y="2236468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2603" name="TextBox 2602">
              <a:extLst>
                <a:ext uri="{FF2B5EF4-FFF2-40B4-BE49-F238E27FC236}">
                  <a16:creationId xmlns:a16="http://schemas.microsoft.com/office/drawing/2014/main" id="{A8ACF918-6290-AD5E-F894-E5712BC0DB88}"/>
                </a:ext>
              </a:extLst>
            </p:cNvPr>
            <p:cNvSpPr txBox="1"/>
            <p:nvPr/>
          </p:nvSpPr>
          <p:spPr>
            <a:xfrm>
              <a:off x="1106155" y="2407199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2604" name="TextBox 2603">
              <a:extLst>
                <a:ext uri="{FF2B5EF4-FFF2-40B4-BE49-F238E27FC236}">
                  <a16:creationId xmlns:a16="http://schemas.microsoft.com/office/drawing/2014/main" id="{9479D5EF-15B6-C239-D241-0FE65BD79B75}"/>
                </a:ext>
              </a:extLst>
            </p:cNvPr>
            <p:cNvSpPr txBox="1"/>
            <p:nvPr/>
          </p:nvSpPr>
          <p:spPr>
            <a:xfrm>
              <a:off x="1106155" y="2577929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05" name="TextBox 2604">
              <a:extLst>
                <a:ext uri="{FF2B5EF4-FFF2-40B4-BE49-F238E27FC236}">
                  <a16:creationId xmlns:a16="http://schemas.microsoft.com/office/drawing/2014/main" id="{BCAEBBBA-404C-16F2-F8B3-B3792505233C}"/>
                </a:ext>
              </a:extLst>
            </p:cNvPr>
            <p:cNvSpPr txBox="1"/>
            <p:nvPr/>
          </p:nvSpPr>
          <p:spPr>
            <a:xfrm>
              <a:off x="1106155" y="2748660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dirty="0">
                  <a:latin typeface="Arial" panose="020B0604020202020204"/>
                </a:rPr>
                <a:t>–</a:t>
              </a: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2606" name="TextBox 2605">
              <a:extLst>
                <a:ext uri="{FF2B5EF4-FFF2-40B4-BE49-F238E27FC236}">
                  <a16:creationId xmlns:a16="http://schemas.microsoft.com/office/drawing/2014/main" id="{F79E6EBB-BD29-43DB-56C7-F262695CEB9A}"/>
                </a:ext>
              </a:extLst>
            </p:cNvPr>
            <p:cNvSpPr txBox="1"/>
            <p:nvPr/>
          </p:nvSpPr>
          <p:spPr>
            <a:xfrm>
              <a:off x="1106155" y="3090120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–75</a:t>
              </a:r>
            </a:p>
          </p:txBody>
        </p:sp>
        <p:grpSp>
          <p:nvGrpSpPr>
            <p:cNvPr id="2607" name="Group 2606">
              <a:extLst>
                <a:ext uri="{FF2B5EF4-FFF2-40B4-BE49-F238E27FC236}">
                  <a16:creationId xmlns:a16="http://schemas.microsoft.com/office/drawing/2014/main" id="{0C1AB9D4-6BF7-B4BC-CBEC-21AFE09D3451}"/>
                </a:ext>
              </a:extLst>
            </p:cNvPr>
            <p:cNvGrpSpPr/>
            <p:nvPr/>
          </p:nvGrpSpPr>
          <p:grpSpPr>
            <a:xfrm>
              <a:off x="1346055" y="1612661"/>
              <a:ext cx="4130445" cy="1708942"/>
              <a:chOff x="1340899" y="1623256"/>
              <a:chExt cx="4126325" cy="1700440"/>
            </a:xfrm>
          </p:grpSpPr>
          <p:cxnSp>
            <p:nvCxnSpPr>
              <p:cNvPr id="2609" name="Straight Connector 2608">
                <a:extLst>
                  <a:ext uri="{FF2B5EF4-FFF2-40B4-BE49-F238E27FC236}">
                    <a16:creationId xmlns:a16="http://schemas.microsoft.com/office/drawing/2014/main" id="{B5A5E545-994C-C42A-B364-45357FD3F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6227" y="1623256"/>
                <a:ext cx="0" cy="17004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0" name="Straight Connector 2609">
                <a:extLst>
                  <a:ext uri="{FF2B5EF4-FFF2-40B4-BE49-F238E27FC236}">
                    <a16:creationId xmlns:a16="http://schemas.microsoft.com/office/drawing/2014/main" id="{F513072A-7D60-A079-5D14-DF0BD4FE77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70712" y="1600705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1" name="Straight Connector 2610">
                <a:extLst>
                  <a:ext uri="{FF2B5EF4-FFF2-40B4-BE49-F238E27FC236}">
                    <a16:creationId xmlns:a16="http://schemas.microsoft.com/office/drawing/2014/main" id="{A805D3D5-FCA9-BC04-5B46-88459F094E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70712" y="3294092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2" name="Straight Connector 2611">
                <a:extLst>
                  <a:ext uri="{FF2B5EF4-FFF2-40B4-BE49-F238E27FC236}">
                    <a16:creationId xmlns:a16="http://schemas.microsoft.com/office/drawing/2014/main" id="{3C1D1666-A1FE-231C-847F-0F1E423D541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1770044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3" name="Straight Connector 2612">
                <a:extLst>
                  <a:ext uri="{FF2B5EF4-FFF2-40B4-BE49-F238E27FC236}">
                    <a16:creationId xmlns:a16="http://schemas.microsoft.com/office/drawing/2014/main" id="{E5751FF2-AA7C-9C25-ACD7-2DCCC1930C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1939383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4" name="Straight Connector 2613">
                <a:extLst>
                  <a:ext uri="{FF2B5EF4-FFF2-40B4-BE49-F238E27FC236}">
                    <a16:creationId xmlns:a16="http://schemas.microsoft.com/office/drawing/2014/main" id="{EA3AB3B7-CBAE-3F28-2A62-8495DA691F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210591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5" name="Straight Connector 2614">
                <a:extLst>
                  <a:ext uri="{FF2B5EF4-FFF2-40B4-BE49-F238E27FC236}">
                    <a16:creationId xmlns:a16="http://schemas.microsoft.com/office/drawing/2014/main" id="{AF1438CA-A90A-ED09-642D-6C6091824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3280" y="2474832"/>
                <a:ext cx="5486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6" name="Straight Connector 2615">
                <a:extLst>
                  <a:ext uri="{FF2B5EF4-FFF2-40B4-BE49-F238E27FC236}">
                    <a16:creationId xmlns:a16="http://schemas.microsoft.com/office/drawing/2014/main" id="{94CD9565-8617-AE02-955B-809A708DFFA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2278061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7" name="Straight Connector 2616">
                <a:extLst>
                  <a:ext uri="{FF2B5EF4-FFF2-40B4-BE49-F238E27FC236}">
                    <a16:creationId xmlns:a16="http://schemas.microsoft.com/office/drawing/2014/main" id="{1F31322C-C240-3600-3B20-7C7E68C42D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05252" y="579394"/>
                <a:ext cx="0" cy="412394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8" name="Straight Connector 2617">
                <a:extLst>
                  <a:ext uri="{FF2B5EF4-FFF2-40B4-BE49-F238E27FC236}">
                    <a16:creationId xmlns:a16="http://schemas.microsoft.com/office/drawing/2014/main" id="{90906167-2DCF-34D8-2CB7-9EBE2AF285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2955417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9" name="Straight Connector 2618">
                <a:extLst>
                  <a:ext uri="{FF2B5EF4-FFF2-40B4-BE49-F238E27FC236}">
                    <a16:creationId xmlns:a16="http://schemas.microsoft.com/office/drawing/2014/main" id="{61C14313-36D2-9902-4297-131CC8B95F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8144" y="2983306"/>
                <a:ext cx="406908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0" name="Straight Connector 2619">
                <a:extLst>
                  <a:ext uri="{FF2B5EF4-FFF2-40B4-BE49-F238E27FC236}">
                    <a16:creationId xmlns:a16="http://schemas.microsoft.com/office/drawing/2014/main" id="{C003C7BB-81DF-23EF-C31B-A11AAB7684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3124756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1" name="Straight Connector 2620">
                <a:extLst>
                  <a:ext uri="{FF2B5EF4-FFF2-40B4-BE49-F238E27FC236}">
                    <a16:creationId xmlns:a16="http://schemas.microsoft.com/office/drawing/2014/main" id="{6A61EB24-20A7-DE38-62BB-36026A9E0E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68331" y="2786078"/>
                <a:ext cx="0" cy="548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08" name="TextBox 2607">
              <a:extLst>
                <a:ext uri="{FF2B5EF4-FFF2-40B4-BE49-F238E27FC236}">
                  <a16:creationId xmlns:a16="http://schemas.microsoft.com/office/drawing/2014/main" id="{7D6C7A83-ED11-E501-E3CC-4F7C28A219FD}"/>
                </a:ext>
              </a:extLst>
            </p:cNvPr>
            <p:cNvSpPr txBox="1"/>
            <p:nvPr/>
          </p:nvSpPr>
          <p:spPr>
            <a:xfrm>
              <a:off x="1106155" y="2919390"/>
              <a:ext cx="219675" cy="123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–50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08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01B1-2C4A-3920-2926-99FB1809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63" y="324767"/>
            <a:ext cx="9364337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JAK Inhibitors and Cytopenias in JAKi-naïve patients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8B862E-E7B6-0F50-59FC-2DE9B532139E}"/>
              </a:ext>
            </a:extLst>
          </p:cNvPr>
          <p:cNvGraphicFramePr>
            <a:graphicFrameLocks noGrp="1"/>
          </p:cNvGraphicFramePr>
          <p:nvPr/>
        </p:nvGraphicFramePr>
        <p:xfrm>
          <a:off x="479425" y="1992613"/>
          <a:ext cx="11062788" cy="377821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185779">
                  <a:extLst>
                    <a:ext uri="{9D8B030D-6E8A-4147-A177-3AD203B41FA5}">
                      <a16:colId xmlns:a16="http://schemas.microsoft.com/office/drawing/2014/main" val="955936219"/>
                    </a:ext>
                  </a:extLst>
                </a:gridCol>
                <a:gridCol w="2185779">
                  <a:extLst>
                    <a:ext uri="{9D8B030D-6E8A-4147-A177-3AD203B41FA5}">
                      <a16:colId xmlns:a16="http://schemas.microsoft.com/office/drawing/2014/main" val="3854575671"/>
                    </a:ext>
                  </a:extLst>
                </a:gridCol>
                <a:gridCol w="1126363">
                  <a:extLst>
                    <a:ext uri="{9D8B030D-6E8A-4147-A177-3AD203B41FA5}">
                      <a16:colId xmlns:a16="http://schemas.microsoft.com/office/drawing/2014/main" val="3181649221"/>
                    </a:ext>
                  </a:extLst>
                </a:gridCol>
                <a:gridCol w="1126363">
                  <a:extLst>
                    <a:ext uri="{9D8B030D-6E8A-4147-A177-3AD203B41FA5}">
                      <a16:colId xmlns:a16="http://schemas.microsoft.com/office/drawing/2014/main" val="494288993"/>
                    </a:ext>
                  </a:extLst>
                </a:gridCol>
                <a:gridCol w="1126363">
                  <a:extLst>
                    <a:ext uri="{9D8B030D-6E8A-4147-A177-3AD203B41FA5}">
                      <a16:colId xmlns:a16="http://schemas.microsoft.com/office/drawing/2014/main" val="4118597860"/>
                    </a:ext>
                  </a:extLst>
                </a:gridCol>
                <a:gridCol w="1126363">
                  <a:extLst>
                    <a:ext uri="{9D8B030D-6E8A-4147-A177-3AD203B41FA5}">
                      <a16:colId xmlns:a16="http://schemas.microsoft.com/office/drawing/2014/main" val="2429813989"/>
                    </a:ext>
                  </a:extLst>
                </a:gridCol>
                <a:gridCol w="1092889">
                  <a:extLst>
                    <a:ext uri="{9D8B030D-6E8A-4147-A177-3AD203B41FA5}">
                      <a16:colId xmlns:a16="http://schemas.microsoft.com/office/drawing/2014/main" val="2496860959"/>
                    </a:ext>
                  </a:extLst>
                </a:gridCol>
                <a:gridCol w="1092889">
                  <a:extLst>
                    <a:ext uri="{9D8B030D-6E8A-4147-A177-3AD203B41FA5}">
                      <a16:colId xmlns:a16="http://schemas.microsoft.com/office/drawing/2014/main" val="1282006300"/>
                    </a:ext>
                  </a:extLst>
                </a:gridCol>
              </a:tblGrid>
              <a:tr h="8575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Trial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Study Arm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Grade 3/4 Anemia (%)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Grade 3/4 Thrombocytopenia (%)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Grade 3/4 Neutropenia (%)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55628"/>
                  </a:ext>
                </a:extLst>
              </a:tr>
              <a:tr h="34258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COMFORT-1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Ruxolitinib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45.2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12.9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7.1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119203"/>
                  </a:ext>
                </a:extLst>
              </a:tr>
              <a:tr h="342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Placebo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19.2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1.3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2.0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263827"/>
                  </a:ext>
                </a:extLst>
              </a:tr>
              <a:tr h="34258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JAKARTA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Fedratinib</a:t>
                      </a:r>
                      <a:r>
                        <a:rPr lang="en-US" sz="1400" baseline="30000" dirty="0">
                          <a:effectLst/>
                        </a:rPr>
                        <a:t>a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43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1191"/>
                  </a:ext>
                </a:extLst>
              </a:tr>
              <a:tr h="342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Placebo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43230"/>
                  </a:ext>
                </a:extLst>
              </a:tr>
              <a:tr h="34258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PERSIST-1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Pacritinib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15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96282"/>
                  </a:ext>
                </a:extLst>
              </a:tr>
              <a:tr h="342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9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3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-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/>
                        <a:t>Gr 4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</a:t>
                      </a: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812883"/>
                  </a:ext>
                </a:extLst>
              </a:tr>
              <a:tr h="34258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SIMPLIFY1</a:t>
                      </a:r>
                      <a:r>
                        <a:rPr lang="en-US" sz="1400" baseline="30000" dirty="0">
                          <a:effectLst/>
                        </a:rPr>
                        <a:t>4</a:t>
                      </a:r>
                      <a:endParaRPr lang="en-US" sz="14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Momelotinib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5.6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2.8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84456"/>
                  </a:ext>
                </a:extLst>
              </a:tr>
              <a:tr h="342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Ruxolitinib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4.6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4.6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25378"/>
                  </a:ext>
                </a:extLst>
              </a:tr>
              <a:tr h="180000"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84795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32E59B1-B8A3-F2DC-B343-5C44178689A0}"/>
              </a:ext>
            </a:extLst>
          </p:cNvPr>
          <p:cNvSpPr txBox="1"/>
          <p:nvPr/>
        </p:nvSpPr>
        <p:spPr>
          <a:xfrm>
            <a:off x="1989217" y="1556636"/>
            <a:ext cx="8213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Grade 3/4 Hematological Toxicity in Selected JAK Inhibitor Therapy Trials 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317FA6-2DBC-2906-6899-939E96F9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120" y="6075785"/>
            <a:ext cx="10754632" cy="717130"/>
          </a:xfrm>
        </p:spPr>
        <p:txBody>
          <a:bodyPr/>
          <a:lstStyle/>
          <a:p>
            <a:pPr algn="l"/>
            <a:r>
              <a:rPr lang="en-US" sz="900" dirty="0">
                <a:solidFill>
                  <a:schemeClr val="tx1"/>
                </a:solidFill>
              </a:rPr>
              <a:t>*Data are not from head-to-head trials and are not comparable across trials.</a:t>
            </a:r>
          </a:p>
          <a:p>
            <a:pPr algn="l"/>
            <a:r>
              <a:rPr lang="en-US" sz="900" baseline="30000" dirty="0">
                <a:solidFill>
                  <a:schemeClr val="tx1"/>
                </a:solidFill>
              </a:rPr>
              <a:t>a</a:t>
            </a:r>
            <a:r>
              <a:rPr lang="en-US" sz="900" dirty="0">
                <a:solidFill>
                  <a:schemeClr val="tx1"/>
                </a:solidFill>
              </a:rPr>
              <a:t>400 mg once daily dose.</a:t>
            </a: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BAT, best available therapy; JAK, Janus kinase. </a:t>
            </a:r>
          </a:p>
          <a:p>
            <a:pPr algn="l"/>
            <a:r>
              <a:rPr lang="en-US" sz="900" dirty="0">
                <a:solidFill>
                  <a:schemeClr val="tx1"/>
                </a:solidFill>
              </a:rPr>
              <a:t>1. </a:t>
            </a:r>
            <a:r>
              <a:rPr lang="da-DK" sz="900" dirty="0">
                <a:solidFill>
                  <a:schemeClr val="tx1"/>
                </a:solidFill>
              </a:rPr>
              <a:t>Vertovsek S, et al. </a:t>
            </a:r>
            <a:r>
              <a:rPr lang="da-DK" sz="900" i="1" dirty="0">
                <a:solidFill>
                  <a:schemeClr val="tx1"/>
                </a:solidFill>
              </a:rPr>
              <a:t>N Engl J Med</a:t>
            </a:r>
            <a:r>
              <a:rPr lang="da-DK" sz="900" dirty="0">
                <a:solidFill>
                  <a:schemeClr val="tx1"/>
                </a:solidFill>
              </a:rPr>
              <a:t>. 2012;366(9):799-807; </a:t>
            </a:r>
            <a:r>
              <a:rPr lang="en-GB" sz="900" dirty="0">
                <a:solidFill>
                  <a:schemeClr val="tx1"/>
                </a:solidFill>
              </a:rPr>
              <a:t>2. </a:t>
            </a:r>
            <a:r>
              <a:rPr lang="it-IT" sz="900" dirty="0">
                <a:solidFill>
                  <a:schemeClr val="tx1"/>
                </a:solidFill>
              </a:rPr>
              <a:t>Pardanani A, et al. </a:t>
            </a:r>
            <a:r>
              <a:rPr lang="it-IT" sz="900" i="1" dirty="0">
                <a:solidFill>
                  <a:schemeClr val="tx1"/>
                </a:solidFill>
              </a:rPr>
              <a:t>JAMA Oncol</a:t>
            </a:r>
            <a:r>
              <a:rPr lang="it-IT" sz="900" dirty="0">
                <a:solidFill>
                  <a:schemeClr val="tx1"/>
                </a:solidFill>
              </a:rPr>
              <a:t>. 2015;1(5):643-651</a:t>
            </a:r>
            <a:r>
              <a:rPr lang="en-GB" sz="900" dirty="0">
                <a:solidFill>
                  <a:schemeClr val="tx1"/>
                </a:solidFill>
              </a:rPr>
              <a:t>. 3. </a:t>
            </a:r>
            <a:r>
              <a:rPr lang="en-US" sz="900" kern="0" dirty="0">
                <a:solidFill>
                  <a:schemeClr val="tx1"/>
                </a:solidFill>
              </a:rPr>
              <a:t>Mesa R, et al. </a:t>
            </a:r>
            <a:r>
              <a:rPr lang="en-US" sz="900" i="1" kern="0" dirty="0">
                <a:solidFill>
                  <a:schemeClr val="tx1"/>
                </a:solidFill>
              </a:rPr>
              <a:t>Lancet Haematol</a:t>
            </a:r>
            <a:r>
              <a:rPr lang="en-US" sz="900" kern="0" dirty="0">
                <a:solidFill>
                  <a:schemeClr val="tx1"/>
                </a:solidFill>
              </a:rPr>
              <a:t>. 2017;4(5):e225-e236; </a:t>
            </a:r>
            <a:br>
              <a:rPr lang="en-US" sz="900" kern="0" dirty="0">
                <a:solidFill>
                  <a:schemeClr val="tx1"/>
                </a:solidFill>
              </a:rPr>
            </a:br>
            <a:r>
              <a:rPr lang="en-US" sz="900" kern="0" dirty="0">
                <a:solidFill>
                  <a:schemeClr val="tx1"/>
                </a:solidFill>
              </a:rPr>
              <a:t>4. Mesa RA, et al. </a:t>
            </a:r>
            <a:r>
              <a:rPr lang="en-US" sz="900" i="1" kern="0" dirty="0">
                <a:solidFill>
                  <a:schemeClr val="tx1"/>
                </a:solidFill>
              </a:rPr>
              <a:t>J Clin Oncol. </a:t>
            </a:r>
            <a:r>
              <a:rPr lang="en-US" sz="900" kern="0" dirty="0">
                <a:solidFill>
                  <a:schemeClr val="tx1"/>
                </a:solidFill>
              </a:rPr>
              <a:t>2017;35(34):3844.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4A769-A730-EE1E-3B44-A11D1258F7B9}"/>
              </a:ext>
            </a:extLst>
          </p:cNvPr>
          <p:cNvSpPr/>
          <p:nvPr/>
        </p:nvSpPr>
        <p:spPr>
          <a:xfrm>
            <a:off x="5647063" y="4910890"/>
            <a:ext cx="727512" cy="307881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9E571-8472-B146-9696-3BE0D255ECF8}"/>
              </a:ext>
            </a:extLst>
          </p:cNvPr>
          <p:cNvSpPr/>
          <p:nvPr/>
        </p:nvSpPr>
        <p:spPr>
          <a:xfrm>
            <a:off x="389263" y="5542384"/>
            <a:ext cx="11152950" cy="53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76" y="19548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Key Pathways Targeted by JAK inhibitors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D8453A-E358-98B0-1AD5-F30406C49FC5}"/>
              </a:ext>
            </a:extLst>
          </p:cNvPr>
          <p:cNvGrpSpPr>
            <a:grpSpLocks/>
          </p:cNvGrpSpPr>
          <p:nvPr/>
        </p:nvGrpSpPr>
        <p:grpSpPr>
          <a:xfrm>
            <a:off x="367468" y="2200667"/>
            <a:ext cx="11430000" cy="2657887"/>
            <a:chOff x="227449" y="1972430"/>
            <a:chExt cx="11133732" cy="234390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1B3F5D3-CD08-4B89-57C1-4257F206B904}"/>
                </a:ext>
              </a:extLst>
            </p:cNvPr>
            <p:cNvSpPr txBox="1"/>
            <p:nvPr/>
          </p:nvSpPr>
          <p:spPr>
            <a:xfrm>
              <a:off x="2496961" y="2555190"/>
              <a:ext cx="896784" cy="6463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+mn-lt"/>
                </a:rPr>
                <a:t>Ruxolitinib</a:t>
              </a:r>
              <a:r>
                <a:rPr lang="en-US" sz="1400" b="1" baseline="30000" dirty="0">
                  <a:latin typeface="+mn-lt"/>
                </a:rPr>
                <a:t>1</a:t>
              </a:r>
            </a:p>
            <a:p>
              <a:pPr algn="l"/>
              <a:r>
                <a:rPr lang="en-US" sz="1400" b="1" dirty="0"/>
                <a:t>Fedratinib</a:t>
              </a:r>
              <a:r>
                <a:rPr lang="en-US" sz="1400" b="1" baseline="30000" dirty="0"/>
                <a:t>2</a:t>
              </a:r>
            </a:p>
            <a:p>
              <a:pPr algn="l"/>
              <a:r>
                <a:rPr lang="en-US" sz="1400" b="1" dirty="0">
                  <a:latin typeface="+mn-lt"/>
                </a:rPr>
                <a:t>Pacritinib</a:t>
              </a:r>
              <a:r>
                <a:rPr lang="en-US" sz="1400" b="1" baseline="30000" dirty="0">
                  <a:latin typeface="+mn-lt"/>
                </a:rPr>
                <a:t>3</a:t>
              </a: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C649048E-A44D-FF31-6C16-15D3DBAC571E}"/>
                </a:ext>
              </a:extLst>
            </p:cNvPr>
            <p:cNvSpPr/>
            <p:nvPr/>
          </p:nvSpPr>
          <p:spPr bwMode="auto">
            <a:xfrm>
              <a:off x="227449" y="2332816"/>
              <a:ext cx="11133732" cy="1063823"/>
            </a:xfrm>
            <a:prstGeom prst="arc">
              <a:avLst>
                <a:gd name="adj1" fmla="val 11023082"/>
                <a:gd name="adj2" fmla="val 3051"/>
              </a:avLst>
            </a:prstGeom>
            <a:noFill/>
            <a:ln w="381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CFA638-042F-721C-517B-72635F953996}"/>
                </a:ext>
              </a:extLst>
            </p:cNvPr>
            <p:cNvGrpSpPr/>
            <p:nvPr/>
          </p:nvGrpSpPr>
          <p:grpSpPr>
            <a:xfrm rot="20807380">
              <a:off x="7611725" y="2377951"/>
              <a:ext cx="466925" cy="953439"/>
              <a:chOff x="7432160" y="2415460"/>
              <a:chExt cx="961662" cy="146885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7C00D92-893C-3EF7-92D7-B2902AEC1D92}"/>
                  </a:ext>
                </a:extLst>
              </p:cNvPr>
              <p:cNvGrpSpPr/>
              <p:nvPr/>
            </p:nvGrpSpPr>
            <p:grpSpPr>
              <a:xfrm>
                <a:off x="7763210" y="2415460"/>
                <a:ext cx="630612" cy="1409769"/>
                <a:chOff x="7763210" y="2415460"/>
                <a:chExt cx="630612" cy="1409769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5A26F54-2260-53B0-3BDC-52E6D26CFBFD}"/>
                    </a:ext>
                  </a:extLst>
                </p:cNvPr>
                <p:cNvGrpSpPr/>
                <p:nvPr/>
              </p:nvGrpSpPr>
              <p:grpSpPr>
                <a:xfrm>
                  <a:off x="7763210" y="2460028"/>
                  <a:ext cx="457177" cy="1365201"/>
                  <a:chOff x="8199147" y="2534459"/>
                  <a:chExt cx="457177" cy="1365201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9B1C51AE-EB46-1E65-FB75-6B58366FDE4F}"/>
                      </a:ext>
                    </a:extLst>
                  </p:cNvPr>
                  <p:cNvSpPr/>
                  <p:nvPr/>
                </p:nvSpPr>
                <p:spPr bwMode="auto">
                  <a:xfrm rot="1251181">
                    <a:off x="8199147" y="2534459"/>
                    <a:ext cx="212650" cy="1169581"/>
                  </a:xfrm>
                  <a:prstGeom prst="rect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 w="28575" cap="sq" cmpd="sng" algn="ctr">
                    <a:solidFill>
                      <a:schemeClr val="tx1">
                        <a:lumMod val="25000"/>
                        <a:lumOff val="7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9D2057F-0C03-F17C-8AEB-097DE01025CC}"/>
                      </a:ext>
                    </a:extLst>
                  </p:cNvPr>
                  <p:cNvSpPr/>
                  <p:nvPr/>
                </p:nvSpPr>
                <p:spPr bwMode="auto">
                  <a:xfrm rot="1251181">
                    <a:off x="8443674" y="2730079"/>
                    <a:ext cx="212650" cy="1169581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28575" cap="sq" cmpd="sng" algn="ctr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0E8325F-1E63-2D6E-E435-6A2FEAAC300E}"/>
                    </a:ext>
                  </a:extLst>
                </p:cNvPr>
                <p:cNvSpPr/>
                <p:nvPr/>
              </p:nvSpPr>
              <p:spPr bwMode="auto">
                <a:xfrm rot="17516475">
                  <a:off x="7592160" y="2659338"/>
                  <a:ext cx="738926" cy="251170"/>
                </a:xfrm>
                <a:prstGeom prst="ellipse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 w="28575" cap="sq" cmpd="sng" algn="ctr">
                  <a:solidFill>
                    <a:schemeClr val="tx1">
                      <a:lumMod val="25000"/>
                      <a:lumOff val="75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JAK1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BB3FD12-A474-485E-2C15-A9D78E4C384D}"/>
                    </a:ext>
                  </a:extLst>
                </p:cNvPr>
                <p:cNvSpPr/>
                <p:nvPr/>
              </p:nvSpPr>
              <p:spPr bwMode="auto">
                <a:xfrm rot="17655231">
                  <a:off x="7902597" y="2725428"/>
                  <a:ext cx="728684" cy="25376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8575" cap="sq" cmpd="sng" algn="ctr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JAK2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BEDB6B9-3DFF-BA77-4C4E-62629ABDDDAA}"/>
                  </a:ext>
                </a:extLst>
              </p:cNvPr>
              <p:cNvSpPr/>
              <p:nvPr/>
            </p:nvSpPr>
            <p:spPr bwMode="auto">
              <a:xfrm>
                <a:off x="7497787" y="3400068"/>
                <a:ext cx="215999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208975E-4EE4-5A35-EE83-3B192A1BE3EC}"/>
                  </a:ext>
                </a:extLst>
              </p:cNvPr>
              <p:cNvSpPr/>
              <p:nvPr/>
            </p:nvSpPr>
            <p:spPr bwMode="auto">
              <a:xfrm>
                <a:off x="7432160" y="3604626"/>
                <a:ext cx="215999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4CE15B3-FF08-BB2F-439E-3B6425C30D1D}"/>
                  </a:ext>
                </a:extLst>
              </p:cNvPr>
              <p:cNvSpPr/>
              <p:nvPr/>
            </p:nvSpPr>
            <p:spPr bwMode="auto">
              <a:xfrm>
                <a:off x="7836072" y="3429350"/>
                <a:ext cx="216001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65D61F7-6FC8-0EA2-3943-99253C4A9736}"/>
                  </a:ext>
                </a:extLst>
              </p:cNvPr>
              <p:cNvSpPr/>
              <p:nvPr/>
            </p:nvSpPr>
            <p:spPr bwMode="auto">
              <a:xfrm>
                <a:off x="7737203" y="3668312"/>
                <a:ext cx="216001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10BA045-A035-3219-D03A-DC5CC5EC1097}"/>
                </a:ext>
              </a:extLst>
            </p:cNvPr>
            <p:cNvGrpSpPr/>
            <p:nvPr/>
          </p:nvGrpSpPr>
          <p:grpSpPr>
            <a:xfrm>
              <a:off x="7523221" y="3832512"/>
              <a:ext cx="3432320" cy="397102"/>
              <a:chOff x="4244019" y="4765673"/>
              <a:chExt cx="8344663" cy="484637"/>
            </a:xfrm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98035FFD-0E24-C68B-0526-B17B83F6272C}"/>
                  </a:ext>
                </a:extLst>
              </p:cNvPr>
              <p:cNvSpPr/>
              <p:nvPr/>
            </p:nvSpPr>
            <p:spPr bwMode="auto">
              <a:xfrm>
                <a:off x="11338572" y="5034310"/>
                <a:ext cx="635303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F6C1094-4C8C-4211-A901-6E7EB84B8876}"/>
                  </a:ext>
                </a:extLst>
              </p:cNvPr>
              <p:cNvSpPr/>
              <p:nvPr/>
            </p:nvSpPr>
            <p:spPr bwMode="auto">
              <a:xfrm>
                <a:off x="11953381" y="4889551"/>
                <a:ext cx="635301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C98AFFA8-B003-D917-ED0B-DC77B4D4F3EF}"/>
                  </a:ext>
                </a:extLst>
              </p:cNvPr>
              <p:cNvSpPr/>
              <p:nvPr/>
            </p:nvSpPr>
            <p:spPr bwMode="auto">
              <a:xfrm>
                <a:off x="4244019" y="4910432"/>
                <a:ext cx="635302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20F38E51-B1A9-6DD1-7A68-C834E273D679}"/>
                  </a:ext>
                </a:extLst>
              </p:cNvPr>
              <p:cNvSpPr/>
              <p:nvPr/>
            </p:nvSpPr>
            <p:spPr bwMode="auto">
              <a:xfrm>
                <a:off x="4858824" y="4765673"/>
                <a:ext cx="635302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BA7D89-54DB-67EF-C8F1-B0CB3D653B6E}"/>
                </a:ext>
              </a:extLst>
            </p:cNvPr>
            <p:cNvSpPr/>
            <p:nvPr/>
          </p:nvSpPr>
          <p:spPr bwMode="auto">
            <a:xfrm rot="429372">
              <a:off x="7645875" y="2168517"/>
              <a:ext cx="604212" cy="291538"/>
            </a:xfrm>
            <a:prstGeom prst="ellipse">
              <a:avLst/>
            </a:prstGeom>
            <a:solidFill>
              <a:schemeClr val="accent5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DC42508-77EF-662A-751E-5F6362E195E9}"/>
                </a:ext>
              </a:extLst>
            </p:cNvPr>
            <p:cNvSpPr/>
            <p:nvPr/>
          </p:nvSpPr>
          <p:spPr bwMode="auto">
            <a:xfrm rot="429372">
              <a:off x="7680413" y="2040185"/>
              <a:ext cx="557751" cy="291538"/>
            </a:xfrm>
            <a:prstGeom prst="ellipse">
              <a:avLst/>
            </a:prstGeom>
            <a:solidFill>
              <a:schemeClr val="bg1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39EC76-186D-7BE7-3970-E1997BA1985C}"/>
                </a:ext>
              </a:extLst>
            </p:cNvPr>
            <p:cNvSpPr txBox="1"/>
            <p:nvPr/>
          </p:nvSpPr>
          <p:spPr>
            <a:xfrm rot="474541">
              <a:off x="7812697" y="2322240"/>
              <a:ext cx="274816" cy="122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+mn-lt"/>
                </a:rPr>
                <a:t>IL-6R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997043-FAEA-0539-0272-E87D9F45D3BA}"/>
                </a:ext>
              </a:extLst>
            </p:cNvPr>
            <p:cNvSpPr/>
            <p:nvPr/>
          </p:nvSpPr>
          <p:spPr bwMode="auto">
            <a:xfrm rot="429372">
              <a:off x="7761941" y="1992688"/>
              <a:ext cx="421622" cy="1790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</a:rPr>
                <a:t>IL-6</a:t>
              </a:r>
            </a:p>
          </p:txBody>
        </p: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93CD68D8-10EA-CC53-6D44-E8C6B941CD65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7453915" y="3333018"/>
              <a:ext cx="230766" cy="458037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E328A367-0542-2C26-C8BD-ED99EE7CBD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02033" y="3315934"/>
              <a:ext cx="176183" cy="440756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B64412-A00D-4770-1A08-07CBB981A9B6}"/>
                </a:ext>
              </a:extLst>
            </p:cNvPr>
            <p:cNvSpPr txBox="1"/>
            <p:nvPr/>
          </p:nvSpPr>
          <p:spPr>
            <a:xfrm>
              <a:off x="8056981" y="3223285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B9B827-0ADB-291A-D11C-3A86EBEF6F14}"/>
                </a:ext>
              </a:extLst>
            </p:cNvPr>
            <p:cNvSpPr txBox="1"/>
            <p:nvPr/>
          </p:nvSpPr>
          <p:spPr>
            <a:xfrm>
              <a:off x="7416947" y="3283497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45C0D7A-48BE-0D98-CFB3-C74D8AAE7A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38575" y="2197319"/>
              <a:ext cx="24116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76A056-5E49-2CF8-63FA-81BE599F6F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30201" y="2082919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A1A306-3AFA-A520-B967-3B57169AC87E}"/>
                </a:ext>
              </a:extLst>
            </p:cNvPr>
            <p:cNvSpPr txBox="1"/>
            <p:nvPr/>
          </p:nvSpPr>
          <p:spPr>
            <a:xfrm>
              <a:off x="8720413" y="2062220"/>
              <a:ext cx="106599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+mn-lt"/>
                </a:rPr>
                <a:t>Momelotinib</a:t>
              </a:r>
              <a:r>
                <a:rPr lang="en-US" sz="1400" b="1" baseline="30000" dirty="0">
                  <a:latin typeface="+mn-lt"/>
                </a:rPr>
                <a:t>4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06CE18E-589C-B031-8D10-F39E4FE07F45}"/>
                </a:ext>
              </a:extLst>
            </p:cNvPr>
            <p:cNvSpPr/>
            <p:nvPr/>
          </p:nvSpPr>
          <p:spPr bwMode="auto">
            <a:xfrm>
              <a:off x="5846584" y="2125047"/>
              <a:ext cx="635824" cy="335875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4982BCD-BC8F-F3E1-81F2-9AE98DD64103}"/>
                </a:ext>
              </a:extLst>
            </p:cNvPr>
            <p:cNvSpPr/>
            <p:nvPr/>
          </p:nvSpPr>
          <p:spPr bwMode="auto">
            <a:xfrm>
              <a:off x="5944173" y="1972430"/>
              <a:ext cx="440646" cy="335875"/>
            </a:xfrm>
            <a:prstGeom prst="rect">
              <a:avLst/>
            </a:prstGeom>
            <a:solidFill>
              <a:schemeClr val="bg1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EFC447E-113A-1668-B2AE-55D7F31E335E}"/>
                </a:ext>
              </a:extLst>
            </p:cNvPr>
            <p:cNvSpPr txBox="1"/>
            <p:nvPr/>
          </p:nvSpPr>
          <p:spPr>
            <a:xfrm>
              <a:off x="6007401" y="2315364"/>
              <a:ext cx="32380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 b="1" dirty="0">
                  <a:latin typeface="+mn-lt"/>
                </a:rPr>
                <a:t>ACRV1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D79C7C0-4868-124D-ED87-606842A591D0}"/>
                </a:ext>
              </a:extLst>
            </p:cNvPr>
            <p:cNvSpPr/>
            <p:nvPr/>
          </p:nvSpPr>
          <p:spPr bwMode="auto">
            <a:xfrm>
              <a:off x="5964553" y="2014296"/>
              <a:ext cx="410248" cy="28307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</a:rPr>
                <a:t>BMP6</a:t>
              </a:r>
            </a:p>
          </p:txBody>
        </p:sp>
        <p:cxnSp>
          <p:nvCxnSpPr>
            <p:cNvPr id="78" name="Connector: Curved 77">
              <a:extLst>
                <a:ext uri="{FF2B5EF4-FFF2-40B4-BE49-F238E27FC236}">
                  <a16:creationId xmlns:a16="http://schemas.microsoft.com/office/drawing/2014/main" id="{75E40547-1969-867F-2E57-6A04D6058E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59605" y="2541777"/>
              <a:ext cx="176183" cy="440756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E13619B-DF77-F29E-DE40-2DDF3BDCEAE6}"/>
                </a:ext>
              </a:extLst>
            </p:cNvPr>
            <p:cNvSpPr txBox="1"/>
            <p:nvPr/>
          </p:nvSpPr>
          <p:spPr>
            <a:xfrm>
              <a:off x="6215377" y="2500871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F67F0C9-F83E-E55A-A2C2-D08BC62FE2C0}"/>
                </a:ext>
              </a:extLst>
            </p:cNvPr>
            <p:cNvSpPr/>
            <p:nvPr/>
          </p:nvSpPr>
          <p:spPr bwMode="auto">
            <a:xfrm>
              <a:off x="6058038" y="3124323"/>
              <a:ext cx="519358" cy="148344"/>
            </a:xfrm>
            <a:prstGeom prst="roundRect">
              <a:avLst/>
            </a:prstGeom>
            <a:solidFill>
              <a:srgbClr val="702082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000" dirty="0">
                  <a:solidFill>
                    <a:schemeClr val="bg1"/>
                  </a:solidFill>
                  <a:latin typeface="Arial" charset="0"/>
                </a:rPr>
                <a:t>SMAD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F3A8492-5A3F-BE26-E77B-4C7AF975A8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36839" y="2410013"/>
              <a:ext cx="142988" cy="71184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0A2DACA-9ADA-D3D3-8259-D6E9B7F052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79019" y="2301162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F6FCAFD-E9AB-194D-64DE-5D01944DF623}"/>
                </a:ext>
              </a:extLst>
            </p:cNvPr>
            <p:cNvSpPr txBox="1"/>
            <p:nvPr/>
          </p:nvSpPr>
          <p:spPr>
            <a:xfrm>
              <a:off x="4648851" y="2452126"/>
              <a:ext cx="106599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+mn-lt"/>
                </a:rPr>
                <a:t>Momelotinib</a:t>
              </a:r>
              <a:r>
                <a:rPr lang="en-US" sz="1400" b="1" baseline="30000" dirty="0">
                  <a:latin typeface="+mn-lt"/>
                </a:rPr>
                <a:t>4</a:t>
              </a:r>
            </a:p>
            <a:p>
              <a:pPr algn="l"/>
              <a:r>
                <a:rPr lang="en-US" sz="1400" b="1" dirty="0"/>
                <a:t>Pacritinib</a:t>
              </a:r>
              <a:r>
                <a:rPr lang="en-US" sz="1400" b="1" baseline="30000" dirty="0"/>
                <a:t>5</a:t>
              </a:r>
              <a:endParaRPr lang="en-US" sz="1400" b="1" baseline="30000" dirty="0">
                <a:latin typeface="+mn-lt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320ED43-D2E5-3BD6-EBEA-F24CD2748A75}"/>
                </a:ext>
              </a:extLst>
            </p:cNvPr>
            <p:cNvGrpSpPr/>
            <p:nvPr/>
          </p:nvGrpSpPr>
          <p:grpSpPr>
            <a:xfrm rot="20446033">
              <a:off x="1656707" y="2380613"/>
              <a:ext cx="466925" cy="953439"/>
              <a:chOff x="7432160" y="2415460"/>
              <a:chExt cx="961662" cy="146885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052178C-B4F7-6439-2666-598316CC5269}"/>
                  </a:ext>
                </a:extLst>
              </p:cNvPr>
              <p:cNvGrpSpPr/>
              <p:nvPr/>
            </p:nvGrpSpPr>
            <p:grpSpPr>
              <a:xfrm>
                <a:off x="7763210" y="2415460"/>
                <a:ext cx="630612" cy="1409769"/>
                <a:chOff x="7763210" y="2415460"/>
                <a:chExt cx="630612" cy="140976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452B8062-C316-A18D-94A1-80E3F862FF78}"/>
                    </a:ext>
                  </a:extLst>
                </p:cNvPr>
                <p:cNvGrpSpPr/>
                <p:nvPr/>
              </p:nvGrpSpPr>
              <p:grpSpPr>
                <a:xfrm>
                  <a:off x="7763210" y="2460028"/>
                  <a:ext cx="457177" cy="1365201"/>
                  <a:chOff x="8199147" y="2534459"/>
                  <a:chExt cx="457177" cy="1365201"/>
                </a:xfrm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4319D9EF-6DAE-3647-22F7-EAAC1BD47EF6}"/>
                      </a:ext>
                    </a:extLst>
                  </p:cNvPr>
                  <p:cNvSpPr/>
                  <p:nvPr/>
                </p:nvSpPr>
                <p:spPr bwMode="auto">
                  <a:xfrm rot="1251181">
                    <a:off x="8199147" y="2534459"/>
                    <a:ext cx="212650" cy="1169581"/>
                  </a:xfrm>
                  <a:prstGeom prst="rect">
                    <a:avLst/>
                  </a:prstGeom>
                  <a:solidFill>
                    <a:schemeClr val="tx1">
                      <a:lumMod val="25000"/>
                      <a:lumOff val="75000"/>
                    </a:schemeClr>
                  </a:solidFill>
                  <a:ln w="28575" cap="sq" cmpd="sng" algn="ctr">
                    <a:solidFill>
                      <a:schemeClr val="tx1">
                        <a:lumMod val="25000"/>
                        <a:lumOff val="7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2926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03A5DBD0-17A3-B747-9F23-56038E99D22D}"/>
                      </a:ext>
                    </a:extLst>
                  </p:cNvPr>
                  <p:cNvSpPr/>
                  <p:nvPr/>
                </p:nvSpPr>
                <p:spPr bwMode="auto">
                  <a:xfrm rot="1251181">
                    <a:off x="8443674" y="2730079"/>
                    <a:ext cx="212650" cy="1169581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28575" cap="sq" cmpd="sng" algn="ctr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2926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F4D2765-5068-F1B2-8A0D-5333819C654E}"/>
                    </a:ext>
                  </a:extLst>
                </p:cNvPr>
                <p:cNvSpPr/>
                <p:nvPr/>
              </p:nvSpPr>
              <p:spPr bwMode="auto">
                <a:xfrm rot="17516475">
                  <a:off x="7592160" y="2659338"/>
                  <a:ext cx="738926" cy="251170"/>
                </a:xfrm>
                <a:prstGeom prst="ellipse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 w="28575" cap="sq" cmpd="sng" algn="ctr">
                  <a:solidFill>
                    <a:schemeClr val="tx1">
                      <a:lumMod val="25000"/>
                      <a:lumOff val="75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JAK1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E467AA7-DE84-BB06-84FA-601EE171179E}"/>
                    </a:ext>
                  </a:extLst>
                </p:cNvPr>
                <p:cNvSpPr/>
                <p:nvPr/>
              </p:nvSpPr>
              <p:spPr bwMode="auto">
                <a:xfrm rot="17655231">
                  <a:off x="7902597" y="2725428"/>
                  <a:ext cx="728684" cy="25376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8575" cap="sq" cmpd="sng" algn="ctr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JAK2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F234943-1A27-200A-BE69-C74F59A64189}"/>
                  </a:ext>
                </a:extLst>
              </p:cNvPr>
              <p:cNvSpPr/>
              <p:nvPr/>
            </p:nvSpPr>
            <p:spPr bwMode="auto">
              <a:xfrm>
                <a:off x="7497787" y="3400068"/>
                <a:ext cx="215999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3F5E5CB-F6D2-A86F-1EB2-6E7CBE4502EC}"/>
                  </a:ext>
                </a:extLst>
              </p:cNvPr>
              <p:cNvSpPr/>
              <p:nvPr/>
            </p:nvSpPr>
            <p:spPr bwMode="auto">
              <a:xfrm>
                <a:off x="7432160" y="3604626"/>
                <a:ext cx="215999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4933F6B-BB81-4C2A-1DE4-804F65FA5B04}"/>
                  </a:ext>
                </a:extLst>
              </p:cNvPr>
              <p:cNvSpPr/>
              <p:nvPr/>
            </p:nvSpPr>
            <p:spPr bwMode="auto">
              <a:xfrm>
                <a:off x="7836072" y="3429350"/>
                <a:ext cx="216001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3921D8B-8013-6218-DE96-D5DD049AFB77}"/>
                  </a:ext>
                </a:extLst>
              </p:cNvPr>
              <p:cNvSpPr/>
              <p:nvPr/>
            </p:nvSpPr>
            <p:spPr bwMode="auto">
              <a:xfrm>
                <a:off x="7737203" y="3668312"/>
                <a:ext cx="216001" cy="216001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9941559-3AE5-A25F-8453-D4B53E7202A6}"/>
                </a:ext>
              </a:extLst>
            </p:cNvPr>
            <p:cNvGrpSpPr/>
            <p:nvPr/>
          </p:nvGrpSpPr>
          <p:grpSpPr>
            <a:xfrm>
              <a:off x="1417939" y="3759355"/>
              <a:ext cx="9698025" cy="556975"/>
              <a:chOff x="3878696" y="4673128"/>
              <a:chExt cx="23577853" cy="67975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6B826FC-DF97-76B4-1051-022AB3853C90}"/>
                  </a:ext>
                </a:extLst>
              </p:cNvPr>
              <p:cNvSpPr/>
              <p:nvPr/>
            </p:nvSpPr>
            <p:spPr bwMode="auto">
              <a:xfrm>
                <a:off x="25460804" y="5136879"/>
                <a:ext cx="413149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E9200BC-B3BC-5E26-90E5-BFB07240678D}"/>
                  </a:ext>
                </a:extLst>
              </p:cNvPr>
              <p:cNvSpPr/>
              <p:nvPr/>
            </p:nvSpPr>
            <p:spPr bwMode="auto">
              <a:xfrm>
                <a:off x="27037646" y="4797005"/>
                <a:ext cx="418903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40B6B0D-CC5B-EABF-1C7E-AF02EC4D6727}"/>
                  </a:ext>
                </a:extLst>
              </p:cNvPr>
              <p:cNvSpPr/>
              <p:nvPr/>
            </p:nvSpPr>
            <p:spPr bwMode="auto">
              <a:xfrm>
                <a:off x="18366247" y="5013002"/>
                <a:ext cx="413149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F273675-EA0C-D527-A9AF-81007F32A44B}"/>
                  </a:ext>
                </a:extLst>
              </p:cNvPr>
              <p:cNvSpPr/>
              <p:nvPr/>
            </p:nvSpPr>
            <p:spPr bwMode="auto">
              <a:xfrm>
                <a:off x="19943089" y="4673128"/>
                <a:ext cx="418903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Hexagon 98">
                <a:extLst>
                  <a:ext uri="{FF2B5EF4-FFF2-40B4-BE49-F238E27FC236}">
                    <a16:creationId xmlns:a16="http://schemas.microsoft.com/office/drawing/2014/main" id="{20759ECD-43C8-1889-2589-AAABE6C76528}"/>
                  </a:ext>
                </a:extLst>
              </p:cNvPr>
              <p:cNvSpPr/>
              <p:nvPr/>
            </p:nvSpPr>
            <p:spPr bwMode="auto">
              <a:xfrm>
                <a:off x="4244019" y="4910432"/>
                <a:ext cx="635302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Hexagon 99">
                <a:extLst>
                  <a:ext uri="{FF2B5EF4-FFF2-40B4-BE49-F238E27FC236}">
                    <a16:creationId xmlns:a16="http://schemas.microsoft.com/office/drawing/2014/main" id="{7FA5F776-A377-35D0-4A94-BC147A045594}"/>
                  </a:ext>
                </a:extLst>
              </p:cNvPr>
              <p:cNvSpPr/>
              <p:nvPr/>
            </p:nvSpPr>
            <p:spPr bwMode="auto">
              <a:xfrm>
                <a:off x="4858824" y="4765673"/>
                <a:ext cx="635302" cy="216000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28575" cap="sq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STAT</a:t>
                </a:r>
                <a:endPara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CDB8D9E-B5F5-E9F7-F70E-76F55B45486D}"/>
                  </a:ext>
                </a:extLst>
              </p:cNvPr>
              <p:cNvSpPr/>
              <p:nvPr/>
            </p:nvSpPr>
            <p:spPr bwMode="auto">
              <a:xfrm>
                <a:off x="5455537" y="4673128"/>
                <a:ext cx="418903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B1DB04E-6751-3D1D-CC94-CA0CAC2456B1}"/>
                  </a:ext>
                </a:extLst>
              </p:cNvPr>
              <p:cNvSpPr/>
              <p:nvPr/>
            </p:nvSpPr>
            <p:spPr bwMode="auto">
              <a:xfrm>
                <a:off x="3878696" y="5013002"/>
                <a:ext cx="413149" cy="215999"/>
              </a:xfrm>
              <a:prstGeom prst="ellipse">
                <a:avLst/>
              </a:prstGeom>
              <a:solidFill>
                <a:srgbClr val="00A9E0"/>
              </a:solidFill>
              <a:ln w="28575" cap="sq" cmpd="sng" algn="ctr">
                <a:solidFill>
                  <a:srgbClr val="00A9E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D29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D292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9B64F98-E12E-E533-E908-12CDC53A824C}"/>
                </a:ext>
              </a:extLst>
            </p:cNvPr>
            <p:cNvSpPr/>
            <p:nvPr/>
          </p:nvSpPr>
          <p:spPr bwMode="auto">
            <a:xfrm rot="21390432">
              <a:off x="1645907" y="2162694"/>
              <a:ext cx="604212" cy="291538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88E70FC-9CA7-4595-74BA-65B08BB09267}"/>
                </a:ext>
              </a:extLst>
            </p:cNvPr>
            <p:cNvSpPr/>
            <p:nvPr/>
          </p:nvSpPr>
          <p:spPr bwMode="auto">
            <a:xfrm rot="21295558">
              <a:off x="1671971" y="2040918"/>
              <a:ext cx="557751" cy="291538"/>
            </a:xfrm>
            <a:prstGeom prst="ellipse">
              <a:avLst/>
            </a:prstGeom>
            <a:solidFill>
              <a:schemeClr val="bg1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907B25B-3047-51E3-A35D-C550B151897D}"/>
                </a:ext>
              </a:extLst>
            </p:cNvPr>
            <p:cNvSpPr txBox="1"/>
            <p:nvPr/>
          </p:nvSpPr>
          <p:spPr>
            <a:xfrm>
              <a:off x="1770495" y="2314393"/>
              <a:ext cx="379912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800" dirty="0">
                  <a:latin typeface="+mn-lt"/>
                </a:rPr>
                <a:t>Receptor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78A2570-9657-CC8F-1119-A8996C10F7C2}"/>
                </a:ext>
              </a:extLst>
            </p:cNvPr>
            <p:cNvSpPr/>
            <p:nvPr/>
          </p:nvSpPr>
          <p:spPr bwMode="auto">
            <a:xfrm rot="21433815">
              <a:off x="1695674" y="2100789"/>
              <a:ext cx="487395" cy="203839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600" dirty="0">
                  <a:solidFill>
                    <a:schemeClr val="bg1"/>
                  </a:solidFill>
                  <a:latin typeface="Arial" charset="0"/>
                </a:rPr>
                <a:t>Cytokine</a:t>
              </a:r>
            </a:p>
          </p:txBody>
        </p:sp>
        <p:cxnSp>
          <p:nvCxnSpPr>
            <p:cNvPr id="107" name="Connector: Curved 106">
              <a:extLst>
                <a:ext uri="{FF2B5EF4-FFF2-40B4-BE49-F238E27FC236}">
                  <a16:creationId xmlns:a16="http://schemas.microsoft.com/office/drawing/2014/main" id="{45901A5A-EA30-4A0A-76EA-7E790739C6A8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1498897" y="3335680"/>
              <a:ext cx="230766" cy="458037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Connector: Curved 107">
              <a:extLst>
                <a:ext uri="{FF2B5EF4-FFF2-40B4-BE49-F238E27FC236}">
                  <a16:creationId xmlns:a16="http://schemas.microsoft.com/office/drawing/2014/main" id="{837BC4F0-0BED-4F32-3287-78FB76BAB8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7015" y="3318596"/>
              <a:ext cx="176183" cy="440756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90ED991-325D-396E-A1B4-64131271F781}"/>
                </a:ext>
              </a:extLst>
            </p:cNvPr>
            <p:cNvSpPr txBox="1"/>
            <p:nvPr/>
          </p:nvSpPr>
          <p:spPr>
            <a:xfrm>
              <a:off x="2101963" y="3225947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647120-A9EA-B51A-03D3-2457A01CB8B3}"/>
                </a:ext>
              </a:extLst>
            </p:cNvPr>
            <p:cNvSpPr txBox="1"/>
            <p:nvPr/>
          </p:nvSpPr>
          <p:spPr>
            <a:xfrm>
              <a:off x="1461929" y="3286159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477809C-BE59-4A2B-840E-11181CB287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5395" y="2787965"/>
              <a:ext cx="24116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8E09691-E2E6-DBEA-C282-9FB5CD5DF02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21" y="2673565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3B54B0B-929C-28F8-DE8E-0CC3904352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17939" y="2777312"/>
              <a:ext cx="24116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6B89243-87A6-4D4C-9712-06587DC2BF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59099" y="2662912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4302525-B2EF-BAF0-2380-62EEB349FD0C}"/>
                </a:ext>
              </a:extLst>
            </p:cNvPr>
            <p:cNvSpPr txBox="1"/>
            <p:nvPr/>
          </p:nvSpPr>
          <p:spPr>
            <a:xfrm>
              <a:off x="434662" y="2670593"/>
              <a:ext cx="89678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+mn-lt"/>
                </a:rPr>
                <a:t>Ruxolitinib</a:t>
              </a:r>
              <a:r>
                <a:rPr lang="en-US" sz="1400" b="1" baseline="30000" dirty="0">
                  <a:latin typeface="+mn-lt"/>
                </a:rPr>
                <a:t>1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F0C12E7-2093-29E4-2E60-D1023412E6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41872" y="3000539"/>
              <a:ext cx="24116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2EEBC25-396A-F76C-DA04-05384D3905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83033" y="2906987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6D205A8B-75C0-58FE-F3C5-67EA61070557}"/>
                </a:ext>
              </a:extLst>
            </p:cNvPr>
            <p:cNvSpPr/>
            <p:nvPr/>
          </p:nvSpPr>
          <p:spPr bwMode="auto">
            <a:xfrm>
              <a:off x="3858321" y="2920927"/>
              <a:ext cx="592853" cy="189028"/>
            </a:xfrm>
            <a:prstGeom prst="roundRect">
              <a:avLst/>
            </a:prstGeom>
            <a:solidFill>
              <a:srgbClr val="053F5C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FLT3</a:t>
              </a:r>
            </a:p>
          </p:txBody>
        </p: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D43D149A-F6A7-12FD-1464-98E36CBF9874}"/>
                </a:ext>
              </a:extLst>
            </p:cNvPr>
            <p:cNvSpPr/>
            <p:nvPr/>
          </p:nvSpPr>
          <p:spPr bwMode="auto">
            <a:xfrm rot="10800000">
              <a:off x="10198376" y="2402602"/>
              <a:ext cx="497855" cy="321547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8C839FFC-3DE5-A758-7085-77EF54C54AA6}"/>
                </a:ext>
              </a:extLst>
            </p:cNvPr>
            <p:cNvSpPr/>
            <p:nvPr/>
          </p:nvSpPr>
          <p:spPr bwMode="auto">
            <a:xfrm rot="10800000">
              <a:off x="10198375" y="2304329"/>
              <a:ext cx="497855" cy="321547"/>
            </a:xfrm>
            <a:prstGeom prst="triangle">
              <a:avLst/>
            </a:prstGeom>
            <a:solidFill>
              <a:schemeClr val="bg1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sp>
          <p:nvSpPr>
            <p:cNvPr id="122" name="Arrow: Pentagon 121">
              <a:extLst>
                <a:ext uri="{FF2B5EF4-FFF2-40B4-BE49-F238E27FC236}">
                  <a16:creationId xmlns:a16="http://schemas.microsoft.com/office/drawing/2014/main" id="{75DC8A16-A5EF-A977-374F-F7F27ED09A69}"/>
                </a:ext>
              </a:extLst>
            </p:cNvPr>
            <p:cNvSpPr/>
            <p:nvPr/>
          </p:nvSpPr>
          <p:spPr bwMode="auto">
            <a:xfrm rot="5400000">
              <a:off x="10286014" y="2248992"/>
              <a:ext cx="321547" cy="368208"/>
            </a:xfrm>
            <a:prstGeom prst="homePlate">
              <a:avLst>
                <a:gd name="adj" fmla="val 73842"/>
              </a:avLst>
            </a:prstGeom>
            <a:solidFill>
              <a:schemeClr val="accent6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endParaRPr lang="en-US" sz="2200" dirty="0">
                <a:latin typeface="Arial" charset="0"/>
              </a:endParaRPr>
            </a:p>
          </p:txBody>
        </p:sp>
        <p:cxnSp>
          <p:nvCxnSpPr>
            <p:cNvPr id="125" name="Connector: Curved 124">
              <a:extLst>
                <a:ext uri="{FF2B5EF4-FFF2-40B4-BE49-F238E27FC236}">
                  <a16:creationId xmlns:a16="http://schemas.microsoft.com/office/drawing/2014/main" id="{04DDB26C-6A6F-BE06-E861-43CCEA69FB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42800" y="3337077"/>
              <a:ext cx="176183" cy="440756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1D8C389-770F-AD89-DC79-FF1E1BB6A5D7}"/>
                </a:ext>
              </a:extLst>
            </p:cNvPr>
            <p:cNvSpPr txBox="1"/>
            <p:nvPr/>
          </p:nvSpPr>
          <p:spPr>
            <a:xfrm>
              <a:off x="10599874" y="3331883"/>
              <a:ext cx="19717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X</a:t>
              </a:r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B8595B9E-9576-29C8-F348-BC977B5DEC5C}"/>
                </a:ext>
              </a:extLst>
            </p:cNvPr>
            <p:cNvSpPr/>
            <p:nvPr/>
          </p:nvSpPr>
          <p:spPr bwMode="auto">
            <a:xfrm>
              <a:off x="10198375" y="3122173"/>
              <a:ext cx="578543" cy="171661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50000"/>
                </a:spcAft>
              </a:pPr>
              <a:r>
                <a:rPr lang="en-US" sz="1000" dirty="0">
                  <a:solidFill>
                    <a:schemeClr val="bg1"/>
                  </a:solidFill>
                  <a:latin typeface="Arial" charset="0"/>
                </a:rPr>
                <a:t>IRAK1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425FCDB-DC71-4CC9-2F51-22561467AABE}"/>
                </a:ext>
              </a:extLst>
            </p:cNvPr>
            <p:cNvSpPr txBox="1"/>
            <p:nvPr/>
          </p:nvSpPr>
          <p:spPr>
            <a:xfrm>
              <a:off x="9576702" y="2641565"/>
              <a:ext cx="71173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TLR/IL-1R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D8A5FBF-1ED8-2426-58AC-7E4A2B6ACEF3}"/>
                </a:ext>
              </a:extLst>
            </p:cNvPr>
            <p:cNvSpPr txBox="1"/>
            <p:nvPr/>
          </p:nvSpPr>
          <p:spPr>
            <a:xfrm>
              <a:off x="10293700" y="2282576"/>
              <a:ext cx="30617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</a:rPr>
                <a:t>Ligand</a:t>
              </a:r>
              <a:endParaRPr lang="en-US" sz="9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93253D2-222F-DD71-5487-B40CE7817B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46787" y="2683770"/>
              <a:ext cx="0" cy="241178"/>
            </a:xfrm>
            <a:prstGeom prst="line">
              <a:avLst/>
            </a:prstGeom>
            <a:solidFill>
              <a:schemeClr val="tx2"/>
            </a:solidFill>
            <a:ln w="571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88AF5C3-6D8D-BFAF-3593-C7BA5CBE2B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45208" y="3553128"/>
              <a:ext cx="24116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FB79B20-76FB-DFF9-7E84-C8058DA5C8B6}"/>
                </a:ext>
              </a:extLst>
            </p:cNvPr>
            <p:cNvSpPr txBox="1"/>
            <p:nvPr/>
          </p:nvSpPr>
          <p:spPr>
            <a:xfrm>
              <a:off x="9347187" y="3417431"/>
              <a:ext cx="80118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+mn-lt"/>
                </a:rPr>
                <a:t>Pacritinib</a:t>
              </a:r>
              <a:r>
                <a:rPr lang="en-US" sz="1400" b="1" baseline="30000" dirty="0">
                  <a:latin typeface="+mn-lt"/>
                </a:rPr>
                <a:t>3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F8BF180-D4A6-3DCD-D5A5-195E0B27CC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386368" y="3444277"/>
              <a:ext cx="0" cy="217702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BA612A6E-2B69-335C-CEC1-28A08F6E00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46787" y="2943888"/>
              <a:ext cx="2038" cy="143107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3349BC69-6945-F780-E940-44AD1C5BB8BC}"/>
                </a:ext>
              </a:extLst>
            </p:cNvPr>
            <p:cNvSpPr/>
            <p:nvPr/>
          </p:nvSpPr>
          <p:spPr bwMode="auto">
            <a:xfrm rot="10800000">
              <a:off x="3425449" y="2859324"/>
              <a:ext cx="59120" cy="262849"/>
            </a:xfrm>
            <a:prstGeom prst="leftBracke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CCA3C95F-9ED1-AC43-F802-74438DDF7467}"/>
                </a:ext>
              </a:extLst>
            </p:cNvPr>
            <p:cNvSpPr/>
            <p:nvPr/>
          </p:nvSpPr>
          <p:spPr bwMode="auto">
            <a:xfrm>
              <a:off x="2417069" y="2656920"/>
              <a:ext cx="68606" cy="453033"/>
            </a:xfrm>
            <a:prstGeom prst="leftBracke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D4DD7-CB9F-EAF0-C749-2C5FD9FD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422" y="5948350"/>
            <a:ext cx="10654004" cy="78910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IL, interleukin JAK, Janus kinase; TLR, Toll-like receptor.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1. Jakafi. https://hcp.jakafi.com/polycythemia-vera/pv-mechanism-of-action. Accessed February 14, 2023; 2. Harrison CN, et al. </a:t>
            </a:r>
            <a:r>
              <a:rPr lang="en-US" i="1" dirty="0">
                <a:solidFill>
                  <a:schemeClr val="tx1"/>
                </a:solidFill>
              </a:rPr>
              <a:t>Am J Hematol</a:t>
            </a:r>
            <a:r>
              <a:rPr lang="en-US" dirty="0">
                <a:solidFill>
                  <a:schemeClr val="tx1"/>
                </a:solidFill>
              </a:rPr>
              <a:t>. 2020;95:594-603; 3. VONJO. https://www.vonjo.com/hcp/moa. Accessed February 14, 2023; 4. Chifotides HT, et al. </a:t>
            </a:r>
            <a:r>
              <a:rPr lang="en-US" i="1" dirty="0">
                <a:solidFill>
                  <a:schemeClr val="tx1"/>
                </a:solidFill>
              </a:rPr>
              <a:t>J Hematol Oncol</a:t>
            </a:r>
            <a:r>
              <a:rPr lang="en-US" dirty="0">
                <a:solidFill>
                  <a:schemeClr val="tx1"/>
                </a:solidFill>
              </a:rPr>
              <a:t>. 2021;14(1):7; 5. Oh ST, et al. </a:t>
            </a:r>
            <a:r>
              <a:rPr lang="en-US" i="1" dirty="0">
                <a:solidFill>
                  <a:schemeClr val="tx1"/>
                </a:solidFill>
              </a:rPr>
              <a:t>Blood</a:t>
            </a:r>
            <a:r>
              <a:rPr lang="en-US" dirty="0">
                <a:solidFill>
                  <a:schemeClr val="tx1"/>
                </a:solidFill>
              </a:rPr>
              <a:t>. 2022;140(suppl 1):1518-1521. Abstract 634</a:t>
            </a:r>
            <a:r>
              <a:rPr lang="en-US" kern="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910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F680-F39A-136B-0F80-27CA6237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3" y="161130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Limitations of Current </a:t>
            </a:r>
            <a:r>
              <a:rPr lang="en-US" dirty="0" err="1">
                <a:latin typeface="+mn-lt"/>
              </a:rPr>
              <a:t>JAKi</a:t>
            </a:r>
            <a:r>
              <a:rPr lang="en-US" dirty="0">
                <a:latin typeface="+mn-lt"/>
              </a:rPr>
              <a:t> Therapy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EDBE1-DF21-F149-8649-4BD3895BC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190" y="2393844"/>
            <a:ext cx="4222075" cy="2663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3DBF1B-B240-BD4E-B442-8DF2AE11559A}"/>
              </a:ext>
            </a:extLst>
          </p:cNvPr>
          <p:cNvSpPr/>
          <p:nvPr/>
        </p:nvSpPr>
        <p:spPr>
          <a:xfrm>
            <a:off x="1992086" y="5796643"/>
            <a:ext cx="489857" cy="47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017C5-8D81-2240-8375-B763AAEC9D45}"/>
              </a:ext>
            </a:extLst>
          </p:cNvPr>
          <p:cNvSpPr txBox="1"/>
          <p:nvPr/>
        </p:nvSpPr>
        <p:spPr>
          <a:xfrm>
            <a:off x="7408190" y="5458089"/>
            <a:ext cx="7364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England et al, Leukemia. 2022 Jun;36(6):1689-1692</a:t>
            </a:r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DD54A604-F6B2-144B-A276-10594CC583BF}"/>
              </a:ext>
            </a:extLst>
          </p:cNvPr>
          <p:cNvSpPr>
            <a:spLocks noChangeAspect="1"/>
          </p:cNvSpPr>
          <p:nvPr/>
        </p:nvSpPr>
        <p:spPr>
          <a:xfrm>
            <a:off x="1050954" y="1870275"/>
            <a:ext cx="5150661" cy="3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Best Absolute Reduction in </a:t>
            </a:r>
            <a:r>
              <a:rPr lang="it-IT" sz="1600" b="1" i="1" dirty="0">
                <a:solidFill>
                  <a:schemeClr val="bg2">
                    <a:lumMod val="25000"/>
                  </a:schemeClr>
                </a:solidFill>
              </a:rPr>
              <a:t>JAK2V617F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 Allele Burden for Individual Patients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F18154-D2B8-2D41-8A69-3010017943D1}"/>
              </a:ext>
            </a:extLst>
          </p:cNvPr>
          <p:cNvSpPr txBox="1">
            <a:spLocks noChangeAspect="1"/>
          </p:cNvSpPr>
          <p:nvPr/>
        </p:nvSpPr>
        <p:spPr>
          <a:xfrm>
            <a:off x="571500" y="3909178"/>
            <a:ext cx="5891293" cy="1125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44500" indent="-204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Font typeface="Trebuchet MS" panose="020B0603020202020204" pitchFamily="34" charset="0"/>
              <a:buChar char="―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821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69975" indent="-1317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0D7C01-8321-E349-902B-FE13533C1272}"/>
              </a:ext>
            </a:extLst>
          </p:cNvPr>
          <p:cNvGrpSpPr>
            <a:grpSpLocks noChangeAspect="1"/>
          </p:cNvGrpSpPr>
          <p:nvPr/>
        </p:nvGrpSpPr>
        <p:grpSpPr>
          <a:xfrm>
            <a:off x="363348" y="2587921"/>
            <a:ext cx="6572143" cy="2334383"/>
            <a:chOff x="679247" y="1852593"/>
            <a:chExt cx="9999656" cy="35518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B4585D-D421-5245-A74F-1CBCDC8182DB}"/>
                </a:ext>
              </a:extLst>
            </p:cNvPr>
            <p:cNvSpPr/>
            <p:nvPr/>
          </p:nvSpPr>
          <p:spPr>
            <a:xfrm>
              <a:off x="10513738" y="2098117"/>
              <a:ext cx="64008" cy="154938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5B95AD-A57D-5F4E-ACE7-C64F468E9315}"/>
                </a:ext>
              </a:extLst>
            </p:cNvPr>
            <p:cNvSpPr/>
            <p:nvPr/>
          </p:nvSpPr>
          <p:spPr>
            <a:xfrm>
              <a:off x="10596900" y="2062955"/>
              <a:ext cx="64008" cy="191687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7E6B81-81EA-9645-AB26-77ED1EC9C1CC}"/>
                </a:ext>
              </a:extLst>
            </p:cNvPr>
            <p:cNvSpPr/>
            <p:nvPr/>
          </p:nvSpPr>
          <p:spPr>
            <a:xfrm>
              <a:off x="10430599" y="2134599"/>
              <a:ext cx="64008" cy="1184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18CCC7-23CB-2B4B-B268-25AF6226732D}"/>
                </a:ext>
              </a:extLst>
            </p:cNvPr>
            <p:cNvSpPr/>
            <p:nvPr/>
          </p:nvSpPr>
          <p:spPr>
            <a:xfrm>
              <a:off x="10347460" y="2134599"/>
              <a:ext cx="64008" cy="1184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0935B7-6465-9645-B0E9-A26A0FC8D818}"/>
                </a:ext>
              </a:extLst>
            </p:cNvPr>
            <p:cNvSpPr/>
            <p:nvPr/>
          </p:nvSpPr>
          <p:spPr>
            <a:xfrm>
              <a:off x="10264321" y="2157195"/>
              <a:ext cx="64008" cy="91465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7A6370-A4E2-354A-AF61-834E9A53EF6D}"/>
                </a:ext>
              </a:extLst>
            </p:cNvPr>
            <p:cNvSpPr/>
            <p:nvPr/>
          </p:nvSpPr>
          <p:spPr>
            <a:xfrm>
              <a:off x="10181182" y="2189425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D34FCD-E7B0-7746-A420-E2FCD27CA5D2}"/>
                </a:ext>
              </a:extLst>
            </p:cNvPr>
            <p:cNvSpPr/>
            <p:nvPr/>
          </p:nvSpPr>
          <p:spPr>
            <a:xfrm>
              <a:off x="10098043" y="2189425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5762CD-3E6A-524B-93A3-5591BF9F0D64}"/>
                </a:ext>
              </a:extLst>
            </p:cNvPr>
            <p:cNvSpPr/>
            <p:nvPr/>
          </p:nvSpPr>
          <p:spPr>
            <a:xfrm>
              <a:off x="10014904" y="2226050"/>
              <a:ext cx="64008" cy="266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521027-1F87-064E-864B-A68F61F3D563}"/>
                </a:ext>
              </a:extLst>
            </p:cNvPr>
            <p:cNvSpPr/>
            <p:nvPr/>
          </p:nvSpPr>
          <p:spPr>
            <a:xfrm>
              <a:off x="9931765" y="2226050"/>
              <a:ext cx="64008" cy="266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CB1CB-AF41-7045-A949-4A5D5B2589C3}"/>
                </a:ext>
              </a:extLst>
            </p:cNvPr>
            <p:cNvSpPr/>
            <p:nvPr/>
          </p:nvSpPr>
          <p:spPr>
            <a:xfrm>
              <a:off x="9848626" y="2226050"/>
              <a:ext cx="64008" cy="266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8BD351-FB3F-B74B-8501-9D9273B1E72C}"/>
                </a:ext>
              </a:extLst>
            </p:cNvPr>
            <p:cNvSpPr/>
            <p:nvPr/>
          </p:nvSpPr>
          <p:spPr>
            <a:xfrm>
              <a:off x="9765487" y="2226050"/>
              <a:ext cx="64008" cy="266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53FCC3-7ECF-D94E-B01A-9BBCB78A4AF9}"/>
                </a:ext>
              </a:extLst>
            </p:cNvPr>
            <p:cNvSpPr/>
            <p:nvPr/>
          </p:nvSpPr>
          <p:spPr>
            <a:xfrm>
              <a:off x="9682348" y="2254642"/>
              <a:ext cx="64008" cy="4266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20E82-63F3-BC42-B499-71070C0ECD04}"/>
                </a:ext>
              </a:extLst>
            </p:cNvPr>
            <p:cNvSpPr/>
            <p:nvPr/>
          </p:nvSpPr>
          <p:spPr>
            <a:xfrm>
              <a:off x="9599209" y="2254642"/>
              <a:ext cx="64008" cy="4266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17DF09-D42C-AA4B-A024-C2D736EDDDC8}"/>
                </a:ext>
              </a:extLst>
            </p:cNvPr>
            <p:cNvSpPr/>
            <p:nvPr/>
          </p:nvSpPr>
          <p:spPr>
            <a:xfrm>
              <a:off x="9516070" y="2254642"/>
              <a:ext cx="64008" cy="4266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8C6A46-E26B-DD47-8765-A3840E7C9E99}"/>
                </a:ext>
              </a:extLst>
            </p:cNvPr>
            <p:cNvSpPr/>
            <p:nvPr/>
          </p:nvSpPr>
          <p:spPr>
            <a:xfrm>
              <a:off x="9432931" y="2254642"/>
              <a:ext cx="64008" cy="4266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F64EF2-587B-E34C-B2E2-DF6892BD0D61}"/>
                </a:ext>
              </a:extLst>
            </p:cNvPr>
            <p:cNvSpPr/>
            <p:nvPr/>
          </p:nvSpPr>
          <p:spPr>
            <a:xfrm>
              <a:off x="9349792" y="2254642"/>
              <a:ext cx="64008" cy="4266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1FE9DB-9FB2-FE42-8963-F122534BC765}"/>
                </a:ext>
              </a:extLst>
            </p:cNvPr>
            <p:cNvSpPr/>
            <p:nvPr/>
          </p:nvSpPr>
          <p:spPr>
            <a:xfrm>
              <a:off x="9266653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AEC3D3-87C1-C64D-A1BD-1ADCA0757CAF}"/>
                </a:ext>
              </a:extLst>
            </p:cNvPr>
            <p:cNvSpPr/>
            <p:nvPr/>
          </p:nvSpPr>
          <p:spPr>
            <a:xfrm>
              <a:off x="9183514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D82030-2ED5-D94B-A42D-C9A213947158}"/>
                </a:ext>
              </a:extLst>
            </p:cNvPr>
            <p:cNvSpPr/>
            <p:nvPr/>
          </p:nvSpPr>
          <p:spPr>
            <a:xfrm>
              <a:off x="9100375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A45CE6-ACB3-2E41-ABA1-0E22A7431F4D}"/>
                </a:ext>
              </a:extLst>
            </p:cNvPr>
            <p:cNvSpPr/>
            <p:nvPr/>
          </p:nvSpPr>
          <p:spPr>
            <a:xfrm>
              <a:off x="9017236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0EB5A8-D5C8-2A4E-AAFD-62A1C7539A38}"/>
                </a:ext>
              </a:extLst>
            </p:cNvPr>
            <p:cNvSpPr/>
            <p:nvPr/>
          </p:nvSpPr>
          <p:spPr>
            <a:xfrm>
              <a:off x="8934097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B98F4FD-A735-9840-8D7B-C933E883CFDC}"/>
                </a:ext>
              </a:extLst>
            </p:cNvPr>
            <p:cNvSpPr/>
            <p:nvPr/>
          </p:nvSpPr>
          <p:spPr>
            <a:xfrm>
              <a:off x="8850958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8C17BE-982A-8740-B561-81349F7F85C4}"/>
                </a:ext>
              </a:extLst>
            </p:cNvPr>
            <p:cNvSpPr/>
            <p:nvPr/>
          </p:nvSpPr>
          <p:spPr>
            <a:xfrm>
              <a:off x="8767819" y="2254642"/>
              <a:ext cx="64008" cy="639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763A3A-8A5D-FA48-AB54-60014A01BBEB}"/>
                </a:ext>
              </a:extLst>
            </p:cNvPr>
            <p:cNvSpPr/>
            <p:nvPr/>
          </p:nvSpPr>
          <p:spPr>
            <a:xfrm>
              <a:off x="8684680" y="2254642"/>
              <a:ext cx="64008" cy="85325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B93676-E228-E64B-9B22-BFFE07BDD0F2}"/>
                </a:ext>
              </a:extLst>
            </p:cNvPr>
            <p:cNvSpPr/>
            <p:nvPr/>
          </p:nvSpPr>
          <p:spPr>
            <a:xfrm>
              <a:off x="8601541" y="2254642"/>
              <a:ext cx="64008" cy="85325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5C55B1-423D-7845-80FB-501C6C9E64E0}"/>
                </a:ext>
              </a:extLst>
            </p:cNvPr>
            <p:cNvSpPr/>
            <p:nvPr/>
          </p:nvSpPr>
          <p:spPr>
            <a:xfrm>
              <a:off x="8518402" y="2254642"/>
              <a:ext cx="64008" cy="1066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F016FC-2734-E947-9722-30C447050EE1}"/>
                </a:ext>
              </a:extLst>
            </p:cNvPr>
            <p:cNvSpPr/>
            <p:nvPr/>
          </p:nvSpPr>
          <p:spPr>
            <a:xfrm>
              <a:off x="8435263" y="2254642"/>
              <a:ext cx="64008" cy="1066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AAE985-7F3E-BF49-8943-7C5D0CF26807}"/>
                </a:ext>
              </a:extLst>
            </p:cNvPr>
            <p:cNvSpPr/>
            <p:nvPr/>
          </p:nvSpPr>
          <p:spPr>
            <a:xfrm>
              <a:off x="8352124" y="2254642"/>
              <a:ext cx="64008" cy="1066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9E7D56C-251F-3E47-923B-3F0E3600E6AB}"/>
                </a:ext>
              </a:extLst>
            </p:cNvPr>
            <p:cNvSpPr/>
            <p:nvPr/>
          </p:nvSpPr>
          <p:spPr>
            <a:xfrm>
              <a:off x="8268985" y="2254642"/>
              <a:ext cx="64008" cy="1066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ABE22CE-149C-294C-9467-E16179969549}"/>
                </a:ext>
              </a:extLst>
            </p:cNvPr>
            <p:cNvSpPr/>
            <p:nvPr/>
          </p:nvSpPr>
          <p:spPr>
            <a:xfrm>
              <a:off x="8185846" y="2254642"/>
              <a:ext cx="64008" cy="1386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2510A2-9D58-C549-ACE4-2C2CFED2E974}"/>
                </a:ext>
              </a:extLst>
            </p:cNvPr>
            <p:cNvSpPr/>
            <p:nvPr/>
          </p:nvSpPr>
          <p:spPr>
            <a:xfrm>
              <a:off x="8102707" y="2254642"/>
              <a:ext cx="64008" cy="1386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F0EB0C9-135D-B44B-9EB7-319913761F32}"/>
                </a:ext>
              </a:extLst>
            </p:cNvPr>
            <p:cNvSpPr/>
            <p:nvPr/>
          </p:nvSpPr>
          <p:spPr>
            <a:xfrm>
              <a:off x="8019568" y="2254642"/>
              <a:ext cx="64008" cy="1386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3EA87C-0756-9E48-9E31-761F42FD3D80}"/>
                </a:ext>
              </a:extLst>
            </p:cNvPr>
            <p:cNvSpPr/>
            <p:nvPr/>
          </p:nvSpPr>
          <p:spPr>
            <a:xfrm>
              <a:off x="7936429" y="2254642"/>
              <a:ext cx="64008" cy="1386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DF9613E-D9A3-B149-BAF2-9EBC0A22D0F6}"/>
                </a:ext>
              </a:extLst>
            </p:cNvPr>
            <p:cNvSpPr/>
            <p:nvPr/>
          </p:nvSpPr>
          <p:spPr>
            <a:xfrm>
              <a:off x="7853290" y="2254642"/>
              <a:ext cx="64008" cy="1386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F3783BF-838D-114E-8D3B-E716A3E0D103}"/>
                </a:ext>
              </a:extLst>
            </p:cNvPr>
            <p:cNvSpPr/>
            <p:nvPr/>
          </p:nvSpPr>
          <p:spPr>
            <a:xfrm>
              <a:off x="7770151" y="2254642"/>
              <a:ext cx="64008" cy="15465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54E7EE-DFA8-E343-BB71-2A132EC1725B}"/>
                </a:ext>
              </a:extLst>
            </p:cNvPr>
            <p:cNvSpPr/>
            <p:nvPr/>
          </p:nvSpPr>
          <p:spPr>
            <a:xfrm>
              <a:off x="7687012" y="2254642"/>
              <a:ext cx="64008" cy="15465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30E602B-468D-4849-AF1A-BDCA906DDC15}"/>
                </a:ext>
              </a:extLst>
            </p:cNvPr>
            <p:cNvSpPr/>
            <p:nvPr/>
          </p:nvSpPr>
          <p:spPr>
            <a:xfrm>
              <a:off x="7603873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F8D8BDD-CBFF-A848-8B69-DB374FD24D60}"/>
                </a:ext>
              </a:extLst>
            </p:cNvPr>
            <p:cNvSpPr/>
            <p:nvPr/>
          </p:nvSpPr>
          <p:spPr>
            <a:xfrm>
              <a:off x="7520734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0A8106F-5116-A240-B55C-B56F0498BAD6}"/>
                </a:ext>
              </a:extLst>
            </p:cNvPr>
            <p:cNvSpPr/>
            <p:nvPr/>
          </p:nvSpPr>
          <p:spPr>
            <a:xfrm>
              <a:off x="7437595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DB9A4F-3307-4B43-AA5B-1DCF91925F56}"/>
                </a:ext>
              </a:extLst>
            </p:cNvPr>
            <p:cNvSpPr/>
            <p:nvPr/>
          </p:nvSpPr>
          <p:spPr>
            <a:xfrm>
              <a:off x="7354456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117B040-BA95-CF41-BD35-3CE39FA92848}"/>
                </a:ext>
              </a:extLst>
            </p:cNvPr>
            <p:cNvSpPr/>
            <p:nvPr/>
          </p:nvSpPr>
          <p:spPr>
            <a:xfrm>
              <a:off x="7271317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194CEFD-5B10-5042-8944-5FB00AA7ADEB}"/>
                </a:ext>
              </a:extLst>
            </p:cNvPr>
            <p:cNvSpPr/>
            <p:nvPr/>
          </p:nvSpPr>
          <p:spPr>
            <a:xfrm>
              <a:off x="7188178" y="2254642"/>
              <a:ext cx="64008" cy="17598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18799F9-E9DE-5845-B722-BA0A23DCDC23}"/>
                </a:ext>
              </a:extLst>
            </p:cNvPr>
            <p:cNvSpPr/>
            <p:nvPr/>
          </p:nvSpPr>
          <p:spPr>
            <a:xfrm>
              <a:off x="7105039" y="2254642"/>
              <a:ext cx="64008" cy="20798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59BDB27-88EA-6548-9A88-8E278F354576}"/>
                </a:ext>
              </a:extLst>
            </p:cNvPr>
            <p:cNvSpPr/>
            <p:nvPr/>
          </p:nvSpPr>
          <p:spPr>
            <a:xfrm>
              <a:off x="7021900" y="2254642"/>
              <a:ext cx="64008" cy="20798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6594F9E-7ED2-2249-82FD-A5229F9F5261}"/>
                </a:ext>
              </a:extLst>
            </p:cNvPr>
            <p:cNvSpPr/>
            <p:nvPr/>
          </p:nvSpPr>
          <p:spPr>
            <a:xfrm>
              <a:off x="6938761" y="2254642"/>
              <a:ext cx="64008" cy="24530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8D4D720-D734-E94E-95D6-7CD8EEDA7744}"/>
                </a:ext>
              </a:extLst>
            </p:cNvPr>
            <p:cNvSpPr/>
            <p:nvPr/>
          </p:nvSpPr>
          <p:spPr>
            <a:xfrm>
              <a:off x="6855622" y="2254642"/>
              <a:ext cx="64008" cy="24530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16398E9-8511-C14A-822E-78B0D1914AF0}"/>
                </a:ext>
              </a:extLst>
            </p:cNvPr>
            <p:cNvSpPr/>
            <p:nvPr/>
          </p:nvSpPr>
          <p:spPr>
            <a:xfrm>
              <a:off x="6772483" y="2254642"/>
              <a:ext cx="64008" cy="23464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23311B-F8F5-174A-84BF-4027446CD56C}"/>
                </a:ext>
              </a:extLst>
            </p:cNvPr>
            <p:cNvSpPr/>
            <p:nvPr/>
          </p:nvSpPr>
          <p:spPr>
            <a:xfrm>
              <a:off x="6689344" y="2254642"/>
              <a:ext cx="64008" cy="23464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CBBA389-B56D-CC44-B8BA-2F5A981C651E}"/>
                </a:ext>
              </a:extLst>
            </p:cNvPr>
            <p:cNvSpPr/>
            <p:nvPr/>
          </p:nvSpPr>
          <p:spPr>
            <a:xfrm>
              <a:off x="6606205" y="2254642"/>
              <a:ext cx="64008" cy="24530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A537C92-3958-094B-A728-902D59A9F4DC}"/>
                </a:ext>
              </a:extLst>
            </p:cNvPr>
            <p:cNvSpPr/>
            <p:nvPr/>
          </p:nvSpPr>
          <p:spPr>
            <a:xfrm>
              <a:off x="6523066" y="2254642"/>
              <a:ext cx="64008" cy="32530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69518C-DB7B-FC4C-B892-F7399D3573B9}"/>
                </a:ext>
              </a:extLst>
            </p:cNvPr>
            <p:cNvSpPr/>
            <p:nvPr/>
          </p:nvSpPr>
          <p:spPr>
            <a:xfrm>
              <a:off x="6439927" y="2254642"/>
              <a:ext cx="64008" cy="32530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FFB3F2-4310-A748-8F4B-66C13C6A6A1C}"/>
                </a:ext>
              </a:extLst>
            </p:cNvPr>
            <p:cNvSpPr/>
            <p:nvPr/>
          </p:nvSpPr>
          <p:spPr>
            <a:xfrm>
              <a:off x="6356788" y="2254642"/>
              <a:ext cx="64008" cy="32530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695058B-476C-6C49-9EF6-EC59CFF0BDEB}"/>
                </a:ext>
              </a:extLst>
            </p:cNvPr>
            <p:cNvSpPr/>
            <p:nvPr/>
          </p:nvSpPr>
          <p:spPr>
            <a:xfrm>
              <a:off x="6273649" y="2254642"/>
              <a:ext cx="64008" cy="3679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1C786F0-CA87-B845-944B-0E5303BCCBEF}"/>
                </a:ext>
              </a:extLst>
            </p:cNvPr>
            <p:cNvSpPr/>
            <p:nvPr/>
          </p:nvSpPr>
          <p:spPr>
            <a:xfrm>
              <a:off x="6190510" y="2254642"/>
              <a:ext cx="64008" cy="357298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E97489C-7631-6C42-B119-91C25F83951E}"/>
                </a:ext>
              </a:extLst>
            </p:cNvPr>
            <p:cNvSpPr/>
            <p:nvPr/>
          </p:nvSpPr>
          <p:spPr>
            <a:xfrm>
              <a:off x="6107371" y="2254642"/>
              <a:ext cx="64008" cy="357298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A767973-53DB-BD42-8C62-B4967C56CC6A}"/>
                </a:ext>
              </a:extLst>
            </p:cNvPr>
            <p:cNvSpPr/>
            <p:nvPr/>
          </p:nvSpPr>
          <p:spPr>
            <a:xfrm>
              <a:off x="6024232" y="2254642"/>
              <a:ext cx="64008" cy="357298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01E1A56-DAC3-E749-8389-231D7FF1B111}"/>
                </a:ext>
              </a:extLst>
            </p:cNvPr>
            <p:cNvSpPr/>
            <p:nvPr/>
          </p:nvSpPr>
          <p:spPr>
            <a:xfrm>
              <a:off x="5941093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C62EB21-99EE-784C-A5BD-58486B0CA016}"/>
                </a:ext>
              </a:extLst>
            </p:cNvPr>
            <p:cNvSpPr/>
            <p:nvPr/>
          </p:nvSpPr>
          <p:spPr>
            <a:xfrm>
              <a:off x="5857954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F9FE3B1-BDEA-BB4E-A38B-BBABC1C254F9}"/>
                </a:ext>
              </a:extLst>
            </p:cNvPr>
            <p:cNvSpPr/>
            <p:nvPr/>
          </p:nvSpPr>
          <p:spPr>
            <a:xfrm>
              <a:off x="5774815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D6FE396-E257-AC41-A8B4-C9A2BDCE4D37}"/>
                </a:ext>
              </a:extLst>
            </p:cNvPr>
            <p:cNvSpPr/>
            <p:nvPr/>
          </p:nvSpPr>
          <p:spPr>
            <a:xfrm>
              <a:off x="5691676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C78B1AE-7623-D742-8BB8-27C9F7347D5A}"/>
                </a:ext>
              </a:extLst>
            </p:cNvPr>
            <p:cNvSpPr/>
            <p:nvPr/>
          </p:nvSpPr>
          <p:spPr>
            <a:xfrm>
              <a:off x="5608537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1A0AC25-32D9-DC4C-ADC5-4EC7426010DD}"/>
                </a:ext>
              </a:extLst>
            </p:cNvPr>
            <p:cNvSpPr/>
            <p:nvPr/>
          </p:nvSpPr>
          <p:spPr>
            <a:xfrm>
              <a:off x="5525398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DB1FC7A-8065-E846-81C0-D7E390B9B4A8}"/>
                </a:ext>
              </a:extLst>
            </p:cNvPr>
            <p:cNvSpPr/>
            <p:nvPr/>
          </p:nvSpPr>
          <p:spPr>
            <a:xfrm>
              <a:off x="5442259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178ECB9-CC77-9546-9DC3-F4B0962013E2}"/>
                </a:ext>
              </a:extLst>
            </p:cNvPr>
            <p:cNvSpPr/>
            <p:nvPr/>
          </p:nvSpPr>
          <p:spPr>
            <a:xfrm>
              <a:off x="5359120" y="2254642"/>
              <a:ext cx="64008" cy="37862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FBAFE97-3481-C14E-8914-93BAEDCA94C1}"/>
                </a:ext>
              </a:extLst>
            </p:cNvPr>
            <p:cNvSpPr/>
            <p:nvPr/>
          </p:nvSpPr>
          <p:spPr>
            <a:xfrm>
              <a:off x="5275981" y="2256107"/>
              <a:ext cx="64008" cy="41062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A4F1832-4E81-A34C-A07E-CD673F77B240}"/>
                </a:ext>
              </a:extLst>
            </p:cNvPr>
            <p:cNvSpPr/>
            <p:nvPr/>
          </p:nvSpPr>
          <p:spPr>
            <a:xfrm>
              <a:off x="5192842" y="2256107"/>
              <a:ext cx="64008" cy="41062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C7F35B7-EB2C-A142-886C-BE5A30C66DD7}"/>
                </a:ext>
              </a:extLst>
            </p:cNvPr>
            <p:cNvSpPr/>
            <p:nvPr/>
          </p:nvSpPr>
          <p:spPr>
            <a:xfrm>
              <a:off x="5109703" y="2256107"/>
              <a:ext cx="64008" cy="41062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418D5ED-2786-854C-9110-BE3C89664C5E}"/>
                </a:ext>
              </a:extLst>
            </p:cNvPr>
            <p:cNvSpPr/>
            <p:nvPr/>
          </p:nvSpPr>
          <p:spPr>
            <a:xfrm>
              <a:off x="5026564" y="2256107"/>
              <a:ext cx="64008" cy="44795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8208027-2932-1842-98C4-0B21DC5A961A}"/>
                </a:ext>
              </a:extLst>
            </p:cNvPr>
            <p:cNvSpPr/>
            <p:nvPr/>
          </p:nvSpPr>
          <p:spPr>
            <a:xfrm>
              <a:off x="4943425" y="2256107"/>
              <a:ext cx="64008" cy="47995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BC905AF-CA15-7A4C-AAD9-ABE2D684C862}"/>
                </a:ext>
              </a:extLst>
            </p:cNvPr>
            <p:cNvSpPr/>
            <p:nvPr/>
          </p:nvSpPr>
          <p:spPr>
            <a:xfrm>
              <a:off x="4860286" y="2256107"/>
              <a:ext cx="64008" cy="50128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2FABCA4-B2B1-7E4D-92D2-BAA8F7C06F56}"/>
                </a:ext>
              </a:extLst>
            </p:cNvPr>
            <p:cNvSpPr/>
            <p:nvPr/>
          </p:nvSpPr>
          <p:spPr>
            <a:xfrm>
              <a:off x="4777147" y="2256107"/>
              <a:ext cx="64008" cy="50128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E1B6526-64EE-A14A-81D0-0F6B91964114}"/>
                </a:ext>
              </a:extLst>
            </p:cNvPr>
            <p:cNvSpPr/>
            <p:nvPr/>
          </p:nvSpPr>
          <p:spPr>
            <a:xfrm>
              <a:off x="4694008" y="2256107"/>
              <a:ext cx="64008" cy="50128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C32A46A-724B-9E48-8274-8E8D48177636}"/>
                </a:ext>
              </a:extLst>
            </p:cNvPr>
            <p:cNvSpPr/>
            <p:nvPr/>
          </p:nvSpPr>
          <p:spPr>
            <a:xfrm>
              <a:off x="4610869" y="2256107"/>
              <a:ext cx="64008" cy="53328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E6DFDC1-18D3-6D4D-B43F-95C27E9D1627}"/>
                </a:ext>
              </a:extLst>
            </p:cNvPr>
            <p:cNvSpPr/>
            <p:nvPr/>
          </p:nvSpPr>
          <p:spPr>
            <a:xfrm>
              <a:off x="4527730" y="2256107"/>
              <a:ext cx="64008" cy="57061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2025A10-F9C2-2141-A98D-2981978BFBDC}"/>
                </a:ext>
              </a:extLst>
            </p:cNvPr>
            <p:cNvSpPr/>
            <p:nvPr/>
          </p:nvSpPr>
          <p:spPr>
            <a:xfrm>
              <a:off x="4444591" y="2256107"/>
              <a:ext cx="64008" cy="57061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D923C6F-E616-9247-8F05-B54316707186}"/>
                </a:ext>
              </a:extLst>
            </p:cNvPr>
            <p:cNvSpPr/>
            <p:nvPr/>
          </p:nvSpPr>
          <p:spPr>
            <a:xfrm>
              <a:off x="4361452" y="2256107"/>
              <a:ext cx="64008" cy="57061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5A75271-A7BC-6F4C-BC4B-2182CE7B99A4}"/>
                </a:ext>
              </a:extLst>
            </p:cNvPr>
            <p:cNvSpPr/>
            <p:nvPr/>
          </p:nvSpPr>
          <p:spPr>
            <a:xfrm>
              <a:off x="4278313" y="2256107"/>
              <a:ext cx="64008" cy="57061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0AEE3D6-9E8E-5D48-8812-CA678403B6F3}"/>
                </a:ext>
              </a:extLst>
            </p:cNvPr>
            <p:cNvSpPr/>
            <p:nvPr/>
          </p:nvSpPr>
          <p:spPr>
            <a:xfrm>
              <a:off x="4195174" y="2256107"/>
              <a:ext cx="64008" cy="62927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3455A59-73F7-1640-9BDD-F8A58F86209D}"/>
                </a:ext>
              </a:extLst>
            </p:cNvPr>
            <p:cNvSpPr/>
            <p:nvPr/>
          </p:nvSpPr>
          <p:spPr>
            <a:xfrm>
              <a:off x="4112035" y="2256107"/>
              <a:ext cx="64008" cy="618606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10F265F-82C0-9A4E-9834-38A7849E91C3}"/>
                </a:ext>
              </a:extLst>
            </p:cNvPr>
            <p:cNvSpPr/>
            <p:nvPr/>
          </p:nvSpPr>
          <p:spPr>
            <a:xfrm>
              <a:off x="4028896" y="2256107"/>
              <a:ext cx="64008" cy="65060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F252754-EA24-364A-9FC5-0B135CD915CE}"/>
                </a:ext>
              </a:extLst>
            </p:cNvPr>
            <p:cNvSpPr/>
            <p:nvPr/>
          </p:nvSpPr>
          <p:spPr>
            <a:xfrm>
              <a:off x="3945757" y="2256107"/>
              <a:ext cx="64008" cy="68259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8D3983C-DDD4-7341-8186-12DCEC68969C}"/>
                </a:ext>
              </a:extLst>
            </p:cNvPr>
            <p:cNvSpPr/>
            <p:nvPr/>
          </p:nvSpPr>
          <p:spPr>
            <a:xfrm>
              <a:off x="3862618" y="2256107"/>
              <a:ext cx="64008" cy="68259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F74FA3C-A7B1-D04F-B0C3-8FC623C7BE85}"/>
                </a:ext>
              </a:extLst>
            </p:cNvPr>
            <p:cNvSpPr/>
            <p:nvPr/>
          </p:nvSpPr>
          <p:spPr>
            <a:xfrm>
              <a:off x="3779479" y="2256107"/>
              <a:ext cx="64008" cy="709263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5799120-902D-F746-BC01-ABAFBF4E9078}"/>
                </a:ext>
              </a:extLst>
            </p:cNvPr>
            <p:cNvSpPr/>
            <p:nvPr/>
          </p:nvSpPr>
          <p:spPr>
            <a:xfrm>
              <a:off x="3696340" y="2253177"/>
              <a:ext cx="64008" cy="74126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90A1A35-B1C4-0749-AE5E-64B5BF33049F}"/>
                </a:ext>
              </a:extLst>
            </p:cNvPr>
            <p:cNvSpPr/>
            <p:nvPr/>
          </p:nvSpPr>
          <p:spPr>
            <a:xfrm>
              <a:off x="3613201" y="2253177"/>
              <a:ext cx="64008" cy="741260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1C9BA7E-0A32-2445-96CE-3AA6D99D5BA1}"/>
                </a:ext>
              </a:extLst>
            </p:cNvPr>
            <p:cNvSpPr/>
            <p:nvPr/>
          </p:nvSpPr>
          <p:spPr>
            <a:xfrm>
              <a:off x="3530062" y="2253177"/>
              <a:ext cx="64008" cy="773257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BDB22FC-69FC-4649-8D86-733A557413F8}"/>
                </a:ext>
              </a:extLst>
            </p:cNvPr>
            <p:cNvSpPr/>
            <p:nvPr/>
          </p:nvSpPr>
          <p:spPr>
            <a:xfrm>
              <a:off x="3446923" y="2253177"/>
              <a:ext cx="64008" cy="773257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2EB175F-7FDF-9B42-AF79-96577A8E4111}"/>
                </a:ext>
              </a:extLst>
            </p:cNvPr>
            <p:cNvSpPr/>
            <p:nvPr/>
          </p:nvSpPr>
          <p:spPr>
            <a:xfrm>
              <a:off x="3363784" y="2253177"/>
              <a:ext cx="64008" cy="79992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C60D00C-7CB7-074E-A9BF-4BCD0652E8C6}"/>
                </a:ext>
              </a:extLst>
            </p:cNvPr>
            <p:cNvSpPr/>
            <p:nvPr/>
          </p:nvSpPr>
          <p:spPr>
            <a:xfrm>
              <a:off x="3280645" y="2253177"/>
              <a:ext cx="64008" cy="890579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06C7BCE-C9D3-5949-9EB1-8D9E78B9B871}"/>
                </a:ext>
              </a:extLst>
            </p:cNvPr>
            <p:cNvSpPr/>
            <p:nvPr/>
          </p:nvSpPr>
          <p:spPr>
            <a:xfrm>
              <a:off x="3197506" y="2253177"/>
              <a:ext cx="64008" cy="93324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1B24D30-CBA3-7F4D-8DBE-4E9AF8FCD426}"/>
                </a:ext>
              </a:extLst>
            </p:cNvPr>
            <p:cNvSpPr/>
            <p:nvPr/>
          </p:nvSpPr>
          <p:spPr>
            <a:xfrm>
              <a:off x="3114367" y="2253177"/>
              <a:ext cx="64008" cy="99190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9F5A7DF-40A1-9440-8891-7CBBEF36D14B}"/>
                </a:ext>
              </a:extLst>
            </p:cNvPr>
            <p:cNvSpPr/>
            <p:nvPr/>
          </p:nvSpPr>
          <p:spPr>
            <a:xfrm>
              <a:off x="3031228" y="2253177"/>
              <a:ext cx="64008" cy="1114557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F68B851-B79B-4E4D-AAD6-899429ADF77D}"/>
                </a:ext>
              </a:extLst>
            </p:cNvPr>
            <p:cNvSpPr/>
            <p:nvPr/>
          </p:nvSpPr>
          <p:spPr>
            <a:xfrm>
              <a:off x="2948089" y="2253177"/>
              <a:ext cx="64008" cy="131720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0BE65AB-EC0F-494B-8003-2EB114E7EF1A}"/>
                </a:ext>
              </a:extLst>
            </p:cNvPr>
            <p:cNvSpPr/>
            <p:nvPr/>
          </p:nvSpPr>
          <p:spPr>
            <a:xfrm>
              <a:off x="2864950" y="2253177"/>
              <a:ext cx="64008" cy="131720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DC6BE9D-F9F3-C440-8C89-6C795D33446E}"/>
                </a:ext>
              </a:extLst>
            </p:cNvPr>
            <p:cNvSpPr/>
            <p:nvPr/>
          </p:nvSpPr>
          <p:spPr>
            <a:xfrm>
              <a:off x="2781811" y="2253177"/>
              <a:ext cx="64008" cy="1418527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57AECC3-7D5D-9645-9C47-80D6C5F264B9}"/>
                </a:ext>
              </a:extLst>
            </p:cNvPr>
            <p:cNvSpPr/>
            <p:nvPr/>
          </p:nvSpPr>
          <p:spPr>
            <a:xfrm>
              <a:off x="2698672" y="2253177"/>
              <a:ext cx="64008" cy="154118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28B3360-A775-0A40-A181-AB82C7DB3F85}"/>
                </a:ext>
              </a:extLst>
            </p:cNvPr>
            <p:cNvSpPr/>
            <p:nvPr/>
          </p:nvSpPr>
          <p:spPr>
            <a:xfrm>
              <a:off x="2615533" y="2253177"/>
              <a:ext cx="64008" cy="154118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0F0F722-F238-F44B-81D2-BDC57ED79D45}"/>
                </a:ext>
              </a:extLst>
            </p:cNvPr>
            <p:cNvSpPr/>
            <p:nvPr/>
          </p:nvSpPr>
          <p:spPr>
            <a:xfrm>
              <a:off x="2532394" y="2253177"/>
              <a:ext cx="64008" cy="167983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60955F0-26E1-1048-81A7-2645C7DB4484}"/>
                </a:ext>
              </a:extLst>
            </p:cNvPr>
            <p:cNvSpPr/>
            <p:nvPr/>
          </p:nvSpPr>
          <p:spPr>
            <a:xfrm>
              <a:off x="2449255" y="2253177"/>
              <a:ext cx="64008" cy="171183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1167A26-5E3D-1B4F-B9A7-ECDBEF05A2DC}"/>
                </a:ext>
              </a:extLst>
            </p:cNvPr>
            <p:cNvSpPr/>
            <p:nvPr/>
          </p:nvSpPr>
          <p:spPr>
            <a:xfrm>
              <a:off x="2366116" y="2253177"/>
              <a:ext cx="64008" cy="177049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79F0211-9FAD-7D47-92D0-D7FA8FB948F1}"/>
                </a:ext>
              </a:extLst>
            </p:cNvPr>
            <p:cNvSpPr/>
            <p:nvPr/>
          </p:nvSpPr>
          <p:spPr>
            <a:xfrm>
              <a:off x="2282977" y="2253177"/>
              <a:ext cx="64008" cy="1903812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2306223-1944-4E49-AA99-52A6C2EC28A8}"/>
                </a:ext>
              </a:extLst>
            </p:cNvPr>
            <p:cNvSpPr/>
            <p:nvPr/>
          </p:nvSpPr>
          <p:spPr>
            <a:xfrm>
              <a:off x="2199838" y="2253177"/>
              <a:ext cx="64008" cy="198380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B9840C-D754-BF43-99AC-3E132796FCC5}"/>
                </a:ext>
              </a:extLst>
            </p:cNvPr>
            <p:cNvSpPr/>
            <p:nvPr/>
          </p:nvSpPr>
          <p:spPr>
            <a:xfrm>
              <a:off x="2116699" y="2253177"/>
              <a:ext cx="64008" cy="2319771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E0A759A-CA78-6F4D-8A6B-ED1AAC008EA0}"/>
                </a:ext>
              </a:extLst>
            </p:cNvPr>
            <p:cNvSpPr/>
            <p:nvPr/>
          </p:nvSpPr>
          <p:spPr>
            <a:xfrm>
              <a:off x="2033560" y="2253177"/>
              <a:ext cx="64008" cy="239976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CDAD9CB-C7A4-7447-8F76-88467FD282AC}"/>
                </a:ext>
              </a:extLst>
            </p:cNvPr>
            <p:cNvSpPr/>
            <p:nvPr/>
          </p:nvSpPr>
          <p:spPr>
            <a:xfrm>
              <a:off x="1950421" y="2253177"/>
              <a:ext cx="64008" cy="2559748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4AA572-365D-DC40-8187-079276FCA769}"/>
                </a:ext>
              </a:extLst>
            </p:cNvPr>
            <p:cNvSpPr/>
            <p:nvPr/>
          </p:nvSpPr>
          <p:spPr>
            <a:xfrm>
              <a:off x="1867282" y="2253177"/>
              <a:ext cx="64008" cy="2762394"/>
            </a:xfrm>
            <a:prstGeom prst="rect">
              <a:avLst/>
            </a:pr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5F1B562-BAE0-4F4B-8D8E-662A789A1C22}"/>
                </a:ext>
              </a:extLst>
            </p:cNvPr>
            <p:cNvCxnSpPr>
              <a:cxnSpLocks/>
            </p:cNvCxnSpPr>
            <p:nvPr/>
          </p:nvCxnSpPr>
          <p:spPr>
            <a:xfrm>
              <a:off x="1733913" y="2253056"/>
              <a:ext cx="89340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4A5F3D9-43AC-3541-B700-F86883D033D9}"/>
                </a:ext>
              </a:extLst>
            </p:cNvPr>
            <p:cNvSpPr txBox="1"/>
            <p:nvPr/>
          </p:nvSpPr>
          <p:spPr>
            <a:xfrm rot="16200000">
              <a:off x="-801999" y="3516718"/>
              <a:ext cx="3368937" cy="40644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1400" b="1" dirty="0"/>
                <a:t>Change in JAK2 allele burden from baseline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E103097-D0E8-AB48-AA4E-5D410EB67B55}"/>
                </a:ext>
              </a:extLst>
            </p:cNvPr>
            <p:cNvGrpSpPr/>
            <p:nvPr/>
          </p:nvGrpSpPr>
          <p:grpSpPr>
            <a:xfrm>
              <a:off x="1242945" y="1852593"/>
              <a:ext cx="9435958" cy="3489183"/>
              <a:chOff x="1242945" y="1719032"/>
              <a:chExt cx="9435958" cy="3489183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2CCDE5A-23F3-9943-8165-F64372337F8A}"/>
                  </a:ext>
                </a:extLst>
              </p:cNvPr>
              <p:cNvSpPr txBox="1"/>
              <p:nvPr/>
            </p:nvSpPr>
            <p:spPr>
              <a:xfrm>
                <a:off x="1343800" y="1719032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10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35CCDDE-157A-A847-9CCB-D01EEADD1A3B}"/>
                  </a:ext>
                </a:extLst>
              </p:cNvPr>
              <p:cNvSpPr txBox="1"/>
              <p:nvPr/>
            </p:nvSpPr>
            <p:spPr>
              <a:xfrm>
                <a:off x="1343800" y="2633008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-20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76FB33B-9128-3746-93A5-D79B664E12AC}"/>
                  </a:ext>
                </a:extLst>
              </p:cNvPr>
              <p:cNvSpPr txBox="1"/>
              <p:nvPr/>
            </p:nvSpPr>
            <p:spPr>
              <a:xfrm>
                <a:off x="1343800" y="3236623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-40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B5475A5-9026-8440-A60D-258D651461A1}"/>
                  </a:ext>
                </a:extLst>
              </p:cNvPr>
              <p:cNvSpPr txBox="1"/>
              <p:nvPr/>
            </p:nvSpPr>
            <p:spPr>
              <a:xfrm>
                <a:off x="1343800" y="2055324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0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6AA6147-900E-5641-AC21-A785D1824DA0}"/>
                  </a:ext>
                </a:extLst>
              </p:cNvPr>
              <p:cNvSpPr txBox="1"/>
              <p:nvPr/>
            </p:nvSpPr>
            <p:spPr>
              <a:xfrm>
                <a:off x="1343800" y="3830999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-60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6FFD4ED-52B4-7C47-AD81-86AD3213AF2C}"/>
                  </a:ext>
                </a:extLst>
              </p:cNvPr>
              <p:cNvSpPr txBox="1"/>
              <p:nvPr/>
            </p:nvSpPr>
            <p:spPr>
              <a:xfrm>
                <a:off x="1343800" y="4437694"/>
                <a:ext cx="342270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-80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B34B644-BB99-CF4E-ACC6-788D325E0D0E}"/>
                  </a:ext>
                </a:extLst>
              </p:cNvPr>
              <p:cNvSpPr txBox="1"/>
              <p:nvPr/>
            </p:nvSpPr>
            <p:spPr>
              <a:xfrm>
                <a:off x="1242945" y="5025335"/>
                <a:ext cx="443125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1400" dirty="0"/>
                  <a:t>-100</a:t>
                </a: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737DAF89-FC1A-DA4D-8C5D-9E3F73806435}"/>
                  </a:ext>
                </a:extLst>
              </p:cNvPr>
              <p:cNvGrpSpPr/>
              <p:nvPr/>
            </p:nvGrpSpPr>
            <p:grpSpPr>
              <a:xfrm>
                <a:off x="1733913" y="1735246"/>
                <a:ext cx="8944990" cy="3420833"/>
                <a:chOff x="1733913" y="1735246"/>
                <a:chExt cx="8944990" cy="3420833"/>
              </a:xfrm>
            </p:grpSpPr>
            <p:sp>
              <p:nvSpPr>
                <p:cNvPr id="129" name="Freeform: Shape 274">
                  <a:extLst>
                    <a:ext uri="{FF2B5EF4-FFF2-40B4-BE49-F238E27FC236}">
                      <a16:creationId xmlns:a16="http://schemas.microsoft.com/office/drawing/2014/main" id="{115E5813-3ADA-1C46-91FB-C88DA3D4F4A6}"/>
                    </a:ext>
                  </a:extLst>
                </p:cNvPr>
                <p:cNvSpPr/>
                <p:nvPr/>
              </p:nvSpPr>
              <p:spPr>
                <a:xfrm>
                  <a:off x="1809223" y="1735246"/>
                  <a:ext cx="8869680" cy="3420833"/>
                </a:xfrm>
                <a:custGeom>
                  <a:avLst/>
                  <a:gdLst>
                    <a:gd name="connsiteX0" fmla="*/ 0 w 4728754"/>
                    <a:gd name="connsiteY0" fmla="*/ 0 h 2734491"/>
                    <a:gd name="connsiteX1" fmla="*/ 0 w 4728754"/>
                    <a:gd name="connsiteY1" fmla="*/ 2734491 h 2734491"/>
                    <a:gd name="connsiteX2" fmla="*/ 4728754 w 4728754"/>
                    <a:gd name="connsiteY2" fmla="*/ 2734491 h 273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28754" h="2734491">
                      <a:moveTo>
                        <a:pt x="0" y="0"/>
                      </a:moveTo>
                      <a:lnTo>
                        <a:pt x="0" y="2734491"/>
                      </a:lnTo>
                      <a:lnTo>
                        <a:pt x="4728754" y="2734491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066D669F-9410-E54F-9F4C-493FB9355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1817322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D24DA899-F5F4-0440-B16C-B1FDECCDD3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2724475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2C165254-F680-0E4B-AC82-D2E0BABA5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3328089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B32E80A3-F159-D747-8412-832A0B9A6C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3922465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00CF6805-7E7B-3746-AC36-902BBFFC0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4529160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308F7BF8-C88C-5F4C-8407-716FEBFB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3913" y="5123625"/>
                  <a:ext cx="7316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6" name="Footer Placeholder 2">
            <a:extLst>
              <a:ext uri="{FF2B5EF4-FFF2-40B4-BE49-F238E27FC236}">
                <a16:creationId xmlns:a16="http://schemas.microsoft.com/office/drawing/2014/main" id="{F32826F5-00B7-AA4A-B790-03851EBA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405" y="5489073"/>
            <a:ext cx="6281040" cy="382784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Harrison C, et al. </a:t>
            </a:r>
            <a:r>
              <a:rPr lang="en-US" sz="1400" i="1" dirty="0">
                <a:solidFill>
                  <a:schemeClr val="tx1"/>
                </a:solidFill>
              </a:rPr>
              <a:t>Leukemia. </a:t>
            </a:r>
            <a:r>
              <a:rPr lang="en-US" sz="1400" dirty="0">
                <a:solidFill>
                  <a:schemeClr val="tx1"/>
                </a:solidFill>
              </a:rPr>
              <a:t>2016;30(3):1701-1707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90EC410-DF28-E544-9B4F-EC7B01728C5D}"/>
              </a:ext>
            </a:extLst>
          </p:cNvPr>
          <p:cNvSpPr/>
          <p:nvPr/>
        </p:nvSpPr>
        <p:spPr>
          <a:xfrm>
            <a:off x="7408190" y="4666745"/>
            <a:ext cx="232474" cy="3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ttangolo 3">
            <a:extLst>
              <a:ext uri="{FF2B5EF4-FFF2-40B4-BE49-F238E27FC236}">
                <a16:creationId xmlns:a16="http://schemas.microsoft.com/office/drawing/2014/main" id="{70F84611-B700-284A-82DE-F99B0B58003C}"/>
              </a:ext>
            </a:extLst>
          </p:cNvPr>
          <p:cNvSpPr>
            <a:spLocks noChangeAspect="1"/>
          </p:cNvSpPr>
          <p:nvPr/>
        </p:nvSpPr>
        <p:spPr>
          <a:xfrm>
            <a:off x="6923664" y="1763983"/>
            <a:ext cx="5150661" cy="3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Cumulative </a:t>
            </a:r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</a:rPr>
              <a:t>incident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</a:rPr>
              <a:t>JAKi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</a:rPr>
              <a:t>failure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it-IT" sz="1600" b="1" dirty="0" err="1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=113)</a:t>
            </a:r>
          </a:p>
        </p:txBody>
      </p:sp>
    </p:spTree>
    <p:extLst>
      <p:ext uri="{BB962C8B-B14F-4D97-AF65-F5344CB8AC3E}">
        <p14:creationId xmlns:p14="http://schemas.microsoft.com/office/powerpoint/2010/main" val="137154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678"/>
            <a:ext cx="10515600" cy="984738"/>
          </a:xfrm>
        </p:spPr>
        <p:txBody>
          <a:bodyPr>
            <a:normAutofit/>
          </a:bodyPr>
          <a:lstStyle/>
          <a:p>
            <a:r>
              <a:rPr lang="en-US" sz="4000" dirty="0"/>
              <a:t>Potential Goals of </a:t>
            </a:r>
            <a:r>
              <a:rPr lang="en-US" sz="4000" dirty="0" err="1"/>
              <a:t>JAKi</a:t>
            </a:r>
            <a:r>
              <a:rPr lang="en-US" sz="4000" dirty="0"/>
              <a:t> therapy in MF</a:t>
            </a:r>
            <a:endParaRPr lang="en-CA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084148"/>
              </p:ext>
            </p:extLst>
          </p:nvPr>
        </p:nvGraphicFramePr>
        <p:xfrm>
          <a:off x="838200" y="1125415"/>
          <a:ext cx="10807840" cy="5661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568">
                  <a:extLst>
                    <a:ext uri="{9D8B030D-6E8A-4147-A177-3AD203B41FA5}">
                      <a16:colId xmlns:a16="http://schemas.microsoft.com/office/drawing/2014/main" val="3414288070"/>
                    </a:ext>
                  </a:extLst>
                </a:gridCol>
                <a:gridCol w="2161568">
                  <a:extLst>
                    <a:ext uri="{9D8B030D-6E8A-4147-A177-3AD203B41FA5}">
                      <a16:colId xmlns:a16="http://schemas.microsoft.com/office/drawing/2014/main" val="2295483127"/>
                    </a:ext>
                  </a:extLst>
                </a:gridCol>
                <a:gridCol w="2161568">
                  <a:extLst>
                    <a:ext uri="{9D8B030D-6E8A-4147-A177-3AD203B41FA5}">
                      <a16:colId xmlns:a16="http://schemas.microsoft.com/office/drawing/2014/main" val="1603639726"/>
                    </a:ext>
                  </a:extLst>
                </a:gridCol>
                <a:gridCol w="2161568">
                  <a:extLst>
                    <a:ext uri="{9D8B030D-6E8A-4147-A177-3AD203B41FA5}">
                      <a16:colId xmlns:a16="http://schemas.microsoft.com/office/drawing/2014/main" val="3616044479"/>
                    </a:ext>
                  </a:extLst>
                </a:gridCol>
                <a:gridCol w="2161568">
                  <a:extLst>
                    <a:ext uri="{9D8B030D-6E8A-4147-A177-3AD203B41FA5}">
                      <a16:colId xmlns:a16="http://schemas.microsoft.com/office/drawing/2014/main" val="3172767471"/>
                    </a:ext>
                  </a:extLst>
                </a:gridCol>
              </a:tblGrid>
              <a:tr h="357026">
                <a:tc>
                  <a:txBody>
                    <a:bodyPr/>
                    <a:lstStyle/>
                    <a:p>
                      <a:r>
                        <a:rPr lang="en-US" dirty="0"/>
                        <a:t>Goal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Ruxolitinib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Fedratinib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Momelotinib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Pacritinib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808906"/>
                  </a:ext>
                </a:extLst>
              </a:tr>
              <a:tr h="624795">
                <a:tc>
                  <a:txBody>
                    <a:bodyPr/>
                    <a:lstStyle/>
                    <a:p>
                      <a:r>
                        <a:rPr lang="en-US" dirty="0"/>
                        <a:t>Spleen Volume</a:t>
                      </a:r>
                      <a:r>
                        <a:rPr lang="en-US" baseline="0" dirty="0"/>
                        <a:t> Reduction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102804"/>
                  </a:ext>
                </a:extLst>
              </a:tr>
              <a:tr h="624795">
                <a:tc>
                  <a:txBody>
                    <a:bodyPr/>
                    <a:lstStyle/>
                    <a:p>
                      <a:r>
                        <a:rPr lang="en-US" dirty="0"/>
                        <a:t>Symptom Improvement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52010"/>
                  </a:ext>
                </a:extLst>
              </a:tr>
              <a:tr h="892564">
                <a:tc>
                  <a:txBody>
                    <a:bodyPr/>
                    <a:lstStyle/>
                    <a:p>
                      <a:r>
                        <a:rPr lang="en-US" dirty="0"/>
                        <a:t>Address </a:t>
                      </a:r>
                      <a:r>
                        <a:rPr lang="en-US" dirty="0" err="1"/>
                        <a:t>Cytopenias</a:t>
                      </a:r>
                      <a:r>
                        <a:rPr lang="en-US" dirty="0"/>
                        <a:t>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Anemia</a:t>
                      </a:r>
                      <a:r>
                        <a:rPr lang="en-US" baseline="0" dirty="0"/>
                        <a:t> improvement +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 tolerated in thrombocytopenic</a:t>
                      </a:r>
                      <a:r>
                        <a:rPr lang="en-US" baseline="0" dirty="0"/>
                        <a:t> patients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507594"/>
                  </a:ext>
                </a:extLst>
              </a:tr>
              <a:tr h="357026"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  <a:r>
                        <a:rPr lang="en-US" baseline="0" dirty="0"/>
                        <a:t> in Fibrosis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NA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00451"/>
                  </a:ext>
                </a:extLst>
              </a:tr>
              <a:tr h="624795">
                <a:tc>
                  <a:txBody>
                    <a:bodyPr/>
                    <a:lstStyle/>
                    <a:p>
                      <a:r>
                        <a:rPr lang="en-US" dirty="0"/>
                        <a:t>Reduction in clonal burden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Unsatisfactory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NA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532013"/>
                  </a:ext>
                </a:extLst>
              </a:tr>
              <a:tr h="624795">
                <a:tc>
                  <a:txBody>
                    <a:bodyPr/>
                    <a:lstStyle/>
                    <a:p>
                      <a:r>
                        <a:rPr lang="en-US" dirty="0"/>
                        <a:t>Reduce AML transformation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245144"/>
                  </a:ext>
                </a:extLst>
              </a:tr>
              <a:tr h="357026">
                <a:tc>
                  <a:txBody>
                    <a:bodyPr/>
                    <a:lstStyle/>
                    <a:p>
                      <a:r>
                        <a:rPr lang="en-US" dirty="0"/>
                        <a:t>Improve Survival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+/-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proven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proven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proven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531021"/>
                  </a:ext>
                </a:extLst>
              </a:tr>
              <a:tr h="1089551">
                <a:tc>
                  <a:txBody>
                    <a:bodyPr/>
                    <a:lstStyle/>
                    <a:p>
                      <a:r>
                        <a:rPr lang="en-US" dirty="0"/>
                        <a:t>Bridging therapy to HCT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Several</a:t>
                      </a:r>
                      <a:r>
                        <a:rPr lang="en-US" baseline="0" dirty="0"/>
                        <a:t> prospective /retrospective studies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Anecdotal reports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Anecdotal reports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Anecdotal reports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425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28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5" y="361858"/>
            <a:ext cx="9918110" cy="705393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n-lt"/>
              </a:rPr>
              <a:t>MPN SAF Total Symptom Score (TSS) or MPN 10</a:t>
            </a:r>
            <a:endParaRPr lang="en-US" sz="3600" dirty="0"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5" y="1372359"/>
            <a:ext cx="2726036" cy="45838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2542" y="1374571"/>
            <a:ext cx="624819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cs typeface="Calibri" panose="020F0502020204030204" pitchFamily="34" charset="0"/>
              </a:rPr>
              <a:t>Validated tool that has been correlated with other questionnaires such as the EORTC QLQ-C30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CA" sz="24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cs typeface="Calibri" panose="020F0502020204030204" pitchFamily="34" charset="0"/>
              </a:rPr>
              <a:t>MPN 10 allows for quantitative measure of: 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cs typeface="Calibri" panose="020F0502020204030204" pitchFamily="34" charset="0"/>
              </a:rPr>
              <a:t>Symptom burden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cs typeface="Calibri" panose="020F0502020204030204" pitchFamily="34" charset="0"/>
              </a:rPr>
              <a:t>Treatment response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cs typeface="Calibri" panose="020F0502020204030204" pitchFamily="34" charset="0"/>
              </a:rPr>
              <a:t>May predict disease progression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CA" sz="2400" dirty="0">
              <a:cs typeface="Calibri" panose="020F050202020403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cs typeface="Calibri" panose="020F0502020204030204" pitchFamily="34" charset="0"/>
              </a:rPr>
              <a:t>Enhances clinician and patient communication of symptom assessment and management</a:t>
            </a:r>
          </a:p>
          <a:p>
            <a:pPr marL="800100" lvl="1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sz="2000" dirty="0">
                <a:cs typeface="Calibri" panose="020F0502020204030204" pitchFamily="34" charset="0"/>
              </a:rPr>
              <a:t>Patients rate symptoms from 0 – 10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5A73507-4F36-C14F-BF53-FACA4727F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479" y="1744039"/>
            <a:ext cx="2615321" cy="35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5B9E2-2FC3-DC9C-5C18-0C553666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0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Symptom Burden in Key Randomized Clinical Trials in MF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B73E1D-5D16-7E40-96FE-6BAD58C80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55100"/>
              </p:ext>
            </p:extLst>
          </p:nvPr>
        </p:nvGraphicFramePr>
        <p:xfrm>
          <a:off x="464102" y="1162051"/>
          <a:ext cx="11263796" cy="511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033">
                  <a:extLst>
                    <a:ext uri="{9D8B030D-6E8A-4147-A177-3AD203B41FA5}">
                      <a16:colId xmlns:a16="http://schemas.microsoft.com/office/drawing/2014/main" val="3761623251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301313419"/>
                    </a:ext>
                  </a:extLst>
                </a:gridCol>
                <a:gridCol w="2424363">
                  <a:extLst>
                    <a:ext uri="{9D8B030D-6E8A-4147-A177-3AD203B41FA5}">
                      <a16:colId xmlns:a16="http://schemas.microsoft.com/office/drawing/2014/main" val="3668668076"/>
                    </a:ext>
                  </a:extLst>
                </a:gridCol>
              </a:tblGrid>
              <a:tr h="348157">
                <a:tc>
                  <a:txBody>
                    <a:bodyPr/>
                    <a:lstStyle/>
                    <a:p>
                      <a:r>
                        <a:rPr lang="en-US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Symptom eligibility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Symptom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101150"/>
                  </a:ext>
                </a:extLst>
              </a:tr>
              <a:tr h="551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COMFORT-1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Score of at least 3 on 2 items or score of 5 on one item, Key Secondary end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Modified MF-SAF v2.0 diary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26294"/>
                  </a:ext>
                </a:extLst>
              </a:tr>
              <a:tr h="55124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COMFORT-2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specific score mentioned for eligibility to trial,  69% had constitutional symptoms, Key Secondary end point</a:t>
                      </a:r>
                    </a:p>
                    <a:p>
                      <a:endParaRPr lang="en-US" sz="16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FACT-</a:t>
                      </a:r>
                      <a:r>
                        <a:rPr lang="en-US" sz="1600" dirty="0" err="1"/>
                        <a:t>Lym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190697"/>
                  </a:ext>
                </a:extLst>
              </a:tr>
              <a:tr h="47640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JAKARTA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specific score mentioned in eligibility, Key secondary end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MPN-SAF TSS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506050"/>
                  </a:ext>
                </a:extLst>
              </a:tr>
              <a:tr h="714612">
                <a:tc>
                  <a:txBody>
                    <a:bodyPr/>
                    <a:lstStyle/>
                    <a:p>
                      <a:r>
                        <a:rPr lang="en-US" sz="1600" dirty="0"/>
                        <a:t>PERSIST-1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Score ≥3 for at least two symptoms or score &gt;4 for at least one symptom other than fatigue on MPN­-SAF TSS </a:t>
                      </a:r>
                      <a:r>
                        <a:rPr lang="en-US" sz="1600" b="1" dirty="0"/>
                        <a:t>or</a:t>
                      </a:r>
                      <a:r>
                        <a:rPr lang="en-US" sz="1600" dirty="0"/>
                        <a:t> TSS of ≥13 on MPN­-SAF TSS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MPN-SAF TSS</a:t>
                      </a:r>
                    </a:p>
                    <a:p>
                      <a:r>
                        <a:rPr lang="en-US" sz="1600" dirty="0"/>
                        <a:t>MPN-SAF TSS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717252"/>
                  </a:ext>
                </a:extLst>
              </a:tr>
              <a:tr h="420609">
                <a:tc>
                  <a:txBody>
                    <a:bodyPr/>
                    <a:lstStyle/>
                    <a:p>
                      <a:r>
                        <a:rPr lang="en-US" sz="1600" dirty="0"/>
                        <a:t>PERSIST-2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total symptom score (TSS) ≥13 (MPN-SAF TSS 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MPN-SAF TSS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656833"/>
                  </a:ext>
                </a:extLst>
              </a:tr>
              <a:tr h="50287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SIMPLIFY-1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specific score for eligibility for Int-2/high risk, symptomatic intermediate-1 risk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Modified MPN-SAF TSS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040535"/>
                  </a:ext>
                </a:extLst>
              </a:tr>
              <a:tr h="3051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SIMPLIFY-2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specific scores for Int-2/high risk, </a:t>
                      </a:r>
                      <a:r>
                        <a:rPr lang="en-US" sz="1600" dirty="0"/>
                        <a:t>symptomatic intermediate-1 risk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Modified MPN-SAF TSS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256120"/>
                  </a:ext>
                </a:extLst>
              </a:tr>
              <a:tr h="551249">
                <a:tc>
                  <a:txBody>
                    <a:bodyPr/>
                    <a:lstStyle/>
                    <a:p>
                      <a:r>
                        <a:rPr lang="en-US" sz="1600" dirty="0"/>
                        <a:t>MOMENTUM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MPN-SAF TSS ≥10 (v4.0), Primary end point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MPN-SAF TSS v4.0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587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73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2B04-CA29-AF48-8BFC-C449F0E7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7" y="4505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RE-THINK Trial</a:t>
            </a:r>
            <a:br>
              <a:rPr lang="en-US" dirty="0">
                <a:latin typeface="+mn-lt"/>
              </a:rPr>
            </a:br>
            <a:r>
              <a:rPr lang="en-US" sz="2700" dirty="0">
                <a:latin typeface="+mn-lt"/>
              </a:rPr>
              <a:t>Phase III Study Investigating the Efficacy and Safety of Ruxolitinib in early Myelofibrosis Patients with High Molecular Risk Mutations (</a:t>
            </a:r>
            <a:r>
              <a:rPr lang="en-US" sz="2700" dirty="0" err="1">
                <a:latin typeface="+mn-lt"/>
              </a:rPr>
              <a:t>ReTHINK</a:t>
            </a:r>
            <a:r>
              <a:rPr lang="en-US" sz="2700" dirty="0">
                <a:latin typeface="+mn-lt"/>
              </a:rPr>
              <a:t>)</a:t>
            </a:r>
            <a:br>
              <a:rPr lang="en-US" sz="2700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F1F1C-5E3D-4D43-A017-C70EAD9C59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1751014"/>
            <a:ext cx="9569174" cy="49104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9DD538-A824-FB4B-881E-7A717B2F6B5E}"/>
              </a:ext>
            </a:extLst>
          </p:cNvPr>
          <p:cNvSpPr/>
          <p:nvPr/>
        </p:nvSpPr>
        <p:spPr>
          <a:xfrm>
            <a:off x="1266788" y="4953411"/>
            <a:ext cx="5531578" cy="7317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1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2B04-CA29-AF48-8BFC-C449F0E7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97" y="256122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RE-THINK Trial Termination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103F1-657B-4C4E-9D25-AE799F0073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7" y="2056877"/>
            <a:ext cx="11353800" cy="34679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B8AC71-E841-0248-B7D7-6BCF6780C75B}"/>
              </a:ext>
            </a:extLst>
          </p:cNvPr>
          <p:cNvSpPr/>
          <p:nvPr/>
        </p:nvSpPr>
        <p:spPr>
          <a:xfrm>
            <a:off x="647302" y="2473377"/>
            <a:ext cx="3864737" cy="43471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AF33318-6FC2-4BBC-A009-41C884FA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286229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Disclosures</a:t>
            </a:r>
          </a:p>
        </p:txBody>
      </p:sp>
      <p:graphicFrame>
        <p:nvGraphicFramePr>
          <p:cNvPr id="23" name="Tableau 5">
            <a:extLst>
              <a:ext uri="{FF2B5EF4-FFF2-40B4-BE49-F238E27FC236}">
                <a16:creationId xmlns:a16="http://schemas.microsoft.com/office/drawing/2014/main" id="{116C156B-2F6A-D249-96F0-6207333C8DDE}"/>
              </a:ext>
            </a:extLst>
          </p:cNvPr>
          <p:cNvGraphicFramePr>
            <a:graphicFrameLocks noGrp="1"/>
          </p:cNvGraphicFramePr>
          <p:nvPr/>
        </p:nvGraphicFramePr>
        <p:xfrm>
          <a:off x="395316" y="1611792"/>
          <a:ext cx="11401367" cy="4525436"/>
        </p:xfrm>
        <a:graphic>
          <a:graphicData uri="http://schemas.openxmlformats.org/drawingml/2006/table">
            <a:tbl>
              <a:tblPr/>
              <a:tblGrid>
                <a:gridCol w="2420455">
                  <a:extLst>
                    <a:ext uri="{9D8B030D-6E8A-4147-A177-3AD203B41FA5}">
                      <a16:colId xmlns:a16="http://schemas.microsoft.com/office/drawing/2014/main" val="3956010821"/>
                    </a:ext>
                  </a:extLst>
                </a:gridCol>
                <a:gridCol w="1535316">
                  <a:extLst>
                    <a:ext uri="{9D8B030D-6E8A-4147-A177-3AD203B41FA5}">
                      <a16:colId xmlns:a16="http://schemas.microsoft.com/office/drawing/2014/main" val="2426288714"/>
                    </a:ext>
                  </a:extLst>
                </a:gridCol>
                <a:gridCol w="1293233">
                  <a:extLst>
                    <a:ext uri="{9D8B030D-6E8A-4147-A177-3AD203B41FA5}">
                      <a16:colId xmlns:a16="http://schemas.microsoft.com/office/drawing/2014/main" val="3294006123"/>
                    </a:ext>
                  </a:extLst>
                </a:gridCol>
                <a:gridCol w="1350286">
                  <a:extLst>
                    <a:ext uri="{9D8B030D-6E8A-4147-A177-3AD203B41FA5}">
                      <a16:colId xmlns:a16="http://schemas.microsoft.com/office/drawing/2014/main" val="1753110977"/>
                    </a:ext>
                  </a:extLst>
                </a:gridCol>
                <a:gridCol w="1616541">
                  <a:extLst>
                    <a:ext uri="{9D8B030D-6E8A-4147-A177-3AD203B41FA5}">
                      <a16:colId xmlns:a16="http://schemas.microsoft.com/office/drawing/2014/main" val="216116125"/>
                    </a:ext>
                  </a:extLst>
                </a:gridCol>
                <a:gridCol w="1730649">
                  <a:extLst>
                    <a:ext uri="{9D8B030D-6E8A-4147-A177-3AD203B41FA5}">
                      <a16:colId xmlns:a16="http://schemas.microsoft.com/office/drawing/2014/main" val="1893683202"/>
                    </a:ext>
                  </a:extLst>
                </a:gridCol>
                <a:gridCol w="1454887">
                  <a:extLst>
                    <a:ext uri="{9D8B030D-6E8A-4147-A177-3AD203B41FA5}">
                      <a16:colId xmlns:a16="http://schemas.microsoft.com/office/drawing/2014/main" val="397200902"/>
                    </a:ext>
                  </a:extLst>
                </a:gridCol>
              </a:tblGrid>
              <a:tr h="77977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Name of Company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Research support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Employee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Consultant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Stockholder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Speaker’s</a:t>
                      </a: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Bureau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Scientific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Advisory Board</a:t>
                      </a:r>
                    </a:p>
                  </a:txBody>
                  <a:tcPr marL="125786" marR="125786" marT="62890" marB="628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07081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Novartis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176901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Incyte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8160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BMS-</a:t>
                      </a:r>
                      <a:r>
                        <a:rPr kumimoji="0" lang="fr-FR" altLang="fr-FR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Celgene</a:t>
                      </a:r>
                      <a:endParaRPr kumimoji="0" lang="fr-FR" altLang="fr-F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04254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Pfizer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44351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AbbVie</a:t>
                      </a:r>
                      <a:endParaRPr kumimoji="0" lang="fr-FR" altLang="fr-FR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47240"/>
                  </a:ext>
                </a:extLst>
              </a:tr>
              <a:tr h="44708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Morphosys</a:t>
                      </a: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100000"/>
                        <a:buFont typeface="Wingdings 2" pitchFamily="2" charset="2"/>
                        <a:defRPr sz="18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1pPr>
                      <a:lvl2pPr marL="37931725" indent="-37474525" algn="l" defTabSz="914400" rtl="0" eaLnBrk="0" latinLnBrk="0" hangingPunct="0">
                        <a:spcBef>
                          <a:spcPts val="600"/>
                        </a:spcBef>
                        <a:buClr>
                          <a:srgbClr val="4D0000"/>
                        </a:buClr>
                        <a:buSzPct val="100000"/>
                        <a:buFont typeface="Wingdings 2" pitchFamily="2" charset="2"/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2pPr>
                      <a:lvl3pPr marL="9144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3pPr>
                      <a:lvl4pPr marL="13716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4pPr>
                      <a:lvl5pPr marL="1828800" algn="l" defTabSz="914400" rtl="0" eaLnBrk="0" latinLnBrk="0" hangingPunct="0">
                        <a:spcBef>
                          <a:spcPts val="600"/>
                        </a:spcBef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5pPr>
                      <a:lvl6pPr marL="4572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6pPr>
                      <a:lvl7pPr marL="9144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7pPr>
                      <a:lvl8pPr marL="13716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8pPr>
                      <a:lvl9pPr marL="1828800" algn="l" defTabSz="914400" rtl="0" eaLnBrk="0" fontAlgn="base" latinLnBrk="0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defRPr sz="1600" kern="120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379813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GSK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574552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CTI bio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marL="125786" marR="125786" marT="62890" marB="6289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17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4249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A61DFA-A100-4D40-A7F8-70B435049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779" y="1174188"/>
            <a:ext cx="8250148" cy="5236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BD103C-7AFA-2D49-A39D-DBAD8AC5627D}"/>
              </a:ext>
            </a:extLst>
          </p:cNvPr>
          <p:cNvSpPr/>
          <p:nvPr/>
        </p:nvSpPr>
        <p:spPr>
          <a:xfrm>
            <a:off x="4237463" y="1505709"/>
            <a:ext cx="2564781" cy="3862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F01B7-E889-4741-AA0A-28E52E5906DC}"/>
              </a:ext>
            </a:extLst>
          </p:cNvPr>
          <p:cNvSpPr/>
          <p:nvPr/>
        </p:nvSpPr>
        <p:spPr>
          <a:xfrm>
            <a:off x="3710883" y="5022805"/>
            <a:ext cx="2564781" cy="3862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F79FA-9D13-AA44-8A06-3617BE1E4329}"/>
              </a:ext>
            </a:extLst>
          </p:cNvPr>
          <p:cNvSpPr/>
          <p:nvPr/>
        </p:nvSpPr>
        <p:spPr>
          <a:xfrm>
            <a:off x="3710883" y="5698621"/>
            <a:ext cx="2564781" cy="3862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111CC-E9E1-E048-BF00-719200CFF8A1}"/>
              </a:ext>
            </a:extLst>
          </p:cNvPr>
          <p:cNvSpPr txBox="1"/>
          <p:nvPr/>
        </p:nvSpPr>
        <p:spPr>
          <a:xfrm>
            <a:off x="174734" y="6435922"/>
            <a:ext cx="6117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Gupta et al. </a:t>
            </a:r>
            <a:r>
              <a:rPr lang="en-GB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Leuk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Lymphoma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3A115-7439-C544-85D2-083CDE041CE3}"/>
              </a:ext>
            </a:extLst>
          </p:cNvPr>
          <p:cNvSpPr txBox="1"/>
          <p:nvPr/>
        </p:nvSpPr>
        <p:spPr>
          <a:xfrm>
            <a:off x="174734" y="230691"/>
            <a:ext cx="1177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atin typeface="+mj-lt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latin typeface="+mn-lt"/>
                <a:ea typeface="+mj-ea"/>
                <a:cs typeface="+mj-cs"/>
              </a:rPr>
              <a:t>Predicting Spleen Response to Ruxolitinib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>
                <a:latin typeface="+mn-lt"/>
                <a:ea typeface="+mj-ea"/>
                <a:cs typeface="+mj-cs"/>
              </a:rPr>
              <a:t>(JUMP study)</a:t>
            </a:r>
          </a:p>
        </p:txBody>
      </p:sp>
    </p:spTree>
    <p:extLst>
      <p:ext uri="{BB962C8B-B14F-4D97-AF65-F5344CB8AC3E}">
        <p14:creationId xmlns:p14="http://schemas.microsoft.com/office/powerpoint/2010/main" val="18505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Establishing Goals of Therapy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Helps in understanding:  </a:t>
            </a:r>
          </a:p>
          <a:p>
            <a:pPr lvl="1"/>
            <a:r>
              <a:rPr lang="en-US" sz="3600" dirty="0"/>
              <a:t>Success of treatment </a:t>
            </a:r>
          </a:p>
          <a:p>
            <a:pPr lvl="1"/>
            <a:r>
              <a:rPr lang="en-US" sz="3600" dirty="0"/>
              <a:t>Early identification of  treatment failure</a:t>
            </a:r>
          </a:p>
          <a:p>
            <a:pPr lvl="2"/>
            <a:r>
              <a:rPr lang="en-US" sz="2800" dirty="0"/>
              <a:t>Optimization of dose required</a:t>
            </a:r>
          </a:p>
          <a:p>
            <a:pPr lvl="2"/>
            <a:r>
              <a:rPr lang="en-US" sz="2800" dirty="0"/>
              <a:t>Any additional intervention required</a:t>
            </a:r>
          </a:p>
          <a:p>
            <a:pPr lvl="2"/>
            <a:r>
              <a:rPr lang="en-US" sz="2800" dirty="0"/>
              <a:t>Change in therapy required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340797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0D66-5469-CF9F-F14D-28622B1F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8561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Take Away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AB607-D72F-1A68-8B3F-96BC31A18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 is no proven benefit to support use of JAKi therapy in asymptomatic MF patients irrespective of disease risk</a:t>
            </a:r>
          </a:p>
          <a:p>
            <a:endParaRPr lang="en-US" sz="3200" dirty="0"/>
          </a:p>
          <a:p>
            <a:r>
              <a:rPr lang="en-US" sz="3200" dirty="0"/>
              <a:t>In symptomatic patients with symptoms amenable to JAKi therapy, early treatment is recommended. </a:t>
            </a:r>
          </a:p>
          <a:p>
            <a:endParaRPr lang="en-US" sz="3200" dirty="0"/>
          </a:p>
          <a:p>
            <a:r>
              <a:rPr lang="en-US" sz="3200" dirty="0"/>
              <a:t>Individualized goals of therapy should be established prior to starting JAKi therapy, and regular monitoring required. 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7610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448610"/>
          </a:xfrm>
        </p:spPr>
        <p:txBody>
          <a:bodyPr>
            <a:normAutofit/>
          </a:bodyPr>
          <a:lstStyle/>
          <a:p>
            <a:r>
              <a:rPr lang="en-US" sz="7200" b="1" i="1" dirty="0"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2615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B9A8-8D19-1542-8D1D-474D0E6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0" y="134013"/>
            <a:ext cx="10169770" cy="1018926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EF1D-0827-EC47-87BD-81A3D7E12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0" y="1353353"/>
            <a:ext cx="11651902" cy="53187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AutoNum type="alphaLcPeriod"/>
            </a:pPr>
            <a:r>
              <a:rPr lang="en-US" dirty="0"/>
              <a:t>Strengths and limitations of approved JAKi therapy in Myelofibrosis</a:t>
            </a:r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r>
              <a:rPr lang="en-US" dirty="0"/>
              <a:t>Importance of establishing individualized treatment goals</a:t>
            </a:r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r>
              <a:rPr lang="en-US" dirty="0"/>
              <a:t>Regular monitoring for response and toxicity for early identification of JAKi failure</a:t>
            </a:r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endParaRPr lang="en-US" dirty="0"/>
          </a:p>
          <a:p>
            <a:pPr marL="514350" indent="-51435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3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77F7-CCFE-894C-83FC-9BC30EF5B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60" y="326990"/>
            <a:ext cx="10515600" cy="6936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Clinical Manifestations of Myelofibrosis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65602B-FBB0-7A47-9127-3252C7BB2564}"/>
              </a:ext>
            </a:extLst>
          </p:cNvPr>
          <p:cNvSpPr/>
          <p:nvPr/>
        </p:nvSpPr>
        <p:spPr>
          <a:xfrm>
            <a:off x="139665" y="6417971"/>
            <a:ext cx="3731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Cervantes F. </a:t>
            </a:r>
            <a:r>
              <a:rPr lang="en-CA" sz="1400" i="1" dirty="0">
                <a:latin typeface="Arial" panose="020B0604020202020204" pitchFamily="34" charset="0"/>
                <a:cs typeface="Arial" panose="020B0604020202020204" pitchFamily="34" charset="0"/>
              </a:rPr>
              <a:t>Blood.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2014;124(17):2635-42.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9F2428-ADD1-F541-906A-80DEA970D5BF}"/>
              </a:ext>
            </a:extLst>
          </p:cNvPr>
          <p:cNvSpPr>
            <a:spLocks noChangeAspect="1"/>
          </p:cNvSpPr>
          <p:nvPr/>
        </p:nvSpPr>
        <p:spPr>
          <a:xfrm>
            <a:off x="5808792" y="2089466"/>
            <a:ext cx="2506612" cy="2503322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Symptomatic splenomegaly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888B1CF-92A0-214C-81E0-CBC7C9D6C3C8}"/>
              </a:ext>
            </a:extLst>
          </p:cNvPr>
          <p:cNvSpPr>
            <a:spLocks noChangeAspect="1"/>
          </p:cNvSpPr>
          <p:nvPr/>
        </p:nvSpPr>
        <p:spPr>
          <a:xfrm>
            <a:off x="4551594" y="3752572"/>
            <a:ext cx="2332747" cy="232968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Constitutional symptoms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298C9F-4E05-3848-965F-15B082CD600E}"/>
              </a:ext>
            </a:extLst>
          </p:cNvPr>
          <p:cNvSpPr>
            <a:spLocks noChangeAspect="1"/>
          </p:cNvSpPr>
          <p:nvPr/>
        </p:nvSpPr>
        <p:spPr>
          <a:xfrm>
            <a:off x="3557628" y="1998054"/>
            <a:ext cx="2376062" cy="2372943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0E23CC-FCDB-D545-813E-9403499F98AF}"/>
              </a:ext>
            </a:extLst>
          </p:cNvPr>
          <p:cNvSpPr>
            <a:spLocks noChangeAspect="1"/>
          </p:cNvSpPr>
          <p:nvPr/>
        </p:nvSpPr>
        <p:spPr>
          <a:xfrm>
            <a:off x="7694160" y="1424077"/>
            <a:ext cx="1961571" cy="195899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113631-14AD-A04E-A461-CB79A8603441}"/>
              </a:ext>
            </a:extLst>
          </p:cNvPr>
          <p:cNvSpPr>
            <a:spLocks noChangeAspect="1"/>
          </p:cNvSpPr>
          <p:nvPr/>
        </p:nvSpPr>
        <p:spPr>
          <a:xfrm>
            <a:off x="5153808" y="1207266"/>
            <a:ext cx="1583655" cy="158157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F3CAF1-BBCF-E847-895E-BCE317354CE6}"/>
              </a:ext>
            </a:extLst>
          </p:cNvPr>
          <p:cNvSpPr>
            <a:spLocks noChangeAspect="1"/>
          </p:cNvSpPr>
          <p:nvPr/>
        </p:nvSpPr>
        <p:spPr>
          <a:xfrm>
            <a:off x="2364846" y="1510084"/>
            <a:ext cx="1583655" cy="158157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3B2736-D586-FB46-B0A8-B6EE7F85B6E5}"/>
              </a:ext>
            </a:extLst>
          </p:cNvPr>
          <p:cNvSpPr>
            <a:spLocks noChangeAspect="1"/>
          </p:cNvSpPr>
          <p:nvPr/>
        </p:nvSpPr>
        <p:spPr>
          <a:xfrm>
            <a:off x="2379696" y="3164671"/>
            <a:ext cx="1620100" cy="1617973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pain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CDD1E4-5713-A346-8A1F-0A8181271623}"/>
              </a:ext>
            </a:extLst>
          </p:cNvPr>
          <p:cNvSpPr>
            <a:spLocks noChangeAspect="1"/>
          </p:cNvSpPr>
          <p:nvPr/>
        </p:nvSpPr>
        <p:spPr>
          <a:xfrm>
            <a:off x="3343678" y="4780252"/>
            <a:ext cx="1516714" cy="1514723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Pruritus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83DDC87-94F9-0F4A-983B-80E4E0F741F8}"/>
              </a:ext>
            </a:extLst>
          </p:cNvPr>
          <p:cNvSpPr>
            <a:spLocks noChangeAspect="1"/>
          </p:cNvSpPr>
          <p:nvPr/>
        </p:nvSpPr>
        <p:spPr>
          <a:xfrm>
            <a:off x="6707554" y="3900214"/>
            <a:ext cx="2262834" cy="2259859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  <a:scene3d>
            <a:camera prst="perspectiveFront" fov="4800000"/>
            <a:lightRig rig="morning" dir="tl"/>
          </a:scene3d>
          <a:sp3d prstMaterial="softmetal">
            <a:bevelT w="0" h="0"/>
          </a:sp3d>
        </p:spPr>
        <p:txBody>
          <a:bodyPr anchor="ctr"/>
          <a:lstStyle/>
          <a:p>
            <a:pPr lvl="0" algn="ctr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Extramedullary hemopoiesis</a:t>
            </a:r>
          </a:p>
        </p:txBody>
      </p:sp>
    </p:spTree>
    <p:extLst>
      <p:ext uri="{BB962C8B-B14F-4D97-AF65-F5344CB8AC3E}">
        <p14:creationId xmlns:p14="http://schemas.microsoft.com/office/powerpoint/2010/main" val="187220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3A2EF-C6E4-D943-B55C-A284765C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66" y="16991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Case Study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B7184-0577-E14A-9AD1-70BA05907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651" y="1495478"/>
            <a:ext cx="10515600" cy="472641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64 year old M, previous h/o JAK2 + ET, develops symptoms of dragging sensation in abdomen and drenching night sweats. </a:t>
            </a:r>
          </a:p>
          <a:p>
            <a:pPr>
              <a:lnSpc>
                <a:spcPct val="150000"/>
              </a:lnSpc>
            </a:pPr>
            <a:r>
              <a:rPr lang="en-US" dirty="0"/>
              <a:t>Further Investigations confirm progression to PET-MF</a:t>
            </a:r>
          </a:p>
          <a:p>
            <a:pPr>
              <a:lnSpc>
                <a:spcPct val="150000"/>
              </a:lnSpc>
            </a:pPr>
            <a:r>
              <a:rPr lang="en-US" dirty="0"/>
              <a:t>CBC: Hb 128, WBC 10 x 10</a:t>
            </a:r>
            <a:r>
              <a:rPr lang="en-US" baseline="30000" dirty="0"/>
              <a:t>9</a:t>
            </a:r>
            <a:r>
              <a:rPr lang="en-US" dirty="0"/>
              <a:t>/L, platelets 109 x 10</a:t>
            </a:r>
            <a:r>
              <a:rPr lang="en-US" baseline="30000" dirty="0"/>
              <a:t>9</a:t>
            </a:r>
            <a:r>
              <a:rPr lang="en-US" dirty="0"/>
              <a:t>/L, blasts 0</a:t>
            </a:r>
          </a:p>
          <a:p>
            <a:pPr>
              <a:lnSpc>
                <a:spcPct val="150000"/>
              </a:lnSpc>
            </a:pPr>
            <a:r>
              <a:rPr lang="en-US" dirty="0"/>
              <a:t>Spleen 9 cm BCM  </a:t>
            </a:r>
          </a:p>
          <a:p>
            <a:pPr>
              <a:lnSpc>
                <a:spcPct val="150000"/>
              </a:lnSpc>
            </a:pPr>
            <a:r>
              <a:rPr lang="en-US" dirty="0"/>
              <a:t>IPSS: Int-1; DIPSS: Int-1</a:t>
            </a:r>
          </a:p>
          <a:p>
            <a:pPr>
              <a:lnSpc>
                <a:spcPct val="150000"/>
              </a:lnSpc>
            </a:pPr>
            <a:r>
              <a:rPr lang="en-US" dirty="0"/>
              <a:t>Clinical impression: Symptomatic PET-MF with DIPSS Int-1 risk disease</a:t>
            </a:r>
          </a:p>
        </p:txBody>
      </p:sp>
    </p:spTree>
    <p:extLst>
      <p:ext uri="{BB962C8B-B14F-4D97-AF65-F5344CB8AC3E}">
        <p14:creationId xmlns:p14="http://schemas.microsoft.com/office/powerpoint/2010/main" val="135365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DDF0-3979-8C4E-9465-F2F1763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5" y="225977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NCCN Guideline – Lower Risk MF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83832-A59C-4643-A1EA-EABCC45A5E67}"/>
              </a:ext>
            </a:extLst>
          </p:cNvPr>
          <p:cNvSpPr txBox="1"/>
          <p:nvPr/>
        </p:nvSpPr>
        <p:spPr>
          <a:xfrm>
            <a:off x="80210" y="6492875"/>
            <a:ext cx="10908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Gerds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et al.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Journal of the National Comprehensive Cancer Network : JNCCN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2022; </a:t>
            </a:r>
            <a:r>
              <a:rPr lang="en-US" sz="1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(9)</a:t>
            </a:r>
            <a:r>
              <a:rPr lang="en-US" sz="1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: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1033-1062.</a:t>
            </a:r>
            <a:r>
              <a:rPr lang="en-GB" sz="1400" dirty="0">
                <a:effectLst/>
              </a:rPr>
              <a:t> 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0915E-6850-134C-8979-38ADA0A3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" y="1379621"/>
            <a:ext cx="12012858" cy="4936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02B307-B2A5-CF41-AA4C-F7C7438E92E0}"/>
              </a:ext>
            </a:extLst>
          </p:cNvPr>
          <p:cNvSpPr/>
          <p:nvPr/>
        </p:nvSpPr>
        <p:spPr>
          <a:xfrm>
            <a:off x="2799348" y="4381584"/>
            <a:ext cx="1708484" cy="6877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0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4BF2-3E12-EB4E-9834-91DF22FD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51" y="340988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Case Study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07796-3A66-4443-A69B-528D8F5A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3" y="1568770"/>
            <a:ext cx="10795944" cy="46730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66 year old F has incidental finding of anemia on routine exam</a:t>
            </a:r>
          </a:p>
          <a:p>
            <a:pPr>
              <a:lnSpc>
                <a:spcPct val="150000"/>
              </a:lnSpc>
            </a:pPr>
            <a:r>
              <a:rPr lang="en-US" dirty="0"/>
              <a:t>Investigations confirm CALR+ Primary MF</a:t>
            </a:r>
          </a:p>
          <a:p>
            <a:pPr>
              <a:lnSpc>
                <a:spcPct val="150000"/>
              </a:lnSpc>
            </a:pPr>
            <a:r>
              <a:rPr lang="en-US" dirty="0"/>
              <a:t>CBC – </a:t>
            </a:r>
            <a:r>
              <a:rPr lang="en-US" dirty="0" err="1"/>
              <a:t>Hb</a:t>
            </a:r>
            <a:r>
              <a:rPr lang="en-US" dirty="0"/>
              <a:t> 99, WBC 10 x 10</a:t>
            </a:r>
            <a:r>
              <a:rPr lang="en-US" baseline="30000" dirty="0"/>
              <a:t>9</a:t>
            </a:r>
            <a:r>
              <a:rPr lang="en-US" dirty="0"/>
              <a:t>/L, platelets 154 x 10</a:t>
            </a:r>
            <a:r>
              <a:rPr lang="en-US" baseline="30000" dirty="0"/>
              <a:t>9</a:t>
            </a:r>
            <a:r>
              <a:rPr lang="en-US" dirty="0"/>
              <a:t>/L, blasts in PB 1.2%</a:t>
            </a:r>
          </a:p>
          <a:p>
            <a:pPr>
              <a:lnSpc>
                <a:spcPct val="150000"/>
              </a:lnSpc>
            </a:pPr>
            <a:r>
              <a:rPr lang="en-US" dirty="0"/>
              <a:t>Spleen 7 cm below LCM, no constitutional symptoms</a:t>
            </a:r>
          </a:p>
          <a:p>
            <a:pPr>
              <a:lnSpc>
                <a:spcPct val="150000"/>
              </a:lnSpc>
            </a:pPr>
            <a:r>
              <a:rPr lang="en-US" dirty="0"/>
              <a:t>Very well </a:t>
            </a:r>
          </a:p>
          <a:p>
            <a:pPr>
              <a:lnSpc>
                <a:spcPct val="150000"/>
              </a:lnSpc>
            </a:pPr>
            <a:r>
              <a:rPr lang="en-US" dirty="0"/>
              <a:t>IPSS – High risk; DIPSS – Intermediate-2 risk</a:t>
            </a:r>
          </a:p>
          <a:p>
            <a:pPr>
              <a:lnSpc>
                <a:spcPct val="150000"/>
              </a:lnSpc>
            </a:pPr>
            <a:r>
              <a:rPr lang="en-US" dirty="0"/>
              <a:t>Clinical Impression: Asymptomatic MF with DIPSS Int-2 risk disease </a:t>
            </a:r>
          </a:p>
          <a:p>
            <a:pPr>
              <a:lnSpc>
                <a:spcPct val="150000"/>
              </a:lnSpc>
            </a:pPr>
            <a:r>
              <a:rPr lang="en-US" dirty="0"/>
              <a:t>Donor Search – 10/10 MUD found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8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DF27D-5EC2-5848-8A84-9648500F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" y="1690688"/>
            <a:ext cx="11994256" cy="4485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DDDF0-3979-8C4E-9465-F2F1763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5" y="206793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NCCN Guideline – Higher Risk MF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83832-A59C-4643-A1EA-EABCC45A5E67}"/>
              </a:ext>
            </a:extLst>
          </p:cNvPr>
          <p:cNvSpPr txBox="1"/>
          <p:nvPr/>
        </p:nvSpPr>
        <p:spPr>
          <a:xfrm>
            <a:off x="80210" y="6492875"/>
            <a:ext cx="10908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Gerds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et al.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Journal of the National Comprehensive Cancer Network : JNCCN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2022; </a:t>
            </a:r>
            <a:r>
              <a:rPr lang="en-US" sz="1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(9)</a:t>
            </a:r>
            <a:r>
              <a:rPr lang="en-US" sz="14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:</a:t>
            </a:r>
            <a:r>
              <a:rPr lang="en-US" sz="14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1033-1062.</a:t>
            </a:r>
            <a:r>
              <a:rPr lang="en-GB" sz="1400" dirty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912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9C4-0E0E-9847-89B3-736CF7C7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6" y="0"/>
            <a:ext cx="9900892" cy="147287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Clinical Development of </a:t>
            </a:r>
            <a:r>
              <a:rPr lang="en-US" sz="3600" dirty="0" err="1">
                <a:latin typeface="+mn-lt"/>
              </a:rPr>
              <a:t>JAKi</a:t>
            </a:r>
            <a:r>
              <a:rPr lang="en-US" sz="3600" dirty="0">
                <a:latin typeface="+mn-lt"/>
              </a:rPr>
              <a:t> Therapies in MF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FFCDC-B40A-5C41-AF57-19F19B8020C4}"/>
              </a:ext>
            </a:extLst>
          </p:cNvPr>
          <p:cNvSpPr txBox="1"/>
          <p:nvPr/>
        </p:nvSpPr>
        <p:spPr>
          <a:xfrm>
            <a:off x="44553" y="6085919"/>
            <a:ext cx="26311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Adapted from England &amp; Gupta, Expert </a:t>
            </a:r>
            <a:r>
              <a:rPr lang="en-GB" sz="1400" dirty="0" err="1"/>
              <a:t>Opin</a:t>
            </a:r>
            <a:r>
              <a:rPr lang="en-GB" sz="1400" dirty="0"/>
              <a:t> </a:t>
            </a:r>
            <a:r>
              <a:rPr lang="en-GB" sz="1400" dirty="0" err="1"/>
              <a:t>Pharmacother</a:t>
            </a:r>
            <a:r>
              <a:rPr lang="en-GB" sz="1400" dirty="0"/>
              <a:t>. 2022;23(15):1677-1686.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2EA16-88AB-6C4C-8AAC-E6D63C71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50" y="1219198"/>
            <a:ext cx="9084300" cy="55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2045</Words>
  <Application>Microsoft Macintosh PowerPoint</Application>
  <PresentationFormat>Widescreen</PresentationFormat>
  <Paragraphs>565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When to Start Therapy with a JAK2 Inhibitor in Myelofibrosis: Goals of Therapy</vt:lpstr>
      <vt:lpstr>Disclosures</vt:lpstr>
      <vt:lpstr>Learning Objectives</vt:lpstr>
      <vt:lpstr>Clinical Manifestations of Myelofibrosis</vt:lpstr>
      <vt:lpstr>Case Study 1 </vt:lpstr>
      <vt:lpstr>NCCN Guideline – Lower Risk MF</vt:lpstr>
      <vt:lpstr>Case Study 2 </vt:lpstr>
      <vt:lpstr>NCCN Guideline – Higher Risk MF</vt:lpstr>
      <vt:lpstr>Clinical Development of JAKi Therapies in MF</vt:lpstr>
      <vt:lpstr>JAK Inhibitor Effect on Spleen Volume Reduction in JAK  Inhibitor–naïve Patients* </vt:lpstr>
      <vt:lpstr>JAK inhibitors Effect on Total Symptom Score in JAKi-naïve patients</vt:lpstr>
      <vt:lpstr>JAK Inhibitors and Cytopenias in JAKi-naïve patients</vt:lpstr>
      <vt:lpstr>Key Pathways Targeted by JAK inhibitors </vt:lpstr>
      <vt:lpstr>Limitations of Current JAKi Therapy</vt:lpstr>
      <vt:lpstr>Potential Goals of JAKi therapy in MF</vt:lpstr>
      <vt:lpstr>MPN SAF Total Symptom Score (TSS) or MPN 10</vt:lpstr>
      <vt:lpstr>Symptom Burden in Key Randomized Clinical Trials in MF</vt:lpstr>
      <vt:lpstr>RE-THINK Trial Phase III Study Investigating the Efficacy and Safety of Ruxolitinib in early Myelofibrosis Patients with High Molecular Risk Mutations (ReTHINK) </vt:lpstr>
      <vt:lpstr>RE-THINK Trial Termination</vt:lpstr>
      <vt:lpstr>PowerPoint Presentation</vt:lpstr>
      <vt:lpstr>Importance of Establishing Goals of Therapy</vt:lpstr>
      <vt:lpstr>Take Away Messages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Therapies versus hematopoietic cell transplantation  in Myelofibrosis: Who, When, How?</dc:title>
  <dc:creator>Rebecca Devlin</dc:creator>
  <cp:lastModifiedBy>Gupta, Vikas</cp:lastModifiedBy>
  <cp:revision>354</cp:revision>
  <cp:lastPrinted>2021-11-15T04:17:57Z</cp:lastPrinted>
  <dcterms:created xsi:type="dcterms:W3CDTF">2021-05-09T21:18:26Z</dcterms:created>
  <dcterms:modified xsi:type="dcterms:W3CDTF">2023-10-13T04:33:51Z</dcterms:modified>
</cp:coreProperties>
</file>