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1.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1" r:id="rId2"/>
    <p:sldMasterId id="2147483694" r:id="rId3"/>
    <p:sldMasterId id="2147483717" r:id="rId4"/>
    <p:sldMasterId id="2147483728" r:id="rId5"/>
    <p:sldMasterId id="2147483787" r:id="rId6"/>
    <p:sldMasterId id="2147483851" r:id="rId7"/>
    <p:sldMasterId id="2147483906" r:id="rId8"/>
    <p:sldMasterId id="2147483918" r:id="rId9"/>
    <p:sldMasterId id="2147483973" r:id="rId10"/>
    <p:sldMasterId id="2147483983" r:id="rId11"/>
    <p:sldMasterId id="2147484030" r:id="rId12"/>
    <p:sldMasterId id="2147484042" r:id="rId13"/>
  </p:sldMasterIdLst>
  <p:notesMasterIdLst>
    <p:notesMasterId r:id="rId33"/>
  </p:notesMasterIdLst>
  <p:sldIdLst>
    <p:sldId id="1747256387" r:id="rId14"/>
    <p:sldId id="1747256388" r:id="rId15"/>
    <p:sldId id="1747256396" r:id="rId16"/>
    <p:sldId id="1747256418" r:id="rId17"/>
    <p:sldId id="1747256375" r:id="rId18"/>
    <p:sldId id="1747256414" r:id="rId19"/>
    <p:sldId id="260" r:id="rId20"/>
    <p:sldId id="1747256419" r:id="rId21"/>
    <p:sldId id="257" r:id="rId22"/>
    <p:sldId id="258" r:id="rId23"/>
    <p:sldId id="1747256420" r:id="rId24"/>
    <p:sldId id="259" r:id="rId25"/>
    <p:sldId id="1747256425" r:id="rId26"/>
    <p:sldId id="265" r:id="rId27"/>
    <p:sldId id="1747256416" r:id="rId28"/>
    <p:sldId id="1747256417" r:id="rId29"/>
    <p:sldId id="1747256415" r:id="rId30"/>
    <p:sldId id="1747256427" r:id="rId31"/>
    <p:sldId id="17472564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4" autoAdjust="0"/>
    <p:restoredTop sz="94572"/>
  </p:normalViewPr>
  <p:slideViewPr>
    <p:cSldViewPr snapToGrid="0">
      <p:cViewPr varScale="1">
        <p:scale>
          <a:sx n="63" d="100"/>
          <a:sy n="63" d="100"/>
        </p:scale>
        <p:origin x="86" y="106"/>
      </p:cViewPr>
      <p:guideLst>
        <p:guide orient="horz" pos="2160"/>
        <p:guide pos="3840"/>
      </p:guideLst>
    </p:cSldViewPr>
  </p:slideViewPr>
  <p:notesTextViewPr>
    <p:cViewPr>
      <p:scale>
        <a:sx n="1" d="1"/>
        <a:sy n="1" d="1"/>
      </p:scale>
      <p:origin x="0" y="0"/>
    </p:cViewPr>
  </p:notesTextViewPr>
  <p:sorterViewPr>
    <p:cViewPr>
      <p:scale>
        <a:sx n="66" d="100"/>
        <a:sy n="66" d="100"/>
      </p:scale>
      <p:origin x="0" y="-9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02927549452661"/>
          <c:y val="0.16392667029039623"/>
          <c:w val="0.850107960971342"/>
          <c:h val="0.61189639818382302"/>
        </c:manualLayout>
      </c:layout>
      <c:barChart>
        <c:barDir val="col"/>
        <c:grouping val="clustered"/>
        <c:varyColors val="0"/>
        <c:ser>
          <c:idx val="0"/>
          <c:order val="0"/>
          <c:tx>
            <c:strRef>
              <c:f>Sheet1!$C$1</c:f>
              <c:strCache>
                <c:ptCount val="1"/>
                <c:pt idx="0">
                  <c:v>Spleen size response</c:v>
                </c:pt>
              </c:strCache>
            </c:strRef>
          </c:tx>
          <c:spPr>
            <a:solidFill>
              <a:schemeClr val="accent1"/>
            </a:solidFill>
            <a:ln>
              <a:noFill/>
            </a:ln>
            <a:effectLst/>
          </c:spPr>
          <c:invertIfNegative val="0"/>
          <c:dPt>
            <c:idx val="1"/>
            <c:invertIfNegative val="0"/>
            <c:bubble3D val="0"/>
            <c:spPr>
              <a:solidFill>
                <a:schemeClr val="accent5">
                  <a:lumMod val="75000"/>
                </a:schemeClr>
              </a:solidFill>
              <a:ln>
                <a:noFill/>
              </a:ln>
              <a:effectLst/>
            </c:spPr>
            <c:extLst xmlns:c16r2="http://schemas.microsoft.com/office/drawing/2015/06/chart">
              <c:ext xmlns:c16="http://schemas.microsoft.com/office/drawing/2014/chart" uri="{C3380CC4-5D6E-409C-BE32-E72D297353CC}">
                <c16:uniqueId val="{00000001-43ED-4013-8E4A-0EB58FBF8CA0}"/>
              </c:ext>
            </c:extLst>
          </c:dPt>
          <c:dPt>
            <c:idx val="2"/>
            <c:invertIfNegative val="0"/>
            <c:bubble3D val="0"/>
            <c:spPr>
              <a:solidFill>
                <a:schemeClr val="accent5">
                  <a:lumMod val="50000"/>
                </a:schemeClr>
              </a:solidFill>
              <a:ln>
                <a:noFill/>
              </a:ln>
              <a:effectLst/>
            </c:spPr>
            <c:extLst xmlns:c16r2="http://schemas.microsoft.com/office/drawing/2015/06/chart">
              <c:ext xmlns:c16="http://schemas.microsoft.com/office/drawing/2014/chart" uri="{C3380CC4-5D6E-409C-BE32-E72D297353CC}">
                <c16:uniqueId val="{00000003-43ED-4013-8E4A-0EB58FBF8CA0}"/>
              </c:ext>
            </c:extLst>
          </c:dPt>
          <c:dLbls>
            <c:dLbl>
              <c:idx val="0"/>
              <c:layout>
                <c:manualLayout>
                  <c:x val="-2.6127672953974175E-17"/>
                  <c:y val="1.1611683364937836E-2"/>
                </c:manualLayout>
              </c:layout>
              <c:tx>
                <c:rich>
                  <a:bodyPr/>
                  <a:lstStyle/>
                  <a:p>
                    <a:r>
                      <a:rPr lang="en-US" dirty="0"/>
                      <a:t>0/18</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43ED-4013-8E4A-0EB58FBF8CA0}"/>
                </c:ext>
                <c:ext xmlns:c15="http://schemas.microsoft.com/office/drawing/2012/chart" uri="{CE6537A1-D6FC-4f65-9D91-7224C49458BB}">
                  <c15:layout/>
                </c:ext>
              </c:extLst>
            </c:dLbl>
            <c:dLbl>
              <c:idx val="1"/>
              <c:layout/>
              <c:tx>
                <c:rich>
                  <a:bodyPr/>
                  <a:lstStyle/>
                  <a:p>
                    <a:fld id="{97359D02-F79D-47B7-B5B8-D2982980DF07}" type="VALUE">
                      <a:rPr lang="en-US" smtClean="0"/>
                      <a:pPr/>
                      <a:t>[VALUE]</a:t>
                    </a:fld>
                    <a:r>
                      <a:rPr lang="en-US" dirty="0"/>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43ED-4013-8E4A-0EB58FBF8CA0}"/>
                </c:ext>
                <c:ext xmlns:c15="http://schemas.microsoft.com/office/drawing/2012/chart" uri="{CE6537A1-D6FC-4f65-9D91-7224C49458BB}">
                  <c15:layout/>
                  <c15:dlblFieldTable/>
                  <c15:showDataLabelsRange val="0"/>
                </c:ext>
              </c:extLst>
            </c:dLbl>
            <c:dLbl>
              <c:idx val="2"/>
              <c:layout/>
              <c:tx>
                <c:rich>
                  <a:bodyPr/>
                  <a:lstStyle/>
                  <a:p>
                    <a:fld id="{62500B91-33E2-49C3-BD60-ECC06F76ACD0}" type="VALUE">
                      <a:rPr lang="en-US" smtClean="0"/>
                      <a:pPr/>
                      <a:t>[VALUE]</a:t>
                    </a:fld>
                    <a:r>
                      <a:rPr lang="en-US" dirty="0"/>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43ED-4013-8E4A-0EB58FBF8CA0}"/>
                </c:ext>
                <c:ext xmlns:c15="http://schemas.microsoft.com/office/drawing/2012/chart" uri="{CE6537A1-D6FC-4f65-9D91-7224C49458BB}">
                  <c15:layout/>
                  <c15:dlblFieldTable/>
                  <c15:showDataLabelsRange val="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3"/>
                <c:pt idx="0">
                  <c:v>JAKARTA: PBO
Low PLT (n = 18)</c:v>
                </c:pt>
                <c:pt idx="1">
                  <c:v>JAKARTA: FEDR 400 mg
Low PLT (n = 14)</c:v>
                </c:pt>
                <c:pt idx="2">
                  <c:v>JAKARTA: FEDR 400 mg
High PLT (n = 82)</c:v>
                </c:pt>
              </c:strCache>
              <c:extLst xmlns:c16r2="http://schemas.microsoft.com/office/drawing/2015/06/chart"/>
            </c:strRef>
          </c:cat>
          <c:val>
            <c:numRef>
              <c:f>Sheet1!$C$2:$C$7</c:f>
              <c:numCache>
                <c:formatCode>0.00</c:formatCode>
                <c:ptCount val="3"/>
                <c:pt idx="0">
                  <c:v>0</c:v>
                </c:pt>
                <c:pt idx="1">
                  <c:v>42.9</c:v>
                </c:pt>
                <c:pt idx="2">
                  <c:v>37.799999999999997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9-43ED-4013-8E4A-0EB58FBF8CA0}"/>
            </c:ext>
          </c:extLst>
        </c:ser>
        <c:dLbls>
          <c:dLblPos val="outEnd"/>
          <c:showLegendKey val="0"/>
          <c:showVal val="1"/>
          <c:showCatName val="0"/>
          <c:showSerName val="0"/>
          <c:showPercent val="0"/>
          <c:showBubbleSize val="0"/>
        </c:dLbls>
        <c:gapWidth val="219"/>
        <c:overlap val="-27"/>
        <c:axId val="706141784"/>
        <c:axId val="706129632"/>
      </c:barChart>
      <c:catAx>
        <c:axId val="706141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06129632"/>
        <c:crosses val="autoZero"/>
        <c:auto val="1"/>
        <c:lblAlgn val="ctr"/>
        <c:lblOffset val="100"/>
        <c:noMultiLvlLbl val="0"/>
      </c:catAx>
      <c:valAx>
        <c:axId val="706129632"/>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06141784"/>
        <c:crosses val="autoZero"/>
        <c:crossBetween val="between"/>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4340997962145"/>
          <c:y val="0.16392667029039623"/>
          <c:w val="0.850107960971342"/>
          <c:h val="0.60028471481888512"/>
        </c:manualLayout>
      </c:layout>
      <c:barChart>
        <c:barDir val="col"/>
        <c:grouping val="clustered"/>
        <c:varyColors val="0"/>
        <c:ser>
          <c:idx val="0"/>
          <c:order val="0"/>
          <c:tx>
            <c:strRef>
              <c:f>Sheet1!$C$1</c:f>
              <c:strCache>
                <c:ptCount val="1"/>
                <c:pt idx="0">
                  <c:v>Spleen size response</c:v>
                </c:pt>
              </c:strCache>
            </c:strRef>
          </c:tx>
          <c:spPr>
            <a:solidFill>
              <a:schemeClr val="accent1"/>
            </a:solidFill>
            <a:ln>
              <a:noFill/>
            </a:ln>
            <a:effectLst/>
          </c:spPr>
          <c:invertIfNegative val="0"/>
          <c:dPt>
            <c:idx val="0"/>
            <c:invertIfNegative val="0"/>
            <c:bubble3D val="0"/>
            <c:spPr>
              <a:solidFill>
                <a:srgbClr val="009FBA"/>
              </a:solidFill>
              <a:ln>
                <a:noFill/>
              </a:ln>
              <a:effectLst/>
            </c:spPr>
            <c:extLst xmlns:c16r2="http://schemas.microsoft.com/office/drawing/2015/06/chart">
              <c:ext xmlns:c16="http://schemas.microsoft.com/office/drawing/2014/chart" uri="{C3380CC4-5D6E-409C-BE32-E72D297353CC}">
                <c16:uniqueId val="{00000000-3E1E-417E-B336-0FB2F64FA90A}"/>
              </c:ext>
            </c:extLst>
          </c:dPt>
          <c:dPt>
            <c:idx val="1"/>
            <c:invertIfNegative val="0"/>
            <c:bubble3D val="0"/>
            <c:spPr>
              <a:solidFill>
                <a:srgbClr val="0A7789"/>
              </a:solidFill>
              <a:ln>
                <a:noFill/>
              </a:ln>
              <a:effectLst/>
            </c:spPr>
            <c:extLst xmlns:c16r2="http://schemas.microsoft.com/office/drawing/2015/06/chart">
              <c:ext xmlns:c16="http://schemas.microsoft.com/office/drawing/2014/chart" uri="{C3380CC4-5D6E-409C-BE32-E72D297353CC}">
                <c16:uniqueId val="{00000001-3E1E-417E-B336-0FB2F64FA90A}"/>
              </c:ext>
            </c:extLst>
          </c:dPt>
          <c:dLbls>
            <c:dLbl>
              <c:idx val="0"/>
              <c:layout/>
              <c:tx>
                <c:rich>
                  <a:bodyPr/>
                  <a:lstStyle/>
                  <a:p>
                    <a:fld id="{F5B27CBE-EB81-4F6D-858E-40E27743CB2A}" type="VALUE">
                      <a:rPr lang="en-US" smtClean="0"/>
                      <a:pPr/>
                      <a:t>[VALUE]</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E1E-417E-B336-0FB2F64FA90A}"/>
                </c:ext>
                <c:ext xmlns:c15="http://schemas.microsoft.com/office/drawing/2012/chart" uri="{CE6537A1-D6FC-4f65-9D91-7224C49458BB}">
                  <c15:layout/>
                  <c15:dlblFieldTable/>
                  <c15:showDataLabelsRange val="0"/>
                </c:ext>
              </c:extLst>
            </c:dLbl>
            <c:dLbl>
              <c:idx val="1"/>
              <c:layout/>
              <c:tx>
                <c:rich>
                  <a:bodyPr/>
                  <a:lstStyle/>
                  <a:p>
                    <a:fld id="{87AE5C2A-C7FB-4A02-8B96-4C4EF78786B6}" type="VALUE">
                      <a:rPr lang="en-US" smtClean="0"/>
                      <a:pPr/>
                      <a:t>[VALUE]</a:t>
                    </a:fld>
                    <a:r>
                      <a:rPr lang="en-US"/>
                      <a:t>%</a:t>
                    </a:r>
                  </a:p>
                </c:rich>
              </c:tx>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E1E-417E-B336-0FB2F64FA90A}"/>
                </c:ext>
                <c:ext xmlns:c15="http://schemas.microsoft.com/office/drawing/2012/chart" uri="{CE6537A1-D6FC-4f65-9D91-7224C49458BB}">
                  <c15:layout/>
                  <c15:dlblFieldTable/>
                  <c15:showDataLabelsRange val="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2"/>
                <c:pt idx="0">
                  <c:v>JAKARTA2: FEDR 400 mg
Low PLT (n = 33)</c:v>
                </c:pt>
                <c:pt idx="1">
                  <c:v>JAKARTA2: FEDR 400 mg
High PLT (n = 64)</c:v>
                </c:pt>
              </c:strCache>
              <c:extLst xmlns:c16r2="http://schemas.microsoft.com/office/drawing/2015/06/chart"/>
            </c:strRef>
          </c:cat>
          <c:val>
            <c:numRef>
              <c:f>Sheet1!$C$2:$C$7</c:f>
              <c:numCache>
                <c:formatCode>0.00</c:formatCode>
                <c:ptCount val="2"/>
                <c:pt idx="0">
                  <c:v>24.2</c:v>
                </c:pt>
                <c:pt idx="1">
                  <c:v>32.799999999999997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9-43ED-4013-8E4A-0EB58FBF8CA0}"/>
            </c:ext>
          </c:extLst>
        </c:ser>
        <c:dLbls>
          <c:dLblPos val="outEnd"/>
          <c:showLegendKey val="0"/>
          <c:showVal val="1"/>
          <c:showCatName val="0"/>
          <c:showSerName val="0"/>
          <c:showPercent val="0"/>
          <c:showBubbleSize val="0"/>
        </c:dLbls>
        <c:gapWidth val="219"/>
        <c:overlap val="-27"/>
        <c:axId val="706132376"/>
        <c:axId val="706130024"/>
      </c:barChart>
      <c:catAx>
        <c:axId val="706132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706130024"/>
        <c:crosses val="autoZero"/>
        <c:auto val="1"/>
        <c:lblAlgn val="ctr"/>
        <c:lblOffset val="100"/>
        <c:noMultiLvlLbl val="0"/>
      </c:catAx>
      <c:valAx>
        <c:axId val="706130024"/>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06132376"/>
        <c:crosses val="autoZero"/>
        <c:crossBetween val="between"/>
        <c:majorUnit val="20"/>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drawing1.xml><?xml version="1.0" encoding="utf-8"?>
<c:userShapes xmlns:c="http://schemas.openxmlformats.org/drawingml/2006/chart">
  <cdr:relSizeAnchor xmlns:cdr="http://schemas.openxmlformats.org/drawingml/2006/chartDrawing">
    <cdr:from>
      <cdr:x>0.53107</cdr:x>
      <cdr:y>0.68987</cdr:y>
    </cdr:from>
    <cdr:to>
      <cdr:x>0.57872</cdr:x>
      <cdr:y>0.76439</cdr:y>
    </cdr:to>
    <cdr:sp macro="" textlink="">
      <cdr:nvSpPr>
        <cdr:cNvPr id="20" name="TextBox 1">
          <a:extLst xmlns:a="http://schemas.openxmlformats.org/drawingml/2006/main">
            <a:ext uri="{FF2B5EF4-FFF2-40B4-BE49-F238E27FC236}">
              <a16:creationId xmlns:a16="http://schemas.microsoft.com/office/drawing/2014/main" xmlns="" id="{0F40E0D5-5352-4A00-AC47-F0F4683BE2F5}"/>
            </a:ext>
          </a:extLst>
        </cdr:cNvPr>
        <cdr:cNvSpPr txBox="1"/>
      </cdr:nvSpPr>
      <cdr:spPr>
        <a:xfrm xmlns:a="http://schemas.openxmlformats.org/drawingml/2006/main">
          <a:off x="3185634" y="1509062"/>
          <a:ext cx="285827" cy="163009"/>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00000"/>
            </a:lnSpc>
            <a:spcBef>
              <a:spcPts val="1200"/>
            </a:spcBef>
            <a:buSzPct val="100000"/>
          </a:pPr>
          <a:r>
            <a:rPr lang="en-US" sz="1100" dirty="0">
              <a:solidFill>
                <a:schemeClr val="bg1"/>
              </a:solidFill>
            </a:rPr>
            <a:t>6/14</a:t>
          </a:r>
        </a:p>
      </cdr:txBody>
    </cdr:sp>
  </cdr:relSizeAnchor>
  <cdr:relSizeAnchor xmlns:cdr="http://schemas.openxmlformats.org/drawingml/2006/chartDrawing">
    <cdr:from>
      <cdr:x>0.81268</cdr:x>
      <cdr:y>0.68987</cdr:y>
    </cdr:from>
    <cdr:to>
      <cdr:x>0.86034</cdr:x>
      <cdr:y>0.76439</cdr:y>
    </cdr:to>
    <cdr:sp macro="" textlink="">
      <cdr:nvSpPr>
        <cdr:cNvPr id="21" name="TextBox 2">
          <a:extLst xmlns:a="http://schemas.openxmlformats.org/drawingml/2006/main">
            <a:ext uri="{FF2B5EF4-FFF2-40B4-BE49-F238E27FC236}">
              <a16:creationId xmlns:a16="http://schemas.microsoft.com/office/drawing/2014/main" xmlns="" id="{93ECFED2-B219-40F4-BED3-F625B46710D3}"/>
            </a:ext>
          </a:extLst>
        </cdr:cNvPr>
        <cdr:cNvSpPr txBox="1"/>
      </cdr:nvSpPr>
      <cdr:spPr>
        <a:xfrm xmlns:a="http://schemas.openxmlformats.org/drawingml/2006/main">
          <a:off x="4874841" y="1509062"/>
          <a:ext cx="285886" cy="163009"/>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00000"/>
            </a:lnSpc>
            <a:spcBef>
              <a:spcPts val="1200"/>
            </a:spcBef>
            <a:buSzPct val="100000"/>
          </a:pPr>
          <a:r>
            <a:rPr lang="en-US" sz="1100" dirty="0">
              <a:solidFill>
                <a:schemeClr val="bg1"/>
              </a:solidFill>
            </a:rPr>
            <a:t>31/82</a:t>
          </a:r>
        </a:p>
      </cdr:txBody>
    </cdr:sp>
  </cdr:relSizeAnchor>
  <cdr:relSizeAnchor xmlns:cdr="http://schemas.openxmlformats.org/drawingml/2006/chartDrawing">
    <cdr:from>
      <cdr:x>0.02056</cdr:x>
      <cdr:y>0.15781</cdr:y>
    </cdr:from>
    <cdr:to>
      <cdr:x>0.0674</cdr:x>
      <cdr:y>0.8104</cdr:y>
    </cdr:to>
    <cdr:sp macro="" textlink="">
      <cdr:nvSpPr>
        <cdr:cNvPr id="6" name="TextBox 1">
          <a:extLst xmlns:a="http://schemas.openxmlformats.org/drawingml/2006/main">
            <a:ext uri="{FF2B5EF4-FFF2-40B4-BE49-F238E27FC236}">
              <a16:creationId xmlns:a16="http://schemas.microsoft.com/office/drawing/2014/main" xmlns="" id="{619466F8-D60F-4CA7-9CAB-8270F1E39DAC}"/>
            </a:ext>
          </a:extLst>
        </cdr:cNvPr>
        <cdr:cNvSpPr txBox="1"/>
      </cdr:nvSpPr>
      <cdr:spPr>
        <a:xfrm xmlns:a="http://schemas.openxmlformats.org/drawingml/2006/main" rot="16200000">
          <a:off x="-449937" y="918473"/>
          <a:ext cx="1427509" cy="280968"/>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00000"/>
            </a:lnSpc>
            <a:spcBef>
              <a:spcPts val="1200"/>
            </a:spcBef>
            <a:buSzPct val="100000"/>
          </a:pPr>
          <a:r>
            <a:rPr lang="en-US" sz="1200" dirty="0">
              <a:solidFill>
                <a:schemeClr val="tx1"/>
              </a:solidFill>
            </a:rPr>
            <a:t>Percent of pts (%)</a:t>
          </a:r>
        </a:p>
      </cdr:txBody>
    </cdr:sp>
  </cdr:relSizeAnchor>
</c:userShapes>
</file>

<file path=ppt/drawings/drawing2.xml><?xml version="1.0" encoding="utf-8"?>
<c:userShapes xmlns:c="http://schemas.openxmlformats.org/drawingml/2006/chart">
  <cdr:relSizeAnchor xmlns:cdr="http://schemas.openxmlformats.org/drawingml/2006/chartDrawing">
    <cdr:from>
      <cdr:x>0.31023</cdr:x>
      <cdr:y>0.67848</cdr:y>
    </cdr:from>
    <cdr:to>
      <cdr:x>0.35789</cdr:x>
      <cdr:y>0.753</cdr:y>
    </cdr:to>
    <cdr:sp macro="" textlink="">
      <cdr:nvSpPr>
        <cdr:cNvPr id="22" name="TextBox 3">
          <a:extLst xmlns:a="http://schemas.openxmlformats.org/drawingml/2006/main">
            <a:ext uri="{FF2B5EF4-FFF2-40B4-BE49-F238E27FC236}">
              <a16:creationId xmlns:a16="http://schemas.microsoft.com/office/drawing/2014/main" xmlns="" id="{A6B5F860-5D21-43CA-B47C-7D44887BA5D3}"/>
            </a:ext>
          </a:extLst>
        </cdr:cNvPr>
        <cdr:cNvSpPr txBox="1"/>
      </cdr:nvSpPr>
      <cdr:spPr>
        <a:xfrm xmlns:a="http://schemas.openxmlformats.org/drawingml/2006/main">
          <a:off x="1860903" y="1484141"/>
          <a:ext cx="285887" cy="163009"/>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00000"/>
            </a:lnSpc>
            <a:spcBef>
              <a:spcPts val="1200"/>
            </a:spcBef>
            <a:buSzPct val="100000"/>
          </a:pPr>
          <a:r>
            <a:rPr lang="en-US" sz="1050" dirty="0">
              <a:solidFill>
                <a:schemeClr val="bg1"/>
              </a:solidFill>
            </a:rPr>
            <a:t>8/33</a:t>
          </a:r>
        </a:p>
      </cdr:txBody>
    </cdr:sp>
  </cdr:relSizeAnchor>
  <cdr:relSizeAnchor xmlns:cdr="http://schemas.openxmlformats.org/drawingml/2006/chartDrawing">
    <cdr:from>
      <cdr:x>0.73866</cdr:x>
      <cdr:y>0.67848</cdr:y>
    </cdr:from>
    <cdr:to>
      <cdr:x>0.78631</cdr:x>
      <cdr:y>0.753</cdr:y>
    </cdr:to>
    <cdr:sp macro="" textlink="">
      <cdr:nvSpPr>
        <cdr:cNvPr id="23" name="TextBox 4">
          <a:extLst xmlns:a="http://schemas.openxmlformats.org/drawingml/2006/main">
            <a:ext uri="{FF2B5EF4-FFF2-40B4-BE49-F238E27FC236}">
              <a16:creationId xmlns:a16="http://schemas.microsoft.com/office/drawing/2014/main" xmlns="" id="{8BB62E29-49B1-4BCF-A9FE-575F8548BC04}"/>
            </a:ext>
          </a:extLst>
        </cdr:cNvPr>
        <cdr:cNvSpPr txBox="1"/>
      </cdr:nvSpPr>
      <cdr:spPr>
        <a:xfrm xmlns:a="http://schemas.openxmlformats.org/drawingml/2006/main">
          <a:off x="4430825" y="1484141"/>
          <a:ext cx="285827" cy="163009"/>
        </a:xfrm>
        <a:prstGeom xmlns:a="http://schemas.openxmlformats.org/drawingml/2006/main" prst="rect">
          <a:avLst/>
        </a:prstGeom>
        <a:noFill xmlns:a="http://schemas.openxmlformats.org/drawingml/2006/main"/>
      </cdr:spPr>
      <cdr:txBody>
        <a:bodyPr xmlns:a="http://schemas.openxmlformats.org/drawingml/2006/main" wrap="non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00000"/>
            </a:lnSpc>
            <a:spcBef>
              <a:spcPts val="1200"/>
            </a:spcBef>
            <a:buSzPct val="100000"/>
          </a:pPr>
          <a:r>
            <a:rPr lang="en-US" sz="1050" dirty="0">
              <a:solidFill>
                <a:schemeClr val="bg1"/>
              </a:solidFill>
            </a:rPr>
            <a:t>21/64</a:t>
          </a:r>
        </a:p>
      </cdr:txBody>
    </cdr:sp>
  </cdr:relSizeAnchor>
  <cdr:relSizeAnchor xmlns:cdr="http://schemas.openxmlformats.org/drawingml/2006/chartDrawing">
    <cdr:from>
      <cdr:x>0.01731</cdr:x>
      <cdr:y>0.14936</cdr:y>
    </cdr:from>
    <cdr:to>
      <cdr:x>0.06414</cdr:x>
      <cdr:y>0.77526</cdr:y>
    </cdr:to>
    <cdr:sp macro="" textlink="">
      <cdr:nvSpPr>
        <cdr:cNvPr id="6" name="TextBox 1">
          <a:extLst xmlns:a="http://schemas.openxmlformats.org/drawingml/2006/main">
            <a:ext uri="{FF2B5EF4-FFF2-40B4-BE49-F238E27FC236}">
              <a16:creationId xmlns:a16="http://schemas.microsoft.com/office/drawing/2014/main" xmlns="" id="{983243B3-8713-4868-8080-3AD505D87FF5}"/>
            </a:ext>
          </a:extLst>
        </cdr:cNvPr>
        <cdr:cNvSpPr txBox="1"/>
      </cdr:nvSpPr>
      <cdr:spPr>
        <a:xfrm xmlns:a="http://schemas.openxmlformats.org/drawingml/2006/main" rot="16200000">
          <a:off x="-440287" y="870831"/>
          <a:ext cx="1369133" cy="280908"/>
        </a:xfrm>
        <a:prstGeom xmlns:a="http://schemas.openxmlformats.org/drawingml/2006/main" prst="rect">
          <a:avLst/>
        </a:prstGeom>
        <a:noFill xmlns:a="http://schemas.openxmlformats.org/drawingml/2006/main"/>
      </cdr:spPr>
      <cdr:txBody>
        <a:bodyPr xmlns:a="http://schemas.openxmlformats.org/drawingml/2006/main" wrap="square" lIns="0" tIns="0" rIns="0" bIns="0" rtlCol="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100000"/>
            </a:lnSpc>
            <a:spcBef>
              <a:spcPts val="1200"/>
            </a:spcBef>
            <a:buSzPct val="100000"/>
          </a:pPr>
          <a:r>
            <a:rPr lang="en-US" sz="1200" dirty="0">
              <a:solidFill>
                <a:schemeClr val="tx1"/>
              </a:solidFill>
            </a:rPr>
            <a:t>Percent of pts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0C941-94B8-48A8-A4AA-E0586581AECC}"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E9715B-6C77-4895-9580-5ED97FC4CFC3}" type="slidenum">
              <a:rPr lang="en-US" smtClean="0"/>
              <a:t>‹#›</a:t>
            </a:fld>
            <a:endParaRPr lang="en-US"/>
          </a:p>
        </p:txBody>
      </p:sp>
    </p:spTree>
    <p:extLst>
      <p:ext uri="{BB962C8B-B14F-4D97-AF65-F5344CB8AC3E}">
        <p14:creationId xmlns:p14="http://schemas.microsoft.com/office/powerpoint/2010/main" val="1600097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E9715B-6C77-4895-9580-5ED97FC4CFC3}" type="slidenum">
              <a:rPr lang="en-US" smtClean="0"/>
              <a:t>1</a:t>
            </a:fld>
            <a:endParaRPr lang="en-US"/>
          </a:p>
        </p:txBody>
      </p:sp>
    </p:spTree>
    <p:extLst>
      <p:ext uri="{BB962C8B-B14F-4D97-AF65-F5344CB8AC3E}">
        <p14:creationId xmlns:p14="http://schemas.microsoft.com/office/powerpoint/2010/main" val="1849204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EE9715B-6C77-4895-9580-5ED97FC4CFC3}" type="slidenum">
              <a:rPr lang="en-US" smtClean="0"/>
              <a:t>2</a:t>
            </a:fld>
            <a:endParaRPr lang="en-US"/>
          </a:p>
        </p:txBody>
      </p:sp>
    </p:spTree>
    <p:extLst>
      <p:ext uri="{BB962C8B-B14F-4D97-AF65-F5344CB8AC3E}">
        <p14:creationId xmlns:p14="http://schemas.microsoft.com/office/powerpoint/2010/main" val="314955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kumimoji="0" lang="en-GB" sz="1200" b="0" i="0" u="none" strike="noStrike" kern="0" cap="none" spc="0" normalizeH="0" baseline="0" noProof="0" dirty="0">
                <a:ln>
                  <a:noFill/>
                </a:ln>
                <a:solidFill>
                  <a:prstClr val="black">
                    <a:lumMod val="65000"/>
                    <a:lumOff val="35000"/>
                  </a:prstClr>
                </a:solidFill>
                <a:effectLst/>
                <a:uLnTx/>
                <a:uFillTx/>
                <a:latin typeface="+mn-lt"/>
                <a:ea typeface="+mn-ea"/>
                <a:cs typeface="+mn-cs"/>
              </a:rPr>
              <a:t>Additional clinical trials of </a:t>
            </a:r>
            <a:r>
              <a:rPr kumimoji="0" lang="en-GB" sz="1200" b="0" i="0" u="none" strike="noStrike" kern="0" cap="none" spc="0" normalizeH="0" baseline="0" noProof="0" dirty="0" err="1">
                <a:ln>
                  <a:noFill/>
                </a:ln>
                <a:solidFill>
                  <a:prstClr val="black">
                    <a:lumMod val="65000"/>
                    <a:lumOff val="35000"/>
                  </a:prstClr>
                </a:solidFill>
                <a:effectLst/>
                <a:uLnTx/>
                <a:uFillTx/>
                <a:latin typeface="+mn-lt"/>
                <a:ea typeface="+mn-ea"/>
                <a:cs typeface="+mn-cs"/>
              </a:rPr>
              <a:t>Fedratinib</a:t>
            </a:r>
            <a:r>
              <a:rPr kumimoji="0" lang="en-GB" sz="1200" b="0" i="0" u="none" strike="noStrike" kern="0" cap="none" spc="0" normalizeH="0" baseline="0" noProof="0" dirty="0">
                <a:ln>
                  <a:noFill/>
                </a:ln>
                <a:solidFill>
                  <a:prstClr val="black">
                    <a:lumMod val="65000"/>
                    <a:lumOff val="35000"/>
                  </a:prstClr>
                </a:solidFill>
                <a:effectLst/>
                <a:uLnTx/>
                <a:uFillTx/>
                <a:latin typeface="+mn-lt"/>
                <a:ea typeface="+mn-ea"/>
                <a:cs typeface="+mn-cs"/>
              </a:rPr>
              <a:t> in MF: </a:t>
            </a:r>
            <a:r>
              <a:rPr kumimoji="0" lang="de-DE" sz="1200" b="0" i="0" u="none" strike="noStrike" kern="1200" cap="none" spc="0" normalizeH="0" baseline="0" noProof="0" dirty="0">
                <a:ln>
                  <a:noFill/>
                </a:ln>
                <a:solidFill>
                  <a:prstClr val="black">
                    <a:lumMod val="65000"/>
                    <a:lumOff val="35000"/>
                  </a:prstClr>
                </a:solidFill>
                <a:effectLst/>
                <a:uLnTx/>
                <a:uFillTx/>
                <a:latin typeface="+mn-lt"/>
                <a:ea typeface="+mn-ea"/>
                <a:cs typeface="+mn-cs"/>
              </a:rPr>
              <a:t>NCT00724334, NCT00631462, NCT01420770. </a:t>
            </a:r>
          </a:p>
          <a:p>
            <a:pPr>
              <a:buSzPct val="100000"/>
            </a:pPr>
            <a:r>
              <a:rPr lang="en-US" sz="1200" b="1" dirty="0">
                <a:latin typeface="+mj-lt"/>
              </a:rPr>
              <a:t>6</a:t>
            </a:r>
            <a:r>
              <a:rPr lang="en-US" sz="1200" dirty="0">
                <a:latin typeface="+mj-lt"/>
              </a:rPr>
              <a:t>. U.S. National Library of Medicine. ClinicalTrials.gov website. https://clinicaltrials.gov/ct2/show/</a:t>
            </a:r>
            <a:r>
              <a:rPr lang="de-DE" sz="1200" dirty="0">
                <a:latin typeface="+mj-lt"/>
              </a:rPr>
              <a:t>NCT03755518</a:t>
            </a:r>
            <a:r>
              <a:rPr lang="en-US" sz="1200" dirty="0">
                <a:latin typeface="+mj-lt"/>
              </a:rPr>
              <a:t> Accessed February 2, 2021.</a:t>
            </a:r>
            <a:endParaRPr lang="de-DE" sz="1200" dirty="0">
              <a:latin typeface="+mj-lt"/>
            </a:endParaRPr>
          </a:p>
          <a:p>
            <a:pPr>
              <a:buSzPct val="100000"/>
            </a:pPr>
            <a:r>
              <a:rPr lang="de-DE" sz="1200" b="1" dirty="0">
                <a:latin typeface="+mj-lt"/>
              </a:rPr>
              <a:t>7</a:t>
            </a:r>
            <a:r>
              <a:rPr lang="de-DE" sz="1200" dirty="0">
                <a:latin typeface="+mj-lt"/>
              </a:rPr>
              <a:t>. </a:t>
            </a:r>
            <a:r>
              <a:rPr lang="en-US" sz="1200" dirty="0">
                <a:latin typeface="+mj-lt"/>
              </a:rPr>
              <a:t>U.S. National Library of Medicine. ClinicalTrials.gov website. https://clinicaltrials.gov/ct2/show/</a:t>
            </a:r>
            <a:r>
              <a:rPr lang="de-DE" sz="1200" dirty="0">
                <a:latin typeface="+mj-lt"/>
              </a:rPr>
              <a:t>NCT03952039</a:t>
            </a:r>
            <a:r>
              <a:rPr lang="en-US" sz="1200" dirty="0">
                <a:latin typeface="+mj-lt"/>
              </a:rPr>
              <a:t> Accessed February 2, 2021.</a:t>
            </a:r>
            <a:r>
              <a:rPr lang="de-DE" sz="1200" dirty="0">
                <a:latin typeface="+mj-lt"/>
              </a:rPr>
              <a:t> </a:t>
            </a:r>
          </a:p>
          <a:p>
            <a:pPr>
              <a:buSzPct val="100000"/>
            </a:pPr>
            <a:r>
              <a:rPr lang="de-DE" sz="1200" b="1" dirty="0">
                <a:latin typeface="+mj-lt"/>
              </a:rPr>
              <a:t>8</a:t>
            </a:r>
            <a:r>
              <a:rPr lang="de-DE" sz="1200" dirty="0">
                <a:latin typeface="+mj-lt"/>
              </a:rPr>
              <a:t>. U.S. </a:t>
            </a:r>
            <a:r>
              <a:rPr lang="de-DE" sz="1200" dirty="0" err="1">
                <a:latin typeface="+mj-lt"/>
              </a:rPr>
              <a:t>food</a:t>
            </a:r>
            <a:r>
              <a:rPr lang="de-DE" sz="1200" dirty="0">
                <a:latin typeface="+mj-lt"/>
              </a:rPr>
              <a:t> and </a:t>
            </a:r>
            <a:r>
              <a:rPr lang="de-DE" sz="1200" dirty="0" err="1">
                <a:latin typeface="+mj-lt"/>
              </a:rPr>
              <a:t>drug</a:t>
            </a:r>
            <a:r>
              <a:rPr lang="de-DE" sz="1200" dirty="0">
                <a:latin typeface="+mj-lt"/>
              </a:rPr>
              <a:t> </a:t>
            </a:r>
            <a:r>
              <a:rPr lang="de-DE" sz="1200" dirty="0" err="1">
                <a:latin typeface="+mj-lt"/>
              </a:rPr>
              <a:t>administration</a:t>
            </a:r>
            <a:r>
              <a:rPr lang="de-DE" sz="1200" dirty="0">
                <a:latin typeface="+mj-lt"/>
              </a:rPr>
              <a:t>. Press </a:t>
            </a:r>
            <a:r>
              <a:rPr lang="de-DE" sz="1200" dirty="0" err="1">
                <a:latin typeface="+mj-lt"/>
              </a:rPr>
              <a:t>Announcements</a:t>
            </a:r>
            <a:r>
              <a:rPr lang="de-DE" sz="1200" dirty="0">
                <a:latin typeface="+mj-lt"/>
              </a:rPr>
              <a:t> </a:t>
            </a:r>
            <a:r>
              <a:rPr lang="de-DE" sz="1200" dirty="0" err="1">
                <a:latin typeface="+mj-lt"/>
              </a:rPr>
              <a:t>website</a:t>
            </a:r>
            <a:r>
              <a:rPr lang="de-DE" sz="1200" dirty="0">
                <a:latin typeface="+mj-lt"/>
              </a:rPr>
              <a:t>. </a:t>
            </a:r>
            <a:r>
              <a:rPr kumimoji="0" lang="en-US" sz="1200" b="0" i="0" u="none" strike="noStrike" kern="1200" cap="none" spc="0" normalizeH="0" baseline="0" noProof="0" dirty="0">
                <a:ln>
                  <a:noFill/>
                </a:ln>
                <a:effectLst/>
                <a:uLnTx/>
                <a:uFillTx/>
                <a:latin typeface="+mj-lt"/>
                <a:ea typeface="+mn-ea"/>
                <a:cs typeface="+mn-cs"/>
              </a:rPr>
              <a:t>https://</a:t>
            </a:r>
            <a:r>
              <a:rPr lang="en-US" sz="1200" dirty="0">
                <a:latin typeface="+mj-lt"/>
              </a:rPr>
              <a:t>www.fda.gov/news-events/press-announcements/fda-approves-treatment-patients-rare-bone-marrow-disorder. Accessed February 2, 2021.</a:t>
            </a:r>
          </a:p>
          <a:p>
            <a:pPr>
              <a:buSzPct val="100000"/>
            </a:pPr>
            <a:r>
              <a:rPr lang="de-DE" sz="1200" b="1" dirty="0">
                <a:latin typeface="+mj-lt"/>
              </a:rPr>
              <a:t>9</a:t>
            </a:r>
            <a:r>
              <a:rPr lang="de-DE" sz="1200" dirty="0">
                <a:latin typeface="+mj-lt"/>
              </a:rPr>
              <a:t>. Bristol Myers Squibb. </a:t>
            </a:r>
            <a:r>
              <a:rPr lang="de-DE" dirty="0"/>
              <a:t>News Releases </a:t>
            </a:r>
            <a:r>
              <a:rPr lang="de-DE" dirty="0" err="1"/>
              <a:t>website</a:t>
            </a:r>
            <a:r>
              <a:rPr lang="de-DE" dirty="0"/>
              <a:t>.</a:t>
            </a:r>
            <a:r>
              <a:rPr lang="de-DE" sz="1200" dirty="0">
                <a:latin typeface="+mj-lt"/>
              </a:rPr>
              <a:t> https://www.bms.com/ca/en/media/press-release-listing/2020-09-21-press-release.html</a:t>
            </a:r>
            <a:r>
              <a:rPr lang="en-US" sz="1200" dirty="0"/>
              <a:t>.</a:t>
            </a:r>
            <a:r>
              <a:rPr lang="de-DE" sz="1200" dirty="0">
                <a:latin typeface="+mj-lt"/>
              </a:rPr>
              <a:t> </a:t>
            </a:r>
            <a:r>
              <a:rPr lang="en-US" sz="1200" dirty="0">
                <a:latin typeface="+mj-lt"/>
              </a:rPr>
              <a:t>Accessed February 2, 2021.</a:t>
            </a:r>
            <a:endParaRPr lang="de-DE" sz="1200" dirty="0">
              <a:latin typeface="+mj-lt"/>
            </a:endParaRPr>
          </a:p>
          <a:p>
            <a:pPr>
              <a:buSzPct val="100000"/>
            </a:pPr>
            <a:r>
              <a:rPr lang="de-DE" sz="1200" b="1" dirty="0">
                <a:latin typeface="+mj-lt"/>
              </a:rPr>
              <a:t>10.</a:t>
            </a:r>
            <a:r>
              <a:rPr lang="de-DE" sz="1200" dirty="0">
                <a:latin typeface="+mj-lt"/>
              </a:rPr>
              <a:t> Bristol Myers Squibb. Corporate/Financial News </a:t>
            </a:r>
            <a:r>
              <a:rPr lang="de-DE" sz="1200" dirty="0" err="1">
                <a:latin typeface="+mj-lt"/>
              </a:rPr>
              <a:t>website</a:t>
            </a:r>
            <a:r>
              <a:rPr lang="de-DE" sz="1200" dirty="0">
                <a:latin typeface="+mj-lt"/>
              </a:rPr>
              <a:t>. https://news.bms.com/news/details/2020/Bristol-Myers-Squibb-Receives-Positive-CHMP-Opinion-for-Inrebic-fedratinib-for-Adult-Patients-with-Newly-Diagnosed-and-Previously-Treated-Myelofibrosis/default.aspx. </a:t>
            </a:r>
            <a:r>
              <a:rPr lang="en-US" sz="1200" dirty="0">
                <a:latin typeface="+mj-lt"/>
              </a:rPr>
              <a:t>Accessed February 2, 2021.</a:t>
            </a:r>
          </a:p>
        </p:txBody>
      </p:sp>
      <p:sp>
        <p:nvSpPr>
          <p:cNvPr id="4" name="Foliennummernplatzhalter 3"/>
          <p:cNvSpPr>
            <a:spLocks noGrp="1"/>
          </p:cNvSpPr>
          <p:nvPr>
            <p:ph type="sldNum" sz="quarter" idx="5"/>
          </p:nvPr>
        </p:nvSpPr>
        <p:spPr/>
        <p:txBody>
          <a:bodyPr/>
          <a:lstStyle/>
          <a:p>
            <a:pPr>
              <a:defRPr/>
            </a:pPr>
            <a:fld id="{91CB8535-DC0F-AF47-A510-8461A80C06B7}"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25926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a:prstGeom prst="rect">
            <a:avLst/>
          </a:prstGeom>
        </p:spPr>
      </p:sp>
      <p:sp>
        <p:nvSpPr>
          <p:cNvPr id="3" name="Notes Placeholder 2"/>
          <p:cNvSpPr>
            <a:spLocks noGrp="1"/>
          </p:cNvSpPr>
          <p:nvPr>
            <p:ph type="body" idx="1"/>
          </p:nvPr>
        </p:nvSpPr>
        <p:spPr/>
        <p:txBody>
          <a:bodyPr/>
          <a:lstStyle/>
          <a:p>
            <a:pPr defTabSz="1402040">
              <a:spcAft>
                <a:spcPts val="600"/>
              </a:spcAft>
              <a:defRPr/>
            </a:pPr>
            <a:r>
              <a:rPr lang="en-US" sz="1400" baseline="0" dirty="0"/>
              <a:t>This shows a quick summary of JAKARTA and JAKARTA2 trial designs. </a:t>
            </a:r>
          </a:p>
          <a:p>
            <a:pPr defTabSz="1402040">
              <a:spcAft>
                <a:spcPts val="600"/>
              </a:spcAft>
              <a:defRPr/>
            </a:pPr>
            <a:r>
              <a:rPr lang="en-US" sz="1400" baseline="0" dirty="0"/>
              <a:t>While there was a fedratinib 500 mg arm in the JAKARTA trial, the recommended fedratinib dose is 400 mg/day and these analyses are limited to the fedratinib 400 mg/day dose (and placebo in the JAKARTA trial). </a:t>
            </a:r>
          </a:p>
          <a:p>
            <a:pPr defTabSz="1402040">
              <a:spcAft>
                <a:spcPts val="600"/>
              </a:spcAft>
              <a:defRPr/>
            </a:pPr>
            <a:r>
              <a:rPr lang="en-US" sz="1400" dirty="0"/>
              <a:t>Importantly, patients in the placebo arm of JAKARTA could crossover to fedratinib at the end of 6 treatment cycles or earlier if they showed disease progression. </a:t>
            </a:r>
            <a:endParaRPr lang="en-US" sz="1400" baseline="0" dirty="0"/>
          </a:p>
        </p:txBody>
      </p:sp>
      <p:sp>
        <p:nvSpPr>
          <p:cNvPr id="4" name="Slide Number Placeholder 3"/>
          <p:cNvSpPr>
            <a:spLocks noGrp="1"/>
          </p:cNvSpPr>
          <p:nvPr>
            <p:ph type="sldNum" sz="quarter" idx="10"/>
          </p:nvPr>
        </p:nvSpPr>
        <p:spPr/>
        <p:txBody>
          <a:bodyPr/>
          <a:lstStyle/>
          <a:p>
            <a:pPr>
              <a:defRPr/>
            </a:pPr>
            <a:fld id="{4470E7FA-1659-4724-B04D-9C5482A4424C}"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955115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595454"/>
              </a:buClr>
              <a:buSzTx/>
              <a:buFont typeface="Arial" panose="020B0604020202020204" pitchFamily="34" charset="0"/>
              <a:buNone/>
              <a:tabLst/>
              <a:defRPr/>
            </a:pPr>
            <a:r>
              <a:rPr lang="en-US" sz="1200" i="1" dirty="0"/>
              <a:t>May be used to answer questions such as: </a:t>
            </a:r>
          </a:p>
          <a:p>
            <a:pPr marL="228600" marR="0" lvl="0" indent="-228600" algn="l" defTabSz="914400"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lang="en-US" sz="1200" i="1" dirty="0"/>
              <a:t>What were the spleen size changes for patients with low platelets in JAKARTA and JAKARTA2?</a:t>
            </a:r>
          </a:p>
          <a:p>
            <a:pPr marL="228600" marR="0" lvl="0" indent="-228600" algn="l" defTabSz="914400" rtl="0" eaLnBrk="1" fontAlgn="auto" latinLnBrk="0" hangingPunct="1">
              <a:lnSpc>
                <a:spcPct val="100000"/>
              </a:lnSpc>
              <a:spcBef>
                <a:spcPts val="0"/>
              </a:spcBef>
              <a:spcAft>
                <a:spcPts val="0"/>
              </a:spcAft>
              <a:buClr>
                <a:srgbClr val="595454"/>
              </a:buClr>
              <a:buSzTx/>
              <a:buFont typeface="Arial" panose="020B0604020202020204" pitchFamily="34" charset="0"/>
              <a:buChar char="•"/>
              <a:tabLst/>
              <a:defRPr/>
            </a:pPr>
            <a:r>
              <a:rPr lang="en-US" sz="1200" i="1" dirty="0"/>
              <a:t>How did the spleen size changes compare between patients with low platelets and high platelets in JAKARTA and JAKARTA2?</a:t>
            </a:r>
          </a:p>
        </p:txBody>
      </p:sp>
      <p:sp>
        <p:nvSpPr>
          <p:cNvPr id="4" name="Slide Number Placeholder 3"/>
          <p:cNvSpPr>
            <a:spLocks noGrp="1"/>
          </p:cNvSpPr>
          <p:nvPr>
            <p:ph type="sldNum" sz="quarter" idx="10"/>
          </p:nvPr>
        </p:nvSpPr>
        <p:spPr/>
        <p:txBody>
          <a:bodyPr/>
          <a:lstStyle/>
          <a:p>
            <a:fld id="{28F15297-A929-4EC2-98DE-8595CA5463B8}"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312479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4953F-501C-498F-811F-52E153962CB2}"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842564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3.xml"/></Relationships>
</file>

<file path=ppt/slideLayouts/_rels/slideLayout15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5.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6.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7.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2.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3.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4.xml"/></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5.xml"/></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6.xml"/></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7.xml"/></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19.xml"/></Relationships>
</file>

<file path=ppt/slideLayouts/_rels/slideLayout22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emf"/><Relationship Id="rId1" Type="http://schemas.openxmlformats.org/officeDocument/2006/relationships/slideMaster" Target="../slideMasters/slideMaster6.xml"/><Relationship Id="rId5" Type="http://schemas.openxmlformats.org/officeDocument/2006/relationships/image" Target="../media/image15.emf"/><Relationship Id="rId4" Type="http://schemas.openxmlformats.org/officeDocument/2006/relationships/image" Target="../media/image14.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e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e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0.png"/><Relationship Id="rId1" Type="http://schemas.openxmlformats.org/officeDocument/2006/relationships/slideMaster" Target="../slideMasters/slideMaster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18.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xml"/><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8.gi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62ACB9D5-CC52-4105-81EB-69AAF3D7C4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3545" y="3667126"/>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xmlns=""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xmlns=""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xmlns=""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pic>
        <p:nvPicPr>
          <p:cNvPr id="16" name="Picture 15">
            <a:extLst>
              <a:ext uri="{FF2B5EF4-FFF2-40B4-BE49-F238E27FC236}">
                <a16:creationId xmlns:a16="http://schemas.microsoft.com/office/drawing/2014/main" xmlns="" id="{980EB246-0392-4BB5-B5BD-C999CA9A7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053513" y="328761"/>
            <a:ext cx="2673350"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xmlns="" id="{7E80C5BE-1F71-409C-B0C2-0544F3724BE5}"/>
              </a:ext>
            </a:extLst>
          </p:cNvPr>
          <p:cNvSpPr>
            <a:spLocks noChangeArrowheads="1"/>
          </p:cNvSpPr>
          <p:nvPr userDrawn="1"/>
        </p:nvSpPr>
        <p:spPr bwMode="auto">
          <a:xfrm>
            <a:off x="6116638" y="3952875"/>
            <a:ext cx="6075362" cy="1265238"/>
          </a:xfrm>
          <a:prstGeom prst="rect">
            <a:avLst/>
          </a:prstGeom>
          <a:solidFill>
            <a:srgbClr val="461E64">
              <a:alpha val="80000"/>
            </a:srgbClr>
          </a:solidFill>
          <a:ln>
            <a:noFill/>
          </a:ln>
        </p:spPr>
        <p:txBody>
          <a:bodyPr anchor="ct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1400" b="0" dirty="0">
              <a:solidFill>
                <a:schemeClr val="bg2"/>
              </a:solidFill>
            </a:endParaRPr>
          </a:p>
        </p:txBody>
      </p:sp>
      <p:pic>
        <p:nvPicPr>
          <p:cNvPr id="18" name="Picture 17">
            <a:extLst>
              <a:ext uri="{FF2B5EF4-FFF2-40B4-BE49-F238E27FC236}">
                <a16:creationId xmlns:a16="http://schemas.microsoft.com/office/drawing/2014/main" xmlns="" id="{22576BE0-BABA-464E-A4F7-26070510E2C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00803" y="4249688"/>
            <a:ext cx="2706835" cy="766214"/>
          </a:xfrm>
          <a:prstGeom prst="rect">
            <a:avLst/>
          </a:prstGeom>
        </p:spPr>
      </p:pic>
      <p:cxnSp>
        <p:nvCxnSpPr>
          <p:cNvPr id="12" name="Straight Connector 11">
            <a:extLst>
              <a:ext uri="{FF2B5EF4-FFF2-40B4-BE49-F238E27FC236}">
                <a16:creationId xmlns:a16="http://schemas.microsoft.com/office/drawing/2014/main" xmlns=""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6772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06101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84200" y="1097351"/>
            <a:ext cx="11216640" cy="49377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GB" smtClean="0">
                <a:solidFill>
                  <a:srgbClr val="595454"/>
                </a:solidFill>
              </a:rPr>
              <a:t>Texas MPN Workshop, August 26-27, 2022                                                This presentation is the intellectual property of the author/presenter. Contact them at Claire.Harrison@gstt.nhs.uk for permission to reprint and/or distribute.</a:t>
            </a:r>
            <a:endParaRPr lang="en-US">
              <a:solidFill>
                <a:srgbClr val="595454"/>
              </a:solidFill>
            </a:endParaRPr>
          </a:p>
        </p:txBody>
      </p:sp>
      <p:sp>
        <p:nvSpPr>
          <p:cNvPr id="4" name="Slide Number Placeholder 3">
            <a:extLst>
              <a:ext uri="{FF2B5EF4-FFF2-40B4-BE49-F238E27FC236}">
                <a16:creationId xmlns:a16="http://schemas.microsoft.com/office/drawing/2014/main" xmlns="" id="{BE6FAF5C-8EC1-462C-8373-44FAB0D01ADE}"/>
              </a:ext>
            </a:extLst>
          </p:cNvPr>
          <p:cNvSpPr>
            <a:spLocks noGrp="1"/>
          </p:cNvSpPr>
          <p:nvPr>
            <p:ph type="sldNum" sz="quarter" idx="12"/>
          </p:nvPr>
        </p:nvSpPr>
        <p:spPr/>
        <p:txBody>
          <a:bodyPr/>
          <a:lstStyle/>
          <a:p>
            <a:fld id="{C0543ED3-111B-4842-9D2D-918F903AB236}" type="slidenum">
              <a:rPr lang="en-US" smtClean="0">
                <a:solidFill>
                  <a:srgbClr val="595454"/>
                </a:solidFill>
              </a:rPr>
              <a:pPr/>
              <a:t>‹#›</a:t>
            </a:fld>
            <a:endParaRPr lang="en-US" dirty="0">
              <a:solidFill>
                <a:srgbClr val="595454"/>
              </a:solidFill>
            </a:endParaRPr>
          </a:p>
        </p:txBody>
      </p:sp>
      <p:sp>
        <p:nvSpPr>
          <p:cNvPr id="8" name="Text Placeholder 7">
            <a:extLst>
              <a:ext uri="{FF2B5EF4-FFF2-40B4-BE49-F238E27FC236}">
                <a16:creationId xmlns:a16="http://schemas.microsoft.com/office/drawing/2014/main" xmlns="" id="{42C084AE-8011-4E86-B230-5DD8A8168D83}"/>
              </a:ext>
            </a:extLst>
          </p:cNvPr>
          <p:cNvSpPr>
            <a:spLocks noGrp="1"/>
          </p:cNvSpPr>
          <p:nvPr>
            <p:ph type="body" sz="quarter" idx="13"/>
          </p:nvPr>
        </p:nvSpPr>
        <p:spPr>
          <a:xfrm>
            <a:off x="479999" y="6240002"/>
            <a:ext cx="10560000" cy="376767"/>
          </a:xfrm>
        </p:spPr>
        <p:txBody>
          <a:bodyPr anchor="b">
            <a:normAutofit/>
          </a:bodyPr>
          <a:lstStyle>
            <a:lvl1pPr marL="0" indent="0">
              <a:spcBef>
                <a:spcPts val="0"/>
              </a:spcBef>
              <a:buNone/>
              <a:defRPr sz="800"/>
            </a:lvl1pPr>
          </a:lstStyle>
          <a:p>
            <a:pPr lvl="0"/>
            <a:r>
              <a:rPr lang="en-US" dirty="0"/>
              <a:t>Edit Master text styles</a:t>
            </a:r>
          </a:p>
        </p:txBody>
      </p:sp>
    </p:spTree>
    <p:extLst>
      <p:ext uri="{BB962C8B-B14F-4D97-AF65-F5344CB8AC3E}">
        <p14:creationId xmlns:p14="http://schemas.microsoft.com/office/powerpoint/2010/main" val="2054403020"/>
      </p:ext>
    </p:extLst>
  </p:cSld>
  <p:clrMapOvr>
    <a:masterClrMapping/>
  </p:clrMapOvr>
  <p:transition>
    <p:fade/>
  </p:transition>
  <p:extLst mod="1">
    <p:ext uri="{DCECCB84-F9BA-43D5-87BE-67443E8EF086}">
      <p15:sldGuideLst xmlns:p15="http://schemas.microsoft.com/office/powerpoint/2012/main">
        <p15:guide id="1" orient="horz" pos="308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xmlns="" id="{6CF9CDAC-EC28-4BA6-9827-D58133E18874}"/>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93347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0DED229-FF74-4A62-88C2-BBB1F4AD1004}"/>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918929594"/>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xmlns="" id="{20169CC9-E48A-4A98-8478-7E438438D46A}"/>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20316260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4D00C3-0FF9-0C9B-2CFA-87B9601527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xmlns="" id="{CBADE0D6-19A2-3399-4CDC-4300AEE35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xmlns="" id="{160D9A66-E5CD-E721-600C-203A2013796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5D454E93-E466-7F96-8859-900B5A3E0564}"/>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6" name="Slide Number Placeholder 5">
            <a:extLst>
              <a:ext uri="{FF2B5EF4-FFF2-40B4-BE49-F238E27FC236}">
                <a16:creationId xmlns:a16="http://schemas.microsoft.com/office/drawing/2014/main" xmlns="" id="{5389BCA6-8BAD-2CF1-8C5B-11D5AA797236}"/>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914096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A7014-C86F-FA68-BF12-2743164B4B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CEBC8D97-8ED9-8CD9-CB96-48E4792433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F8C9060E-594B-CFD3-D44C-5BFD45AAF01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9D1CB2CD-D746-751F-7EC9-889E544AC2AC}"/>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6" name="Slide Number Placeholder 5">
            <a:extLst>
              <a:ext uri="{FF2B5EF4-FFF2-40B4-BE49-F238E27FC236}">
                <a16:creationId xmlns:a16="http://schemas.microsoft.com/office/drawing/2014/main" xmlns="" id="{FE9A96F8-0562-88D2-476A-C95AB6DE9CDD}"/>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30006621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BC6DA7-1E40-68B8-C01E-F4683E13A3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xmlns="" id="{E86EC14B-DFD0-07A4-E571-05194719EA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9D8A9A88-EBEB-A356-B5E6-C1A2EA14FC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46B8D533-E57E-F301-A8A0-A3FC7D1F77EF}"/>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6" name="Slide Number Placeholder 5">
            <a:extLst>
              <a:ext uri="{FF2B5EF4-FFF2-40B4-BE49-F238E27FC236}">
                <a16:creationId xmlns:a16="http://schemas.microsoft.com/office/drawing/2014/main" xmlns="" id="{C4988498-6E84-8BBE-D4C0-A996AE7999FB}"/>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11196665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13EE7-18B6-FD39-88E7-D099066C5C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536C6FC1-5336-5152-C8C0-0724507992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xmlns="" id="{26D65BE8-6F61-4F22-7A76-89C4D965EA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xmlns="" id="{6560E274-0919-AB43-BDCF-E18B49082A3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E2875A34-6B0B-27DD-2660-8D845F1B9E19}"/>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7" name="Slide Number Placeholder 6">
            <a:extLst>
              <a:ext uri="{FF2B5EF4-FFF2-40B4-BE49-F238E27FC236}">
                <a16:creationId xmlns:a16="http://schemas.microsoft.com/office/drawing/2014/main" xmlns="" id="{7BF74218-B541-3BFA-A859-E4C2B14AEA68}"/>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36600061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2E9232-1177-FC52-18D0-CE7CBD4CBB7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6092E561-94F2-2483-F07F-D65C51698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6AE8E560-7CE2-64BB-AD9F-9B35507E2A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xmlns="" id="{FD8C3349-EC92-8C19-1BF4-CC6800EC34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FBB4447D-9530-7827-FFE2-DAC75E12721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xmlns="" id="{7A2860AC-762F-E734-3DB4-4E6885CC029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xmlns="" id="{137C2ED2-6150-EB40-287D-E928C403DF45}"/>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9" name="Slide Number Placeholder 8">
            <a:extLst>
              <a:ext uri="{FF2B5EF4-FFF2-40B4-BE49-F238E27FC236}">
                <a16:creationId xmlns:a16="http://schemas.microsoft.com/office/drawing/2014/main" xmlns="" id="{F1D2C8CB-F3C7-3252-6F26-C5FDFBD0AA95}"/>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18091804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B9451-58BA-A867-12EC-AC5A65E8C7F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xmlns="" id="{1B55FEF5-1694-063E-EAC3-5CB928C7BAD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xmlns="" id="{E0BC37A8-2FEC-457B-DCF9-5104ED5E54F8}"/>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5" name="Slide Number Placeholder 4">
            <a:extLst>
              <a:ext uri="{FF2B5EF4-FFF2-40B4-BE49-F238E27FC236}">
                <a16:creationId xmlns:a16="http://schemas.microsoft.com/office/drawing/2014/main" xmlns="" id="{3214A8A7-7CBD-2188-8DDA-59A446DEEA54}"/>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13825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xmlns=""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a:extLst>
              <a:ext uri="{FF2B5EF4-FFF2-40B4-BE49-F238E27FC236}">
                <a16:creationId xmlns:a16="http://schemas.microsoft.com/office/drawing/2014/main" xmlns=""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xmlns=""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5870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E073EB-CF8B-ECCC-AB7C-4FC8E96A3D1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xmlns="" id="{D6C91FFC-3F8F-058A-2AD7-71DC4E16AB82}"/>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4" name="Slide Number Placeholder 3">
            <a:extLst>
              <a:ext uri="{FF2B5EF4-FFF2-40B4-BE49-F238E27FC236}">
                <a16:creationId xmlns:a16="http://schemas.microsoft.com/office/drawing/2014/main" xmlns="" id="{1EC27C2F-7846-712A-C23E-5613C2164A36}"/>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37533686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829A8-62B1-449E-E56B-6854EEE08C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xmlns="" id="{5DB67FCF-8284-73B9-758C-6AE214ED18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xmlns="" id="{81DD68C0-C624-24C2-2524-B666D3873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33949420-622F-1164-47BA-E50259AC9F3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D9CAB96D-B6B7-A26B-BB46-22CA8E7E6A78}"/>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7" name="Slide Number Placeholder 6">
            <a:extLst>
              <a:ext uri="{FF2B5EF4-FFF2-40B4-BE49-F238E27FC236}">
                <a16:creationId xmlns:a16="http://schemas.microsoft.com/office/drawing/2014/main" xmlns="" id="{47E47126-CF29-2C9B-622F-FEB90910BC17}"/>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6623062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1FE63C-3F98-DAE4-5DDB-BBD2D527D6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xmlns="" id="{BCAC11CA-1836-919C-DC5B-79EF3E769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6D5EEBF-E1DB-006D-EE76-D889E7F14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7A636A6D-CDA2-D357-2814-D0D069DAB9E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xmlns="" id="{3139F401-07BE-892E-75B8-EFA10E8D2E4F}"/>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7" name="Slide Number Placeholder 6">
            <a:extLst>
              <a:ext uri="{FF2B5EF4-FFF2-40B4-BE49-F238E27FC236}">
                <a16:creationId xmlns:a16="http://schemas.microsoft.com/office/drawing/2014/main" xmlns="" id="{AAADD398-294A-F098-DF91-A31BD250F6D8}"/>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19527399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89798-5E9C-FCAD-42DD-2834A3D68B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1ABAAE4C-76FE-CE34-F230-FB8172B1A72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1EB9A59F-F7D1-7D7C-54A5-6D6EF863C9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AD4F311D-01C6-4586-D7E4-67B921735728}"/>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6" name="Slide Number Placeholder 5">
            <a:extLst>
              <a:ext uri="{FF2B5EF4-FFF2-40B4-BE49-F238E27FC236}">
                <a16:creationId xmlns:a16="http://schemas.microsoft.com/office/drawing/2014/main" xmlns="" id="{52D0DF65-4D12-2FB1-7A1F-036750DD3443}"/>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42163634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C06137-C9C9-04B6-DB5B-EA276AC7BFA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xmlns="" id="{714D24EA-5249-060F-657E-8645D1945D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03F971FE-EB38-8630-ECB6-61125BB261F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xmlns="" id="{B2815C91-C0D7-0906-4989-51A68BC7E67F}"/>
              </a:ext>
            </a:extLst>
          </p:cNvPr>
          <p:cNvSpPr>
            <a:spLocks noGrp="1"/>
          </p:cNvSpPr>
          <p:nvPr>
            <p:ph type="ftr" sz="quarter" idx="11"/>
          </p:nvPr>
        </p:nvSpPr>
        <p:spPr/>
        <p:txBody>
          <a:body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6" name="Slide Number Placeholder 5">
            <a:extLst>
              <a:ext uri="{FF2B5EF4-FFF2-40B4-BE49-F238E27FC236}">
                <a16:creationId xmlns:a16="http://schemas.microsoft.com/office/drawing/2014/main" xmlns="" id="{993D9A94-3811-4716-DB26-1489CC8994A2}"/>
              </a:ext>
            </a:extLst>
          </p:cNvPr>
          <p:cNvSpPr>
            <a:spLocks noGrp="1"/>
          </p:cNvSpPr>
          <p:nvPr>
            <p:ph type="sldNum" sz="quarter" idx="12"/>
          </p:nvPr>
        </p:nvSpPr>
        <p:spPr/>
        <p:txBody>
          <a:bodyPr/>
          <a:lstStyle/>
          <a:p>
            <a:fld id="{5B2C6641-DCB7-C845-BA85-417F63814CEA}" type="slidenum">
              <a:rPr lang="en-US" smtClean="0"/>
              <a:t>‹#›</a:t>
            </a:fld>
            <a:endParaRPr lang="en-US"/>
          </a:p>
        </p:txBody>
      </p:sp>
    </p:spTree>
    <p:extLst>
      <p:ext uri="{BB962C8B-B14F-4D97-AF65-F5344CB8AC3E}">
        <p14:creationId xmlns:p14="http://schemas.microsoft.com/office/powerpoint/2010/main" val="15673157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xmlns=""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xmlns=""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xmlns=""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xmlns=""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spTree>
    <p:extLst>
      <p:ext uri="{BB962C8B-B14F-4D97-AF65-F5344CB8AC3E}">
        <p14:creationId xmlns:p14="http://schemas.microsoft.com/office/powerpoint/2010/main" val="334566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Gray">
    <p:bg>
      <p:bgPr>
        <a:solidFill>
          <a:srgbClr val="EEE7E7"/>
        </a:solidFill>
        <a:effectLst/>
      </p:bgPr>
    </p:bg>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xmlns=""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xmlns=""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xmlns=""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6" name="Text Placeholder 4">
            <a:extLst>
              <a:ext uri="{FF2B5EF4-FFF2-40B4-BE49-F238E27FC236}">
                <a16:creationId xmlns:a16="http://schemas.microsoft.com/office/drawing/2014/main" xmlns="" id="{F1E892DE-B840-A64B-91A1-1B18F6037C3F}"/>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spTree>
    <p:extLst>
      <p:ext uri="{BB962C8B-B14F-4D97-AF65-F5344CB8AC3E}">
        <p14:creationId xmlns:p14="http://schemas.microsoft.com/office/powerpoint/2010/main" val="19823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p:txBody>
          <a:bodyPr rIns="0" numCol="2" spcCol="301752"/>
          <a:lstStyle>
            <a:lvl1pPr marL="411480" indent="-411480">
              <a:buFont typeface="+mj-lt"/>
              <a:buAutoNum type="arabicPeriod"/>
              <a:tabLst/>
              <a:defRPr/>
            </a:lvl1pPr>
            <a:lvl2pPr marL="640080" indent="-228600">
              <a:tabLst/>
              <a:defRPr/>
            </a:lvl2pPr>
            <a:lvl3pPr marL="868680" indent="-228600">
              <a:tabLst/>
              <a:defRPr/>
            </a:lvl3pPr>
            <a:lvl4pPr marL="1097280" indent="-228600">
              <a:tabLst/>
              <a:defRPr/>
            </a:lvl4pPr>
            <a:lvl5pPr marL="1325880" indent="-228600">
              <a:tabLst/>
              <a:defRPr/>
            </a:lvl5pPr>
            <a:lvl6pPr marL="1554480" indent="-228600">
              <a:tabLst/>
              <a:defRPr/>
            </a:lvl6pPr>
            <a:lvl7pPr marL="1783080" indent="-228600">
              <a:tabLst/>
              <a:defRPr/>
            </a:lvl7pPr>
            <a:lvl8pPr marL="2011680" indent="-228600">
              <a:tabLst/>
              <a:defRPr/>
            </a:lvl8pPr>
            <a:lvl9pPr marL="2240280" indent="-228600">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25542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739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6F4C8E8-7E9A-224F-8714-AB4216A9C1A5}"/>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67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9071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40A65C3A-C556-7B4E-9098-E1FD19D432C7}"/>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xmlns="" id="{48592F68-1A92-1442-9565-3EF907A57B35}"/>
              </a:ext>
            </a:extLst>
          </p:cNvPr>
          <p:cNvSpPr>
            <a:spLocks noGrp="1"/>
          </p:cNvSpPr>
          <p:nvPr>
            <p:ph sz="quarter" idx="13"/>
          </p:nvPr>
        </p:nvSpPr>
        <p:spPr>
          <a:xfrm>
            <a:off x="8205216" y="1554480"/>
            <a:ext cx="3621024"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418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p15:clr>
            <a:srgbClr val="FBAE40"/>
          </p15:clr>
        </p15:guide>
        <p15:guide id="2" pos="2512">
          <p15:clr>
            <a:srgbClr val="FBAE40"/>
          </p15:clr>
        </p15:guide>
        <p15:guide id="3" pos="4982">
          <p15:clr>
            <a:srgbClr val="FBAE40"/>
          </p15:clr>
        </p15:guide>
        <p15:guide id="4" pos="516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3302001" y="1554480"/>
            <a:ext cx="2641598"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a:extLst>
              <a:ext uri="{FF2B5EF4-FFF2-40B4-BE49-F238E27FC236}">
                <a16:creationId xmlns:a16="http://schemas.microsoft.com/office/drawing/2014/main" xmlns=""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5">
            <a:extLst>
              <a:ext uri="{FF2B5EF4-FFF2-40B4-BE49-F238E27FC236}">
                <a16:creationId xmlns:a16="http://schemas.microsoft.com/office/drawing/2014/main" xmlns=""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612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3D903699-153C-AD47-95F6-16E2B30162AA}"/>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120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p15:clr>
            <a:srgbClr val="FBAE40"/>
          </p15:clr>
        </p15:guide>
        <p15:guide id="2" pos="251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EF123-E2C1-8448-BA4B-9ECBEA28E8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740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4980">
          <p15:clr>
            <a:srgbClr val="FBAE40"/>
          </p15:clr>
        </p15:guide>
        <p15:guide id="4" pos="516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ig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2264722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g Statement - Amber">
    <p:bg>
      <p:bgPr>
        <a:gradFill>
          <a:gsLst>
            <a:gs pos="0">
              <a:srgbClr val="FFFBF4"/>
            </a:gs>
            <a:gs pos="100000">
              <a:srgbClr val="FFECCD"/>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583607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g Statement - Peach">
    <p:bg>
      <p:bgPr>
        <a:gradFill>
          <a:gsLst>
            <a:gs pos="0">
              <a:srgbClr val="FFF7F3"/>
            </a:gs>
            <a:gs pos="100000">
              <a:srgbClr val="FEDCC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563986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g Statement - Olive">
    <p:bg>
      <p:bgPr>
        <a:gradFill>
          <a:gsLst>
            <a:gs pos="0">
              <a:srgbClr val="FAF6F3"/>
            </a:gs>
            <a:gs pos="100000">
              <a:srgbClr val="EAD5C9"/>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30193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g Statement - Almond">
    <p:bg>
      <p:bgPr>
        <a:gradFill>
          <a:gsLst>
            <a:gs pos="0">
              <a:srgbClr val="F8F3F1"/>
            </a:gs>
            <a:gs pos="100000">
              <a:srgbClr val="DFCBC3"/>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7493177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ig Statement - Sienna">
    <p:bg>
      <p:bgPr>
        <a:gradFill>
          <a:gsLst>
            <a:gs pos="0">
              <a:srgbClr val="F5F0F0"/>
            </a:gs>
            <a:gs pos="100000">
              <a:srgbClr val="DAC5C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1173655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9082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ig Statement - Chocolate">
    <p:bg>
      <p:bgPr>
        <a:gradFill>
          <a:gsLst>
            <a:gs pos="0">
              <a:srgbClr val="F6F4F3"/>
            </a:gs>
            <a:gs pos="100000">
              <a:srgbClr val="D2CAC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77722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g Statement - Mint">
    <p:bg>
      <p:bgPr>
        <a:gradFill>
          <a:gsLst>
            <a:gs pos="0">
              <a:srgbClr val="F2FFF9"/>
            </a:gs>
            <a:gs pos="100000">
              <a:srgbClr val="C5FFE6"/>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4022111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ig Statement - Aqua">
    <p:bg>
      <p:bgPr>
        <a:gradFill>
          <a:gsLst>
            <a:gs pos="0">
              <a:srgbClr val="EFFCFE"/>
            </a:gs>
            <a:gs pos="100000">
              <a:srgbClr val="C0F2FB"/>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177464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ig Statemnent - Light Gray">
    <p:bg>
      <p:bgPr>
        <a:solidFill>
          <a:srgbClr val="EEE7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610433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60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and One Pictu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6858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4">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80734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ntent and Two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6096000" cy="3429000"/>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5">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4458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and Three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8" name="Picture Placeholder 5">
            <a:extLst>
              <a:ext uri="{FF2B5EF4-FFF2-40B4-BE49-F238E27FC236}">
                <a16:creationId xmlns:a16="http://schemas.microsoft.com/office/drawing/2014/main" xmlns="" id="{C2AB3B13-24B5-EA40-92B2-665869E4657A}"/>
              </a:ext>
            </a:extLst>
          </p:cNvPr>
          <p:cNvSpPr>
            <a:spLocks noGrp="1"/>
          </p:cNvSpPr>
          <p:nvPr>
            <p:ph type="pic" sz="quarter" idx="15"/>
          </p:nvPr>
        </p:nvSpPr>
        <p:spPr>
          <a:xfrm>
            <a:off x="9140952" y="3429000"/>
            <a:ext cx="3051048" cy="3429000"/>
          </a:xfrm>
          <a:solidFill>
            <a:srgbClr val="BFBFBF"/>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6">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9070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and Four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8" name="Picture Placeholder 5">
            <a:extLst>
              <a:ext uri="{FF2B5EF4-FFF2-40B4-BE49-F238E27FC236}">
                <a16:creationId xmlns:a16="http://schemas.microsoft.com/office/drawing/2014/main" xmlns="" id="{C2AB3B13-24B5-EA40-92B2-665869E4657A}"/>
              </a:ext>
            </a:extLst>
          </p:cNvPr>
          <p:cNvSpPr>
            <a:spLocks noGrp="1"/>
          </p:cNvSpPr>
          <p:nvPr>
            <p:ph type="pic" sz="quarter" idx="15"/>
          </p:nvPr>
        </p:nvSpPr>
        <p:spPr>
          <a:xfrm>
            <a:off x="9140952" y="3429000"/>
            <a:ext cx="3051048" cy="1719072"/>
          </a:xfrm>
          <a:solidFill>
            <a:srgbClr val="BFBFBF"/>
          </a:solidFill>
        </p:spPr>
        <p:txBody>
          <a:bodyPr anchor="ctr" anchorCtr="0">
            <a:normAutofit/>
          </a:bodyPr>
          <a:lstStyle>
            <a:lvl1pPr marL="0" indent="0" algn="ctr">
              <a:buFontTx/>
              <a:buNone/>
              <a:defRPr sz="1200"/>
            </a:lvl1pPr>
          </a:lstStyle>
          <a:p>
            <a:r>
              <a:rPr lang="en-US"/>
              <a:t>Click icon to add picture</a:t>
            </a:r>
          </a:p>
        </p:txBody>
      </p:sp>
      <p:sp>
        <p:nvSpPr>
          <p:cNvPr id="9" name="Picture Placeholder 6">
            <a:extLst>
              <a:ext uri="{FF2B5EF4-FFF2-40B4-BE49-F238E27FC236}">
                <a16:creationId xmlns:a16="http://schemas.microsoft.com/office/drawing/2014/main" xmlns="" id="{A26BC3F3-33EB-F346-B70E-DE269C6819EE}"/>
              </a:ext>
            </a:extLst>
          </p:cNvPr>
          <p:cNvSpPr>
            <a:spLocks noGrp="1"/>
          </p:cNvSpPr>
          <p:nvPr>
            <p:ph type="pic" sz="quarter" idx="16"/>
          </p:nvPr>
        </p:nvSpPr>
        <p:spPr>
          <a:xfrm>
            <a:off x="9140952" y="5148072"/>
            <a:ext cx="3051048" cy="1709928"/>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6" name="Slide Number Placeholder 7">
            <a:extLst>
              <a:ext uri="{FF2B5EF4-FFF2-40B4-BE49-F238E27FC236}">
                <a16:creationId xmlns:a16="http://schemas.microsoft.com/office/drawing/2014/main" xmlns="" id="{A7A49372-BC99-44B1-93F3-52B055BA1B4C}"/>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63104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9" name="Picture Placeholder 2">
            <a:extLst>
              <a:ext uri="{FF2B5EF4-FFF2-40B4-BE49-F238E27FC236}">
                <a16:creationId xmlns:a16="http://schemas.microsoft.com/office/drawing/2014/main" xmlns="" id="{6B9E9C5D-8364-0D47-AF90-417652D3C169}"/>
              </a:ext>
            </a:extLst>
          </p:cNvPr>
          <p:cNvSpPr>
            <a:spLocks noGrp="1"/>
          </p:cNvSpPr>
          <p:nvPr>
            <p:ph type="pic" sz="quarter" idx="16"/>
          </p:nvPr>
        </p:nvSpPr>
        <p:spPr>
          <a:xfrm>
            <a:off x="365126"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17" name="Text Placeholder 3">
            <a:extLst>
              <a:ext uri="{FF2B5EF4-FFF2-40B4-BE49-F238E27FC236}">
                <a16:creationId xmlns:a16="http://schemas.microsoft.com/office/drawing/2014/main" xmlns=""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Picture Placeholder 4">
            <a:extLst>
              <a:ext uri="{FF2B5EF4-FFF2-40B4-BE49-F238E27FC236}">
                <a16:creationId xmlns:a16="http://schemas.microsoft.com/office/drawing/2014/main" xmlns="" id="{5797D6E4-4FD3-FB41-AC2F-B0BC44660939}"/>
              </a:ext>
            </a:extLst>
          </p:cNvPr>
          <p:cNvSpPr>
            <a:spLocks noGrp="1"/>
          </p:cNvSpPr>
          <p:nvPr>
            <p:ph type="pic" sz="quarter" idx="18"/>
          </p:nvPr>
        </p:nvSpPr>
        <p:spPr>
          <a:xfrm>
            <a:off x="3301999"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endParaRPr lang="en-US" dirty="0"/>
          </a:p>
        </p:txBody>
      </p:sp>
      <p:sp>
        <p:nvSpPr>
          <p:cNvPr id="25" name="Text Placeholder 5">
            <a:extLst>
              <a:ext uri="{FF2B5EF4-FFF2-40B4-BE49-F238E27FC236}">
                <a16:creationId xmlns:a16="http://schemas.microsoft.com/office/drawing/2014/main" xmlns=""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Picture Placeholder 6">
            <a:extLst>
              <a:ext uri="{FF2B5EF4-FFF2-40B4-BE49-F238E27FC236}">
                <a16:creationId xmlns:a16="http://schemas.microsoft.com/office/drawing/2014/main" xmlns="" id="{8B42205D-9591-3C43-8A71-9811FC49A762}"/>
              </a:ext>
            </a:extLst>
          </p:cNvPr>
          <p:cNvSpPr>
            <a:spLocks noGrp="1"/>
          </p:cNvSpPr>
          <p:nvPr>
            <p:ph type="pic" sz="quarter" idx="19"/>
          </p:nvPr>
        </p:nvSpPr>
        <p:spPr>
          <a:xfrm>
            <a:off x="6248400"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27" name="Text Placeholder 7">
            <a:extLst>
              <a:ext uri="{FF2B5EF4-FFF2-40B4-BE49-F238E27FC236}">
                <a16:creationId xmlns:a16="http://schemas.microsoft.com/office/drawing/2014/main" xmlns=""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8">
            <a:extLst>
              <a:ext uri="{FF2B5EF4-FFF2-40B4-BE49-F238E27FC236}">
                <a16:creationId xmlns:a16="http://schemas.microsoft.com/office/drawing/2014/main" xmlns="" id="{DD93C7F7-3C80-DA48-9BC2-95DD73DF8782}"/>
              </a:ext>
            </a:extLst>
          </p:cNvPr>
          <p:cNvSpPr>
            <a:spLocks noGrp="1"/>
          </p:cNvSpPr>
          <p:nvPr>
            <p:ph type="pic" sz="quarter" idx="20"/>
          </p:nvPr>
        </p:nvSpPr>
        <p:spPr>
          <a:xfrm>
            <a:off x="9183624" y="1552575"/>
            <a:ext cx="2642616" cy="1737358"/>
          </a:xfrm>
          <a:solidFill>
            <a:srgbClr val="F2F2F2"/>
          </a:solidFill>
        </p:spPr>
        <p:txBody>
          <a:bodyPr anchor="ctr" anchorCtr="0">
            <a:normAutofit/>
          </a:bodyPr>
          <a:lstStyle>
            <a:lvl1pPr marL="0" indent="0" algn="ctr">
              <a:spcBef>
                <a:spcPts val="0"/>
              </a:spcBef>
              <a:buNone/>
              <a:defRPr sz="1200"/>
            </a:lvl1pPr>
          </a:lstStyle>
          <a:p>
            <a:r>
              <a:rPr lang="en-US"/>
              <a:t>Click icon to add picture</a:t>
            </a:r>
          </a:p>
        </p:txBody>
      </p:sp>
      <p:sp>
        <p:nvSpPr>
          <p:cNvPr id="29" name="Text Placeholder 9">
            <a:extLst>
              <a:ext uri="{FF2B5EF4-FFF2-40B4-BE49-F238E27FC236}">
                <a16:creationId xmlns:a16="http://schemas.microsoft.com/office/drawing/2014/main" xmlns=""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0">
            <a:extLst>
              <a:ext uri="{FF2B5EF4-FFF2-40B4-BE49-F238E27FC236}">
                <a16:creationId xmlns:a16="http://schemas.microsoft.com/office/drawing/2014/main" xmlns="" id="{941E30D8-4EF8-495A-8824-D819A46BF988}"/>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1492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p15:clr>
            <a:srgbClr val="FBAE40"/>
          </p15:clr>
        </p15:guide>
        <p15:guide id="8" orient="horz" pos="218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One Pictur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xmlns="" id="{3F25E4DD-7BAF-CF43-9AF5-512CC54177DD}"/>
              </a:ext>
            </a:extLst>
          </p:cNvPr>
          <p:cNvSpPr>
            <a:spLocks noGrp="1"/>
          </p:cNvSpPr>
          <p:nvPr>
            <p:ph type="pic" sz="quarter" idx="13"/>
          </p:nvPr>
        </p:nvSpPr>
        <p:spPr>
          <a:xfrm>
            <a:off x="0" y="0"/>
            <a:ext cx="12192000" cy="6858000"/>
          </a:xfrm>
          <a:solidFill>
            <a:srgbClr val="F2F2F2"/>
          </a:solidFill>
        </p:spPr>
        <p:txBody>
          <a:bodyPr anchor="ctr" anchorCtr="0">
            <a:normAutofit/>
          </a:bodyPr>
          <a:lstStyle>
            <a:lvl1pPr marL="0" indent="0" algn="ctr">
              <a:spcBef>
                <a:spcPts val="0"/>
              </a:spcBef>
              <a:buFontTx/>
              <a:buNone/>
              <a:defRPr sz="1200"/>
            </a:lvl1pPr>
          </a:lstStyle>
          <a:p>
            <a:r>
              <a:rPr lang="en-US"/>
              <a:t>Click icon to add picture</a:t>
            </a:r>
          </a:p>
        </p:txBody>
      </p:sp>
      <p:sp>
        <p:nvSpPr>
          <p:cNvPr id="2" name="Title 2">
            <a:extLst>
              <a:ext uri="{FF2B5EF4-FFF2-40B4-BE49-F238E27FC236}">
                <a16:creationId xmlns:a16="http://schemas.microsoft.com/office/drawing/2014/main" xmlns="" id="{ADC9E62E-3AF4-C24D-8B08-8A7FCB7EDCE0}"/>
              </a:ext>
            </a:extLst>
          </p:cNvPr>
          <p:cNvSpPr>
            <a:spLocks noGrp="1"/>
          </p:cNvSpPr>
          <p:nvPr>
            <p:ph type="title" hasCustomPrompt="1"/>
          </p:nvPr>
        </p:nvSpPr>
        <p:spPr/>
        <p:txBody>
          <a:bodyPr/>
          <a:lstStyle/>
          <a:p>
            <a:r>
              <a:rPr lang="en-US" dirty="0"/>
              <a:t>[Slide title]</a:t>
            </a:r>
          </a:p>
        </p:txBody>
      </p:sp>
      <p:sp>
        <p:nvSpPr>
          <p:cNvPr id="3" name="Slide Number Placeholder 3">
            <a:extLst>
              <a:ext uri="{FF2B5EF4-FFF2-40B4-BE49-F238E27FC236}">
                <a16:creationId xmlns:a16="http://schemas.microsoft.com/office/drawing/2014/main" xmlns="" id="{EE3D7CA1-C89E-E24C-B557-52A1F9AEBF30}"/>
              </a:ext>
            </a:extLst>
          </p:cNvPr>
          <p:cNvSpPr>
            <a:spLocks noGrp="1"/>
          </p:cNvSpPr>
          <p:nvPr>
            <p:ph type="sldNum" sz="quarter" idx="10"/>
          </p:nvPr>
        </p:nvSpPr>
        <p:spPr>
          <a:xfrm>
            <a:off x="11506200" y="6429375"/>
            <a:ext cx="320040" cy="228600"/>
          </a:xfrm>
          <a:prstGeom prst="rect">
            <a:avLst/>
          </a:prstGeom>
        </p:spPr>
        <p:txBody>
          <a:bodyPr/>
          <a:lstStyle/>
          <a:p>
            <a:fld id="{B58DE5F1-E0F9-4CCA-92B7-7A6FC4DFEE14}" type="slidenum">
              <a:rPr lang="en-US" smtClean="0"/>
              <a:pPr/>
              <a:t>‹#›</a:t>
            </a:fld>
            <a:endParaRPr lang="en-US" dirty="0"/>
          </a:p>
        </p:txBody>
      </p:sp>
    </p:spTree>
    <p:extLst>
      <p:ext uri="{BB962C8B-B14F-4D97-AF65-F5344CB8AC3E}">
        <p14:creationId xmlns:p14="http://schemas.microsoft.com/office/powerpoint/2010/main" val="110713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001042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48243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 Amber">
    <p:bg>
      <p:bgPr>
        <a:gradFill>
          <a:gsLst>
            <a:gs pos="0">
              <a:srgbClr val="FFFBF4"/>
            </a:gs>
            <a:gs pos="100000">
              <a:srgbClr val="FFECCD"/>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48086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 Peach">
    <p:bg>
      <p:bgPr>
        <a:gradFill>
          <a:gsLst>
            <a:gs pos="0">
              <a:srgbClr val="FFF7F3"/>
            </a:gs>
            <a:gs pos="100000">
              <a:srgbClr val="FEDCCA"/>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70680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Header - Olive">
    <p:bg>
      <p:bgPr>
        <a:gradFill>
          <a:gsLst>
            <a:gs pos="0">
              <a:srgbClr val="FAF6F3"/>
            </a:gs>
            <a:gs pos="100000">
              <a:srgbClr val="EAD5C9"/>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34456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 Almond">
    <p:bg>
      <p:bgPr>
        <a:gradFill>
          <a:gsLst>
            <a:gs pos="0">
              <a:srgbClr val="F8F3F1"/>
            </a:gs>
            <a:gs pos="100000">
              <a:srgbClr val="DFCBC3"/>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21597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 Sienna">
    <p:bg>
      <p:bgPr>
        <a:gradFill>
          <a:gsLst>
            <a:gs pos="0">
              <a:srgbClr val="F5F0F0"/>
            </a:gs>
            <a:gs pos="100000">
              <a:srgbClr val="DAC5C5"/>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3133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 Chocolate">
    <p:bg>
      <p:bgPr>
        <a:gradFill>
          <a:gsLst>
            <a:gs pos="0">
              <a:srgbClr val="F6F4F3"/>
            </a:gs>
            <a:gs pos="100000">
              <a:srgbClr val="D2CAC8"/>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62369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 Mint">
    <p:bg>
      <p:bgPr>
        <a:gradFill>
          <a:gsLst>
            <a:gs pos="0">
              <a:srgbClr val="F2FFF9"/>
            </a:gs>
            <a:gs pos="100000">
              <a:srgbClr val="C5FFE6"/>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31540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Aqua">
    <p:bg>
      <p:bgPr>
        <a:gradFill>
          <a:gsLst>
            <a:gs pos="0">
              <a:srgbClr val="EFFCFE"/>
            </a:gs>
            <a:gs pos="100000">
              <a:srgbClr val="C0F2FB"/>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89526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Light Gray">
    <p:bg>
      <p:bgPr>
        <a:solidFill>
          <a:srgbClr val="EEE7E7"/>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262615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9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6891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xmlns="" id="{6CF9CDAC-EC28-4BA6-9827-D58133E18874}"/>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11707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xmlns="" id="{45BF3E53-7A3D-40D5-AE68-3CE44909F1CF}"/>
              </a:ext>
            </a:extLst>
          </p:cNvPr>
          <p:cNvSpPr>
            <a:spLocks noGrp="1"/>
          </p:cNvSpPr>
          <p:nvPr>
            <p:ph type="sldNum" sz="quarter" idx="12"/>
          </p:nvPr>
        </p:nvSpPr>
        <p:spPr>
          <a:xfrm>
            <a:off x="11506200" y="6429375"/>
            <a:ext cx="320040" cy="228600"/>
          </a:xfrm>
          <a:prstGeom prst="rect">
            <a:avLst/>
          </a:prstGeom>
        </p:spPr>
        <p:txBody>
          <a:bodyPr/>
          <a:lstStyle/>
          <a:p>
            <a:fld id="{B58DE5F1-E0F9-4CCA-92B7-7A6FC4DFEE14}" type="slidenum">
              <a:rPr lang="en-US" smtClean="0"/>
              <a:t>‹#›</a:t>
            </a:fld>
            <a:endParaRPr lang="en-US"/>
          </a:p>
        </p:txBody>
      </p:sp>
    </p:spTree>
    <p:extLst>
      <p:ext uri="{BB962C8B-B14F-4D97-AF65-F5344CB8AC3E}">
        <p14:creationId xmlns:p14="http://schemas.microsoft.com/office/powerpoint/2010/main" val="7984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4" name="Bristol Myers Squibb" descr="Bristol Myers Squibb">
            <a:extLst>
              <a:ext uri="{FF2B5EF4-FFF2-40B4-BE49-F238E27FC236}">
                <a16:creationId xmlns:a16="http://schemas.microsoft.com/office/drawing/2014/main" xmlns="" id="{B50985CD-7333-F343-85B8-C4893E81FC91}"/>
              </a:ext>
            </a:extLst>
          </p:cNvPr>
          <p:cNvPicPr>
            <a:picLocks noChangeAspect="1"/>
          </p:cNvPicPr>
          <p:nvPr userDrawn="1"/>
        </p:nvPicPr>
        <p:blipFill>
          <a:blip r:embed="rId2"/>
          <a:stretch>
            <a:fillRect/>
          </a:stretch>
        </p:blipFill>
        <p:spPr bwMode="black">
          <a:xfrm>
            <a:off x="1645920" y="2194560"/>
            <a:ext cx="9056906" cy="2286000"/>
          </a:xfrm>
          <a:prstGeom prst="rect">
            <a:avLst/>
          </a:prstGeom>
          <a:noFill/>
        </p:spPr>
      </p:pic>
    </p:spTree>
    <p:extLst>
      <p:ext uri="{BB962C8B-B14F-4D97-AF65-F5344CB8AC3E}">
        <p14:creationId xmlns:p14="http://schemas.microsoft.com/office/powerpoint/2010/main" val="102739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7" name="Bristol Myers Squibb" descr="Bristol Myers Squibb">
            <a:extLst>
              <a:ext uri="{FF2B5EF4-FFF2-40B4-BE49-F238E27FC236}">
                <a16:creationId xmlns:a16="http://schemas.microsoft.com/office/drawing/2014/main" xmlns="" id="{91000A19-9025-2C4A-9321-625720905BF5}"/>
              </a:ext>
            </a:extLst>
          </p:cNvPr>
          <p:cNvPicPr>
            <a:picLocks noChangeAspect="1"/>
          </p:cNvPicPr>
          <p:nvPr userDrawn="1"/>
        </p:nvPicPr>
        <p:blipFill>
          <a:blip r:embed="rId2"/>
          <a:stretch>
            <a:fillRect/>
          </a:stretch>
        </p:blipFill>
        <p:spPr bwMode="black">
          <a:xfrm>
            <a:off x="150688" y="5913096"/>
            <a:ext cx="3260484" cy="822960"/>
          </a:xfrm>
          <a:prstGeom prst="rect">
            <a:avLst/>
          </a:prstGeom>
          <a:noFill/>
        </p:spPr>
      </p:pic>
      <p:sp>
        <p:nvSpPr>
          <p:cNvPr id="8" name="Thank You">
            <a:extLst>
              <a:ext uri="{FF2B5EF4-FFF2-40B4-BE49-F238E27FC236}">
                <a16:creationId xmlns:a16="http://schemas.microsoft.com/office/drawing/2014/main" xmlns="" id="{2DF7BC51-D766-5D44-8D23-2A1F0BF208B3}"/>
              </a:ext>
            </a:extLst>
          </p:cNvPr>
          <p:cNvSpPr txBox="1">
            <a:spLocks/>
          </p:cNvSpPr>
          <p:nvPr userDrawn="1"/>
        </p:nvSpPr>
        <p:spPr>
          <a:xfrm>
            <a:off x="365760" y="1554480"/>
            <a:ext cx="7543165"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dirty="0"/>
              <a:t>Thank you</a:t>
            </a:r>
          </a:p>
        </p:txBody>
      </p:sp>
      <p:sp>
        <p:nvSpPr>
          <p:cNvPr id="5" name="Text Placeholder 1">
            <a:extLst>
              <a:ext uri="{FF2B5EF4-FFF2-40B4-BE49-F238E27FC236}">
                <a16:creationId xmlns:a16="http://schemas.microsoft.com/office/drawing/2014/main" xmlns="" id="{03D75AF2-C99D-9247-B7AF-B859D95DB41A}"/>
              </a:ext>
            </a:extLst>
          </p:cNvPr>
          <p:cNvSpPr>
            <a:spLocks noGrp="1"/>
          </p:cNvSpPr>
          <p:nvPr>
            <p:ph type="body" sz="quarter" idx="10" hasCustomPrompt="1"/>
          </p:nvPr>
        </p:nvSpPr>
        <p:spPr>
          <a:xfrm>
            <a:off x="365760" y="4434840"/>
            <a:ext cx="7543165"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Tree>
    <p:extLst>
      <p:ext uri="{BB962C8B-B14F-4D97-AF65-F5344CB8AC3E}">
        <p14:creationId xmlns:p14="http://schemas.microsoft.com/office/powerpoint/2010/main" val="206024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xmlns="" id="{DD93F370-0603-42F8-A7D8-E3390EE70687}"/>
              </a:ext>
            </a:extLst>
          </p:cNvPr>
          <p:cNvSpPr>
            <a:spLocks noGrp="1"/>
          </p:cNvSpPr>
          <p:nvPr>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xmlns="" id="{4077195B-8D8D-4BD5-8ADD-A390F24676CD}"/>
              </a:ext>
            </a:extLst>
          </p:cNvPr>
          <p:cNvSpPr>
            <a:spLocks noGrp="1"/>
          </p:cNvSpPr>
          <p:nvPr>
            <p:ph type="subTitle" idx="1" hasCustomPrompt="1"/>
          </p:nvPr>
        </p:nvSpPr>
        <p:spPr>
          <a:xfrm>
            <a:off x="365758" y="4343400"/>
            <a:ext cx="7543800" cy="457200"/>
          </a:xfrm>
          <a:prstGeom prst="rect">
            <a:avLst/>
          </a:prstGeo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10" name="Disclaimer">
            <a:extLst>
              <a:ext uri="{FF2B5EF4-FFF2-40B4-BE49-F238E27FC236}">
                <a16:creationId xmlns:a16="http://schemas.microsoft.com/office/drawing/2014/main" xmlns="" id="{0411BC70-4820-DF40-90C3-6ACD451ADD60}"/>
              </a:ext>
            </a:extLst>
          </p:cNvPr>
          <p:cNvSpPr txBox="1"/>
          <p:nvPr/>
        </p:nvSpPr>
        <p:spPr>
          <a:xfrm>
            <a:off x="4285170" y="6257290"/>
            <a:ext cx="3621659" cy="228600"/>
          </a:xfrm>
          <a:prstGeom prst="rect">
            <a:avLst/>
          </a:prstGeom>
          <a:noFill/>
        </p:spPr>
        <p:txBody>
          <a:bodyPr wrap="square" lIns="0" tIns="0" rIns="0" bIns="0" rtlCol="0" anchor="b" anchorCtr="0">
            <a:noAutofit/>
          </a:bodyPr>
          <a:lstStyle/>
          <a:p>
            <a:pPr marL="0" indent="0" algn="ctr">
              <a:lnSpc>
                <a:spcPct val="100000"/>
              </a:lnSpc>
              <a:spcBef>
                <a:spcPts val="0"/>
              </a:spcBef>
              <a:buSzPct val="100000"/>
              <a:buFontTx/>
              <a:buNone/>
            </a:pPr>
            <a:r>
              <a:rPr lang="en-US" sz="800" b="0" dirty="0"/>
              <a:t>Internal use only</a:t>
            </a:r>
          </a:p>
        </p:txBody>
      </p:sp>
    </p:spTree>
    <p:extLst>
      <p:ext uri="{BB962C8B-B14F-4D97-AF65-F5344CB8AC3E}">
        <p14:creationId xmlns:p14="http://schemas.microsoft.com/office/powerpoint/2010/main" val="25874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337206"/>
            <a:ext cx="11460480" cy="4572000"/>
          </a:xfrm>
          <a:prstGeom prst="rect">
            <a:avLst/>
          </a:prstGeom>
        </p:spPr>
        <p:txBody>
          <a:bodyPr/>
          <a:lstStyle>
            <a:lvl2pPr>
              <a:defRPr sz="1800"/>
            </a:lvl2pPr>
            <a:lvl3pPr marL="685800" indent="-228600">
              <a:buFont typeface="Wingdings" pitchFamily="2" charset="2"/>
              <a:buChar char="§"/>
              <a:defRPr sz="1700"/>
            </a:lvl3pPr>
            <a:lvl4pPr marL="914400" indent="-228600">
              <a:buFont typeface="Courier New" panose="02070309020205020404" pitchFamily="49" charset="0"/>
              <a:buChar char="o"/>
              <a:defRPr sz="1600"/>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xmlns="" id="{9E3728E4-004B-CD4D-842C-B0C31A25CC2C}"/>
              </a:ext>
            </a:extLst>
          </p:cNvPr>
          <p:cNvSpPr>
            <a:spLocks noGrp="1"/>
          </p:cNvSpPr>
          <p:nvPr>
            <p:ph type="body" sz="quarter" idx="13" hasCustomPrompt="1"/>
          </p:nvPr>
        </p:nvSpPr>
        <p:spPr>
          <a:xfrm>
            <a:off x="365759" y="5909206"/>
            <a:ext cx="11461115" cy="457200"/>
          </a:xfrm>
          <a:prstGeom prst="rect">
            <a:avLst/>
          </a:prstGeom>
        </p:spPr>
        <p:txBody>
          <a:bodyPr anchor="b"/>
          <a:lstStyle>
            <a:lvl1pPr marL="0" indent="0">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dirty="0"/>
              <a:t>Footnotes/references</a:t>
            </a:r>
          </a:p>
        </p:txBody>
      </p:sp>
      <p:sp>
        <p:nvSpPr>
          <p:cNvPr id="6" name="TextBox 5">
            <a:extLst>
              <a:ext uri="{FF2B5EF4-FFF2-40B4-BE49-F238E27FC236}">
                <a16:creationId xmlns:a16="http://schemas.microsoft.com/office/drawing/2014/main" xmlns="" id="{A11F16F7-4BF8-40C3-B5C2-54C1A1F2F59F}"/>
              </a:ext>
            </a:extLst>
          </p:cNvPr>
          <p:cNvSpPr txBox="1"/>
          <p:nvPr userDrawn="1"/>
        </p:nvSpPr>
        <p:spPr>
          <a:xfrm>
            <a:off x="10744200" y="6492240"/>
            <a:ext cx="6096000" cy="276999"/>
          </a:xfrm>
          <a:prstGeom prst="rect">
            <a:avLst/>
          </a:prstGeom>
          <a:noFill/>
        </p:spPr>
        <p:txBody>
          <a:bodyPr wrap="square">
            <a:spAutoFit/>
          </a:bodyPr>
          <a:lstStyle/>
          <a:p>
            <a:r>
              <a:rPr lang="en-US" sz="1200" b="0" i="0" dirty="0">
                <a:solidFill>
                  <a:srgbClr val="303030"/>
                </a:solidFill>
                <a:effectLst/>
                <a:latin typeface="Arial" panose="020B0604020202020204" pitchFamily="34" charset="0"/>
              </a:rPr>
              <a:t>HE-BE-2100075</a:t>
            </a:r>
            <a:endParaRPr lang="en-US" sz="1200" dirty="0"/>
          </a:p>
        </p:txBody>
      </p:sp>
    </p:spTree>
    <p:extLst>
      <p:ext uri="{BB962C8B-B14F-4D97-AF65-F5344CB8AC3E}">
        <p14:creationId xmlns:p14="http://schemas.microsoft.com/office/powerpoint/2010/main" val="9732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337206"/>
            <a:ext cx="11460480" cy="4572000"/>
          </a:xfrm>
          <a:prstGeom prst="rect">
            <a:avLst/>
          </a:prstGeom>
        </p:spPr>
        <p:txBody>
          <a:bodyPr/>
          <a:lstStyle>
            <a:lvl2pPr>
              <a:defRPr sz="1800"/>
            </a:lvl2pPr>
            <a:lvl3pPr marL="685800" indent="-228600">
              <a:buFont typeface="Wingdings" pitchFamily="2" charset="2"/>
              <a:buChar char="§"/>
              <a:defRPr sz="1700"/>
            </a:lvl3pPr>
            <a:lvl4pPr marL="914400" indent="-228600">
              <a:buFont typeface="Courier New" panose="02070309020205020404" pitchFamily="49" charset="0"/>
              <a:buChar char="o"/>
              <a:defRPr sz="1600"/>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Text Placeholder 6">
            <a:extLst>
              <a:ext uri="{FF2B5EF4-FFF2-40B4-BE49-F238E27FC236}">
                <a16:creationId xmlns:a16="http://schemas.microsoft.com/office/drawing/2014/main" xmlns="" id="{9E3728E4-004B-CD4D-842C-B0C31A25CC2C}"/>
              </a:ext>
            </a:extLst>
          </p:cNvPr>
          <p:cNvSpPr>
            <a:spLocks noGrp="1"/>
          </p:cNvSpPr>
          <p:nvPr>
            <p:ph type="body" sz="quarter" idx="13" hasCustomPrompt="1"/>
          </p:nvPr>
        </p:nvSpPr>
        <p:spPr>
          <a:xfrm>
            <a:off x="365759" y="5909206"/>
            <a:ext cx="11461115" cy="457200"/>
          </a:xfrm>
          <a:prstGeom prst="rect">
            <a:avLst/>
          </a:prstGeom>
        </p:spPr>
        <p:txBody>
          <a:bodyPr anchor="b"/>
          <a:lstStyle>
            <a:lvl1pPr marL="0" indent="0">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dirty="0"/>
              <a:t>Footnotes/references</a:t>
            </a:r>
          </a:p>
        </p:txBody>
      </p:sp>
    </p:spTree>
    <p:extLst>
      <p:ext uri="{BB962C8B-B14F-4D97-AF65-F5344CB8AC3E}">
        <p14:creationId xmlns:p14="http://schemas.microsoft.com/office/powerpoint/2010/main" val="33191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B0AC5E2-8368-4437-A68E-4C033A31E872}"/>
              </a:ext>
            </a:extLst>
          </p:cNvPr>
          <p:cNvSpPr>
            <a:spLocks noGrp="1"/>
          </p:cNvSpPr>
          <p:nvPr>
            <p:ph type="body" sz="quarter" idx="10" hasCustomPrompt="1"/>
          </p:nvPr>
        </p:nvSpPr>
        <p:spPr>
          <a:xfrm>
            <a:off x="377825" y="6413500"/>
            <a:ext cx="10729913" cy="225425"/>
          </a:xfrm>
        </p:spPr>
        <p:txBody>
          <a:bodyPr lIns="0" anchor="b"/>
          <a:lstStyle>
            <a:lvl1pPr>
              <a:defRPr sz="1100"/>
            </a:lvl1pPr>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2008820118"/>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
        <p:nvSpPr>
          <p:cNvPr id="7" name="Text Placeholder 9">
            <a:extLst>
              <a:ext uri="{FF2B5EF4-FFF2-40B4-BE49-F238E27FC236}">
                <a16:creationId xmlns:a16="http://schemas.microsoft.com/office/drawing/2014/main" xmlns="" id="{400DA005-1554-42A0-A1CA-61BB0869E6D8}"/>
              </a:ext>
            </a:extLst>
          </p:cNvPr>
          <p:cNvSpPr>
            <a:spLocks noGrp="1"/>
          </p:cNvSpPr>
          <p:nvPr>
            <p:ph type="body" sz="quarter" idx="10" hasCustomPrompt="1"/>
          </p:nvPr>
        </p:nvSpPr>
        <p:spPr>
          <a:xfrm>
            <a:off x="377825" y="6413500"/>
            <a:ext cx="10729913" cy="225425"/>
          </a:xfrm>
        </p:spPr>
        <p:txBody>
          <a:bodyPr lIns="0" anchor="b"/>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Tree>
    <p:custDataLst>
      <p:tags r:id="rId1"/>
    </p:custDataLst>
    <p:extLst>
      <p:ext uri="{BB962C8B-B14F-4D97-AF65-F5344CB8AC3E}">
        <p14:creationId xmlns:p14="http://schemas.microsoft.com/office/powerpoint/2010/main" val="2717562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Title and Cont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609601" y="1280159"/>
            <a:ext cx="10983384" cy="46634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446098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xmlns=""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xmlns=""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xmlns=""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5017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cSld name="Scientific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9656" y="994302"/>
            <a:ext cx="10363200" cy="319596"/>
          </a:xfrm>
        </p:spPr>
        <p:txBody>
          <a:bodyPr vert="horz" lIns="0" tIns="0" rIns="0" bIns="0" rtlCol="0" anchor="ctr">
            <a:normAutofit/>
          </a:bodyPr>
          <a:lstStyle>
            <a:lvl1pPr algn="ctr">
              <a:defRPr lang="en-US" sz="1350" dirty="0"/>
            </a:lvl1pPr>
          </a:lstStyle>
          <a:p>
            <a:pPr lvl="0"/>
            <a:r>
              <a:rPr lang="en-US"/>
              <a:t>Click to edit Master title style</a:t>
            </a:r>
            <a:endParaRPr lang="en-US" dirty="0"/>
          </a:p>
        </p:txBody>
      </p:sp>
      <p:sp>
        <p:nvSpPr>
          <p:cNvPr id="3" name="Subtitle 2"/>
          <p:cNvSpPr>
            <a:spLocks noGrp="1"/>
          </p:cNvSpPr>
          <p:nvPr>
            <p:ph type="subTitle" idx="1"/>
          </p:nvPr>
        </p:nvSpPr>
        <p:spPr>
          <a:xfrm>
            <a:off x="919656" y="1572526"/>
            <a:ext cx="10363200" cy="2603152"/>
          </a:xfrm>
        </p:spPr>
        <p:txBody>
          <a:bodyPr wrap="square">
            <a:normAutofit/>
          </a:bodyPr>
          <a:lstStyle>
            <a:lvl1pPr marL="0" indent="0" algn="ctr">
              <a:buNone/>
              <a:defRPr sz="2400" b="1">
                <a:solidFill>
                  <a:srgbClr val="1EA9DB"/>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Line 13"/>
          <p:cNvSpPr>
            <a:spLocks noChangeShapeType="1"/>
          </p:cNvSpPr>
          <p:nvPr/>
        </p:nvSpPr>
        <p:spPr bwMode="auto">
          <a:xfrm flipH="1">
            <a:off x="2504616" y="1362075"/>
            <a:ext cx="7193280" cy="0"/>
          </a:xfrm>
          <a:prstGeom prst="line">
            <a:avLst/>
          </a:prstGeom>
          <a:noFill/>
          <a:ln w="6350" cap="flat">
            <a:solidFill>
              <a:srgbClr val="262626"/>
            </a:solidFill>
            <a:prstDash val="solid"/>
            <a:miter lim="800000"/>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solidFill>
                <a:srgbClr val="4C4C4C"/>
              </a:solidFill>
            </a:endParaRPr>
          </a:p>
        </p:txBody>
      </p:sp>
      <p:sp>
        <p:nvSpPr>
          <p:cNvPr id="11" name="Text Placeholder 10"/>
          <p:cNvSpPr>
            <a:spLocks noGrp="1"/>
          </p:cNvSpPr>
          <p:nvPr>
            <p:ph type="body" sz="quarter" idx="13"/>
          </p:nvPr>
        </p:nvSpPr>
        <p:spPr>
          <a:xfrm>
            <a:off x="919656" y="4202280"/>
            <a:ext cx="10363200" cy="548640"/>
          </a:xfrm>
        </p:spPr>
        <p:txBody>
          <a:bodyPr>
            <a:normAutofit/>
          </a:bodyPr>
          <a:lstStyle>
            <a:lvl1pPr marL="0" indent="0" algn="ctr">
              <a:buNone/>
              <a:defRPr sz="1200">
                <a:solidFill>
                  <a:schemeClr val="tx1"/>
                </a:solidFill>
              </a:defRPr>
            </a:lvl1pPr>
            <a:lvl2pPr marL="304800" indent="0" algn="ctr">
              <a:buNone/>
              <a:defRPr/>
            </a:lvl2pPr>
            <a:lvl3pPr marL="476250" indent="0" algn="ctr">
              <a:buNone/>
              <a:defRPr/>
            </a:lvl3pPr>
            <a:lvl4pPr marL="638175" indent="0" algn="ctr">
              <a:buNone/>
              <a:defRPr/>
            </a:lvl4pPr>
            <a:lvl5pPr marL="771525" indent="0" algn="ctr">
              <a:buNone/>
              <a:defRPr/>
            </a:lvl5pPr>
          </a:lstStyle>
          <a:p>
            <a:pPr lvl="0"/>
            <a:r>
              <a:rPr lang="en-US"/>
              <a:t>Edit Master text styles</a:t>
            </a:r>
          </a:p>
        </p:txBody>
      </p:sp>
      <p:sp>
        <p:nvSpPr>
          <p:cNvPr id="14" name="Text Placeholder 13"/>
          <p:cNvSpPr>
            <a:spLocks noGrp="1"/>
          </p:cNvSpPr>
          <p:nvPr>
            <p:ph type="body" sz="quarter" idx="14"/>
          </p:nvPr>
        </p:nvSpPr>
        <p:spPr>
          <a:xfrm>
            <a:off x="919656" y="4774713"/>
            <a:ext cx="10363200" cy="1005840"/>
          </a:xfrm>
        </p:spPr>
        <p:txBody>
          <a:bodyPr wrap="square">
            <a:normAutofit/>
          </a:bodyPr>
          <a:lstStyle>
            <a:lvl1pPr marL="0" indent="0" algn="ctr">
              <a:buNone/>
              <a:defRPr sz="825"/>
            </a:lvl1pPr>
            <a:lvl2pPr marL="304800" indent="0" algn="ctr">
              <a:buNone/>
              <a:defRPr/>
            </a:lvl2pPr>
            <a:lvl3pPr marL="476250" indent="0" algn="ctr">
              <a:buNone/>
              <a:defRPr/>
            </a:lvl3pPr>
            <a:lvl4pPr marL="638175" indent="0" algn="ctr">
              <a:buNone/>
              <a:defRPr/>
            </a:lvl4pPr>
            <a:lvl5pPr marL="771525" indent="0" algn="ctr">
              <a:buNone/>
              <a:defRPr/>
            </a:lvl5pPr>
          </a:lstStyle>
          <a:p>
            <a:pPr lvl="0"/>
            <a:r>
              <a:rPr lang="en-US"/>
              <a:t>Edit Master text styles</a:t>
            </a:r>
          </a:p>
        </p:txBody>
      </p:sp>
      <p:sp>
        <p:nvSpPr>
          <p:cNvPr id="9" name="Footer Placeholder 4"/>
          <p:cNvSpPr>
            <a:spLocks noGrp="1"/>
          </p:cNvSpPr>
          <p:nvPr>
            <p:ph type="ftr" sz="quarter" idx="3"/>
          </p:nvPr>
        </p:nvSpPr>
        <p:spPr>
          <a:xfrm>
            <a:off x="2422144" y="6677621"/>
            <a:ext cx="7331456" cy="103875"/>
          </a:xfrm>
          <a:prstGeom prst="rect">
            <a:avLst/>
          </a:prstGeom>
        </p:spPr>
        <p:txBody>
          <a:bodyPr vert="horz" wrap="square" lIns="0" tIns="0" rIns="0" bIns="0" rtlCol="0" anchor="ctr" anchorCtr="0">
            <a:spAutoFit/>
          </a:bodyPr>
          <a:lstStyle>
            <a:lvl1pPr algn="ctr">
              <a:defRPr sz="675">
                <a:solidFill>
                  <a:schemeClr val="tx1"/>
                </a:solidFill>
              </a:defRPr>
            </a:lvl1p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10" name="Rectangle 9"/>
          <p:cNvSpPr/>
          <p:nvPr/>
        </p:nvSpPr>
        <p:spPr>
          <a:xfrm>
            <a:off x="0" y="0"/>
            <a:ext cx="231648" cy="6858000"/>
          </a:xfrm>
          <a:prstGeom prst="rect">
            <a:avLst/>
          </a:prstGeom>
          <a:gradFill>
            <a:gsLst>
              <a:gs pos="53000">
                <a:srgbClr val="1067AB"/>
              </a:gs>
              <a:gs pos="18000">
                <a:srgbClr val="1EA9DB"/>
              </a:gs>
              <a:gs pos="85000">
                <a:srgbClr val="2226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ndParaRPr>
          </a:p>
        </p:txBody>
      </p:sp>
    </p:spTree>
    <p:extLst>
      <p:ext uri="{BB962C8B-B14F-4D97-AF65-F5344CB8AC3E}">
        <p14:creationId xmlns:p14="http://schemas.microsoft.com/office/powerpoint/2010/main" val="2279517983"/>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9851136" y="1"/>
            <a:ext cx="2340864" cy="267175"/>
          </a:xfrm>
        </p:spPr>
        <p:txBody>
          <a:bodyPr/>
          <a:lstStyle>
            <a:lvl1pPr algn="r">
              <a:defRPr sz="1400" b="0">
                <a:solidFill>
                  <a:schemeClr val="tx1"/>
                </a:solidFill>
              </a:defRPr>
            </a:lvl1pPr>
          </a:lstStyle>
          <a:p>
            <a:pPr lvl="0"/>
            <a:r>
              <a:rPr lang="en-US" dirty="0"/>
              <a:t>HIGHLY CONFIDENTIAL</a:t>
            </a:r>
          </a:p>
        </p:txBody>
      </p:sp>
      <p:cxnSp>
        <p:nvCxnSpPr>
          <p:cNvPr id="8" name="Straight Connector 7">
            <a:extLst>
              <a:ext uri="{FF2B5EF4-FFF2-40B4-BE49-F238E27FC236}">
                <a16:creationId xmlns:a16="http://schemas.microsoft.com/office/drawing/2014/main" xmlns="" id="{F72FE6E3-A06C-45E8-B6D7-98992BE91393}"/>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xmlns="" id="{CD64E7F1-99DF-44BC-AB1D-46A6A8CDB9C2}"/>
              </a:ext>
            </a:extLst>
          </p:cNvPr>
          <p:cNvSpPr>
            <a:spLocks noGrp="1"/>
          </p:cNvSpPr>
          <p:nvPr>
            <p:ph type="ctrTitle" hasCustomPrompt="1"/>
          </p:nvPr>
        </p:nvSpPr>
        <p:spPr>
          <a:xfrm>
            <a:off x="355600" y="2062805"/>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accent1"/>
                </a:solidFill>
              </a:defRPr>
            </a:lvl1pPr>
          </a:lstStyle>
          <a:p>
            <a:pPr lvl="0"/>
            <a:r>
              <a:rPr lang="en-US" dirty="0"/>
              <a:t>Click to add title</a:t>
            </a:r>
          </a:p>
        </p:txBody>
      </p:sp>
      <p:sp>
        <p:nvSpPr>
          <p:cNvPr id="10" name="Subtitle 2">
            <a:extLst>
              <a:ext uri="{FF2B5EF4-FFF2-40B4-BE49-F238E27FC236}">
                <a16:creationId xmlns:a16="http://schemas.microsoft.com/office/drawing/2014/main" xmlns="" id="{D8BF6F45-2C4D-4D26-B263-FD2054C3548D}"/>
              </a:ext>
            </a:extLst>
          </p:cNvPr>
          <p:cNvSpPr>
            <a:spLocks noGrp="1"/>
          </p:cNvSpPr>
          <p:nvPr>
            <p:ph type="subTitle" idx="1" hasCustomPrompt="1"/>
          </p:nvPr>
        </p:nvSpPr>
        <p:spPr>
          <a:xfrm>
            <a:off x="355600" y="3601149"/>
            <a:ext cx="10363200" cy="419616"/>
          </a:xfrm>
        </p:spPr>
        <p:txBody>
          <a:bodyPr>
            <a:noAutofit/>
          </a:bodyPr>
          <a:lstStyle>
            <a:lvl1pPr marL="0" indent="0" algn="l">
              <a:spcBef>
                <a:spcPts val="0"/>
              </a:spcBef>
              <a:spcAft>
                <a:spcPts val="0"/>
              </a:spcAft>
              <a:buNone/>
              <a:defRPr sz="2133" b="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authors</a:t>
            </a:r>
          </a:p>
        </p:txBody>
      </p:sp>
    </p:spTree>
    <p:custDataLst>
      <p:tags r:id="rId1"/>
    </p:custDataLst>
    <p:extLst>
      <p:ext uri="{BB962C8B-B14F-4D97-AF65-F5344CB8AC3E}">
        <p14:creationId xmlns:p14="http://schemas.microsoft.com/office/powerpoint/2010/main" val="1305346430"/>
      </p:ext>
    </p:extLst>
  </p:cSld>
  <p:clrMapOvr>
    <a:masterClrMapping/>
  </p:clrMapOvr>
  <p:extLst>
    <p:ext uri="{DCECCB84-F9BA-43D5-87BE-67443E8EF086}">
      <p15:sldGuideLst xmlns:p15="http://schemas.microsoft.com/office/powerpoint/2012/main">
        <p15:guide id="1" orient="horz" pos="673">
          <p15:clr>
            <a:srgbClr val="FBAE40"/>
          </p15:clr>
        </p15:guide>
        <p15:guide id="2" pos="611">
          <p15:clr>
            <a:srgbClr val="FBAE40"/>
          </p15:clr>
        </p15:guide>
        <p15:guide id="3" pos="1075">
          <p15:clr>
            <a:srgbClr val="FBAE40"/>
          </p15:clr>
        </p15:guide>
        <p15:guide id="4" orient="horz" pos="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B0AC5E2-8368-4437-A68E-4C033A31E872}"/>
              </a:ext>
            </a:extLst>
          </p:cNvPr>
          <p:cNvSpPr>
            <a:spLocks noGrp="1"/>
          </p:cNvSpPr>
          <p:nvPr>
            <p:ph type="body" sz="quarter" idx="10" hasCustomPrompt="1"/>
          </p:nvPr>
        </p:nvSpPr>
        <p:spPr>
          <a:xfrm>
            <a:off x="377825" y="6413500"/>
            <a:ext cx="10729913" cy="225425"/>
          </a:xfrm>
        </p:spPr>
        <p:txBody>
          <a:bodyPr lIns="0" anchor="b"/>
          <a:lstStyle>
            <a:lvl1pPr>
              <a:defRPr sz="1100"/>
            </a:lvl1pPr>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96613432"/>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B0AC5E2-8368-4437-A68E-4C033A31E872}"/>
              </a:ext>
            </a:extLst>
          </p:cNvPr>
          <p:cNvSpPr>
            <a:spLocks noGrp="1"/>
          </p:cNvSpPr>
          <p:nvPr>
            <p:ph type="body" sz="quarter" idx="10" hasCustomPrompt="1"/>
          </p:nvPr>
        </p:nvSpPr>
        <p:spPr>
          <a:xfrm>
            <a:off x="377825" y="6413500"/>
            <a:ext cx="10729913" cy="225425"/>
          </a:xfrm>
        </p:spPr>
        <p:txBody>
          <a:bodyPr lIns="0" anchor="b"/>
          <a:lstStyle>
            <a:lvl1pPr>
              <a:defRPr sz="1100"/>
            </a:lvl1pPr>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1666016943"/>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B0AC5E2-8368-4437-A68E-4C033A31E872}"/>
              </a:ext>
            </a:extLst>
          </p:cNvPr>
          <p:cNvSpPr>
            <a:spLocks noGrp="1"/>
          </p:cNvSpPr>
          <p:nvPr>
            <p:ph type="body" sz="quarter" idx="10" hasCustomPrompt="1"/>
          </p:nvPr>
        </p:nvSpPr>
        <p:spPr>
          <a:xfrm>
            <a:off x="377825" y="6413500"/>
            <a:ext cx="10729913" cy="225425"/>
          </a:xfrm>
        </p:spPr>
        <p:txBody>
          <a:bodyPr lIns="0" anchor="b"/>
          <a:lstStyle>
            <a:lvl1pPr>
              <a:defRPr sz="1100"/>
            </a:lvl1pPr>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2209898762"/>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B0AC5E2-8368-4437-A68E-4C033A31E872}"/>
              </a:ext>
            </a:extLst>
          </p:cNvPr>
          <p:cNvSpPr>
            <a:spLocks noGrp="1"/>
          </p:cNvSpPr>
          <p:nvPr>
            <p:ph type="body" sz="quarter" idx="10" hasCustomPrompt="1"/>
          </p:nvPr>
        </p:nvSpPr>
        <p:spPr>
          <a:xfrm>
            <a:off x="377825" y="6413500"/>
            <a:ext cx="10729913" cy="225425"/>
          </a:xfrm>
        </p:spPr>
        <p:txBody>
          <a:bodyPr lIns="0" anchor="b"/>
          <a:lstStyle>
            <a:lvl1pPr>
              <a:defRPr sz="1100"/>
            </a:lvl1pPr>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
        <p:nvSpPr>
          <p:cNvPr id="8" name="TextBox 7">
            <a:extLst>
              <a:ext uri="{FF2B5EF4-FFF2-40B4-BE49-F238E27FC236}">
                <a16:creationId xmlns:a16="http://schemas.microsoft.com/office/drawing/2014/main" xmlns="" id="{D9DDAB4D-A847-4A12-BE09-35FA5D2942BA}"/>
              </a:ext>
            </a:extLst>
          </p:cNvPr>
          <p:cNvSpPr txBox="1"/>
          <p:nvPr userDrawn="1"/>
        </p:nvSpPr>
        <p:spPr>
          <a:xfrm>
            <a:off x="10820400" y="6511440"/>
            <a:ext cx="6096000" cy="276999"/>
          </a:xfrm>
          <a:prstGeom prst="rect">
            <a:avLst/>
          </a:prstGeom>
          <a:noFill/>
        </p:spPr>
        <p:txBody>
          <a:bodyPr wrap="square">
            <a:spAutoFit/>
          </a:bodyPr>
          <a:lstStyle/>
          <a:p>
            <a:r>
              <a:rPr lang="en-US" sz="1200" b="0" i="0" dirty="0">
                <a:solidFill>
                  <a:srgbClr val="303030"/>
                </a:solidFill>
                <a:effectLst/>
                <a:latin typeface="Arial" panose="020B0604020202020204" pitchFamily="34" charset="0"/>
              </a:rPr>
              <a:t>HE-BE-2100075</a:t>
            </a:r>
            <a:endParaRPr lang="en-US" sz="1200" dirty="0"/>
          </a:p>
        </p:txBody>
      </p:sp>
    </p:spTree>
    <p:custDataLst>
      <p:tags r:id="rId1"/>
    </p:custDataLst>
    <p:extLst>
      <p:ext uri="{BB962C8B-B14F-4D97-AF65-F5344CB8AC3E}">
        <p14:creationId xmlns:p14="http://schemas.microsoft.com/office/powerpoint/2010/main" val="921000409"/>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05113"/>
            <a:ext cx="10974915" cy="935039"/>
          </a:xfrm>
          <a:ln w="38100">
            <a:solidFill>
              <a:schemeClr val="accent1"/>
            </a:solidFill>
          </a:ln>
        </p:spPr>
        <p:txBody>
          <a:bodyPr/>
          <a:lstStyle>
            <a:lvl1pPr>
              <a:defRPr sz="37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defRPr sz="3700"/>
            </a:lvl1pPr>
            <a:lvl2pPr>
              <a:spcBef>
                <a:spcPts val="0"/>
              </a:spcBef>
              <a:defRPr sz="3200"/>
            </a:lvl2pPr>
            <a:lvl3pPr>
              <a:spcBef>
                <a:spcPts val="0"/>
              </a:spcBef>
              <a:defRPr sz="2700"/>
            </a:lvl3pPr>
            <a:lvl4pPr>
              <a:spcBef>
                <a:spcPts val="0"/>
              </a:spcBef>
              <a:defRPr sz="2400"/>
            </a:lvl4pPr>
            <a:lvl5pPr>
              <a:spcBef>
                <a:spcPts val="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2447597" y="6583112"/>
            <a:ext cx="7210987" cy="246221"/>
          </a:xfrm>
        </p:spPr>
        <p:txBody>
          <a:bodyPr/>
          <a:lstStyle>
            <a:lvl1pPr>
              <a:defRPr sz="16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
        <p:nvSpPr>
          <p:cNvPr id="8" name="Text Placeholder 7"/>
          <p:cNvSpPr>
            <a:spLocks noGrp="1"/>
          </p:cNvSpPr>
          <p:nvPr>
            <p:ph type="body" sz="quarter" idx="13" hasCustomPrompt="1"/>
          </p:nvPr>
        </p:nvSpPr>
        <p:spPr>
          <a:xfrm>
            <a:off x="607571" y="5969141"/>
            <a:ext cx="5429249" cy="579967"/>
          </a:xfrm>
        </p:spPr>
        <p:txBody>
          <a:bodyPr anchor="b"/>
          <a:lstStyle>
            <a:lvl1pPr marL="0" indent="0">
              <a:spcBef>
                <a:spcPts val="0"/>
              </a:spcBef>
              <a:spcAft>
                <a:spcPts val="0"/>
              </a:spcAft>
              <a:buNone/>
              <a:defRPr sz="1200" baseline="0"/>
            </a:lvl1pPr>
          </a:lstStyle>
          <a:p>
            <a:pPr lvl="0"/>
            <a:r>
              <a:rPr lang="en-US" dirty="0"/>
              <a:t>Abbreviations</a:t>
            </a:r>
          </a:p>
        </p:txBody>
      </p:sp>
      <p:sp>
        <p:nvSpPr>
          <p:cNvPr id="9" name="Text Placeholder 7"/>
          <p:cNvSpPr>
            <a:spLocks noGrp="1"/>
          </p:cNvSpPr>
          <p:nvPr>
            <p:ph type="body" sz="quarter" idx="14" hasCustomPrompt="1"/>
          </p:nvPr>
        </p:nvSpPr>
        <p:spPr>
          <a:xfrm>
            <a:off x="6153276" y="5969141"/>
            <a:ext cx="5429249" cy="579967"/>
          </a:xfrm>
        </p:spPr>
        <p:txBody>
          <a:bodyPr anchor="b"/>
          <a:lstStyle>
            <a:lvl1pPr marL="0" indent="0" algn="r">
              <a:spcBef>
                <a:spcPts val="0"/>
              </a:spcBef>
              <a:spcAft>
                <a:spcPts val="0"/>
              </a:spcAft>
              <a:buNone/>
              <a:defRPr sz="1200" baseline="0"/>
            </a:lvl1pPr>
          </a:lstStyle>
          <a:p>
            <a:pPr lvl="0"/>
            <a:r>
              <a:rPr lang="en-US" dirty="0"/>
              <a:t>Reference</a:t>
            </a:r>
          </a:p>
        </p:txBody>
      </p:sp>
    </p:spTree>
    <p:extLst>
      <p:ext uri="{BB962C8B-B14F-4D97-AF65-F5344CB8AC3E}">
        <p14:creationId xmlns:p14="http://schemas.microsoft.com/office/powerpoint/2010/main" val="350421401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3F6A7-D8AD-6F4B-A040-BB6CD3730F4C}"/>
              </a:ext>
            </a:extLst>
          </p:cNvPr>
          <p:cNvSpPr>
            <a:spLocks noGrp="1"/>
          </p:cNvSpPr>
          <p:nvPr>
            <p:ph type="title" hasCustomPrompt="1"/>
          </p:nvPr>
        </p:nvSpPr>
        <p:spPr>
          <a:xfrm>
            <a:off x="446400" y="296751"/>
            <a:ext cx="10954800" cy="523220"/>
          </a:xfrm>
        </p:spPr>
        <p:txBody>
          <a:bodyPr>
            <a:spAutoFit/>
          </a:bodyPr>
          <a:lstStyle>
            <a:lvl1pPr>
              <a:defRPr sz="2800">
                <a:latin typeface="+mj-lt"/>
              </a:defRPr>
            </a:lvl1pPr>
          </a:lstStyle>
          <a:p>
            <a:r>
              <a:rPr lang="en-US" dirty="0"/>
              <a:t>Click to edit slide title</a:t>
            </a:r>
            <a:endParaRPr lang="en-GB" dirty="0"/>
          </a:p>
        </p:txBody>
      </p:sp>
      <p:sp>
        <p:nvSpPr>
          <p:cNvPr id="7" name="Text Placeholder 2">
            <a:extLst>
              <a:ext uri="{FF2B5EF4-FFF2-40B4-BE49-F238E27FC236}">
                <a16:creationId xmlns:a16="http://schemas.microsoft.com/office/drawing/2014/main" xmlns="" id="{CB6C2B5F-F54F-B944-BDEB-574A1168797A}"/>
              </a:ext>
            </a:extLst>
          </p:cNvPr>
          <p:cNvSpPr>
            <a:spLocks noGrp="1"/>
          </p:cNvSpPr>
          <p:nvPr>
            <p:ph idx="1" hasCustomPrompt="1"/>
          </p:nvPr>
        </p:nvSpPr>
        <p:spPr>
          <a:xfrm>
            <a:off x="446097" y="1338941"/>
            <a:ext cx="10954800" cy="4522649"/>
          </a:xfrm>
          <a:prstGeom prst="rect">
            <a:avLst/>
          </a:prstGeom>
        </p:spPr>
        <p:txBody>
          <a:bodyPr vert="horz" lIns="91440" tIns="45720" rIns="91440" bIns="45720" rtlCol="0">
            <a:no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xmlns="" id="{B7172C74-5921-435C-952C-75687752D58B}"/>
              </a:ext>
            </a:extLst>
          </p:cNvPr>
          <p:cNvSpPr>
            <a:spLocks noGrp="1"/>
          </p:cNvSpPr>
          <p:nvPr>
            <p:ph type="body" sz="quarter" idx="10" hasCustomPrompt="1"/>
          </p:nvPr>
        </p:nvSpPr>
        <p:spPr>
          <a:xfrm>
            <a:off x="446400" y="6526800"/>
            <a:ext cx="8640000" cy="180000"/>
          </a:xfrm>
        </p:spPr>
        <p:txBody>
          <a:bodyPr anchor="b"/>
          <a:lstStyle>
            <a:lvl1pPr marL="0" indent="0" algn="l">
              <a:spcBef>
                <a:spcPts val="0"/>
              </a:spcBef>
              <a:buNone/>
              <a:defRPr sz="1000">
                <a:solidFill>
                  <a:schemeClr val="bg1">
                    <a:lumMod val="50000"/>
                  </a:schemeClr>
                </a:solidFill>
              </a:defRPr>
            </a:lvl1pPr>
            <a:lvl2pPr>
              <a:defRPr sz="1000"/>
            </a:lvl2pPr>
            <a:lvl3pPr>
              <a:defRPr sz="1000"/>
            </a:lvl3pPr>
            <a:lvl4pPr>
              <a:defRPr sz="1000"/>
            </a:lvl4pPr>
            <a:lvl5pPr>
              <a:defRPr sz="1000"/>
            </a:lvl5pPr>
          </a:lstStyle>
          <a:p>
            <a:pPr lvl="0"/>
            <a:r>
              <a:rPr lang="en-US" dirty="0"/>
              <a:t>Click to add footnote text</a:t>
            </a:r>
          </a:p>
        </p:txBody>
      </p:sp>
    </p:spTree>
    <p:extLst>
      <p:ext uri="{BB962C8B-B14F-4D97-AF65-F5344CB8AC3E}">
        <p14:creationId xmlns:p14="http://schemas.microsoft.com/office/powerpoint/2010/main" val="37109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ME_Title only">
    <p:spTree>
      <p:nvGrpSpPr>
        <p:cNvPr id="1" name=""/>
        <p:cNvGrpSpPr/>
        <p:nvPr/>
      </p:nvGrpSpPr>
      <p:grpSpPr>
        <a:xfrm>
          <a:off x="0" y="0"/>
          <a:ext cx="0" cy="0"/>
          <a:chOff x="0" y="0"/>
          <a:chExt cx="0" cy="0"/>
        </a:xfrm>
      </p:grpSpPr>
      <p:cxnSp>
        <p:nvCxnSpPr>
          <p:cNvPr id="4" name="Straight Connector 3"/>
          <p:cNvCxnSpPr/>
          <p:nvPr userDrawn="1"/>
        </p:nvCxnSpPr>
        <p:spPr>
          <a:xfrm>
            <a:off x="452967" y="1295400"/>
            <a:ext cx="11364384"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a:spcBef>
                <a:spcPts val="0"/>
              </a:spcBef>
              <a:defRPr sz="1467" b="0"/>
            </a:lvl1pPr>
          </a:lstStyle>
          <a:p>
            <a:pPr lvl="0"/>
            <a:r>
              <a:rPr lang="en-US"/>
              <a:t>Edit Master text styles</a:t>
            </a:r>
          </a:p>
        </p:txBody>
      </p:sp>
    </p:spTree>
    <p:extLst>
      <p:ext uri="{BB962C8B-B14F-4D97-AF65-F5344CB8AC3E}">
        <p14:creationId xmlns:p14="http://schemas.microsoft.com/office/powerpoint/2010/main" val="5916832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Text Placeholder 7"/>
          <p:cNvSpPr>
            <a:spLocks noGrp="1"/>
          </p:cNvSpPr>
          <p:nvPr>
            <p:ph type="body" sz="quarter" idx="11" hasCustomPrompt="1"/>
          </p:nvPr>
        </p:nvSpPr>
        <p:spPr>
          <a:xfrm>
            <a:off x="9851136" y="1"/>
            <a:ext cx="2340864" cy="267175"/>
          </a:xfrm>
        </p:spPr>
        <p:txBody>
          <a:bodyPr/>
          <a:lstStyle>
            <a:lvl1pPr algn="r">
              <a:defRPr sz="1400" b="0">
                <a:solidFill>
                  <a:schemeClr val="tx1"/>
                </a:solidFill>
              </a:defRPr>
            </a:lvl1pPr>
          </a:lstStyle>
          <a:p>
            <a:pPr lvl="0"/>
            <a:r>
              <a:rPr lang="en-US" dirty="0"/>
              <a:t>HIGHLY CONFIDENTIAL</a:t>
            </a:r>
          </a:p>
        </p:txBody>
      </p:sp>
      <p:cxnSp>
        <p:nvCxnSpPr>
          <p:cNvPr id="8" name="Straight Connector 7">
            <a:extLst>
              <a:ext uri="{FF2B5EF4-FFF2-40B4-BE49-F238E27FC236}">
                <a16:creationId xmlns:a16="http://schemas.microsoft.com/office/drawing/2014/main" xmlns="" id="{F72FE6E3-A06C-45E8-B6D7-98992BE91393}"/>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xmlns="" id="{CD64E7F1-99DF-44BC-AB1D-46A6A8CDB9C2}"/>
              </a:ext>
            </a:extLst>
          </p:cNvPr>
          <p:cNvSpPr>
            <a:spLocks noGrp="1"/>
          </p:cNvSpPr>
          <p:nvPr>
            <p:ph type="ctrTitle" hasCustomPrompt="1"/>
          </p:nvPr>
        </p:nvSpPr>
        <p:spPr>
          <a:xfrm>
            <a:off x="355600" y="2062805"/>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accent1"/>
                </a:solidFill>
              </a:defRPr>
            </a:lvl1pPr>
          </a:lstStyle>
          <a:p>
            <a:pPr lvl="0"/>
            <a:r>
              <a:rPr lang="en-US" dirty="0"/>
              <a:t>Click to add title</a:t>
            </a:r>
          </a:p>
        </p:txBody>
      </p:sp>
      <p:sp>
        <p:nvSpPr>
          <p:cNvPr id="10" name="Subtitle 2">
            <a:extLst>
              <a:ext uri="{FF2B5EF4-FFF2-40B4-BE49-F238E27FC236}">
                <a16:creationId xmlns:a16="http://schemas.microsoft.com/office/drawing/2014/main" xmlns="" id="{D8BF6F45-2C4D-4D26-B263-FD2054C3548D}"/>
              </a:ext>
            </a:extLst>
          </p:cNvPr>
          <p:cNvSpPr>
            <a:spLocks noGrp="1"/>
          </p:cNvSpPr>
          <p:nvPr>
            <p:ph type="subTitle" idx="1" hasCustomPrompt="1"/>
          </p:nvPr>
        </p:nvSpPr>
        <p:spPr>
          <a:xfrm>
            <a:off x="355600" y="3601149"/>
            <a:ext cx="10363200" cy="419616"/>
          </a:xfrm>
        </p:spPr>
        <p:txBody>
          <a:bodyPr>
            <a:noAutofit/>
          </a:bodyPr>
          <a:lstStyle>
            <a:lvl1pPr marL="0" indent="0" algn="l">
              <a:spcBef>
                <a:spcPts val="0"/>
              </a:spcBef>
              <a:spcAft>
                <a:spcPts val="0"/>
              </a:spcAft>
              <a:buNone/>
              <a:defRPr sz="2133" b="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authors</a:t>
            </a:r>
          </a:p>
        </p:txBody>
      </p:sp>
    </p:spTree>
    <p:custDataLst>
      <p:tags r:id="rId1"/>
    </p:custDataLst>
    <p:extLst>
      <p:ext uri="{BB962C8B-B14F-4D97-AF65-F5344CB8AC3E}">
        <p14:creationId xmlns:p14="http://schemas.microsoft.com/office/powerpoint/2010/main" val="2137818109"/>
      </p:ext>
    </p:extLst>
  </p:cSld>
  <p:clrMapOvr>
    <a:masterClrMapping/>
  </p:clrMapOvr>
  <p:extLst>
    <p:ext uri="{DCECCB84-F9BA-43D5-87BE-67443E8EF086}">
      <p15:sldGuideLst xmlns:p15="http://schemas.microsoft.com/office/powerpoint/2012/main">
        <p15:guide id="1" orient="horz" pos="673">
          <p15:clr>
            <a:srgbClr val="FBAE40"/>
          </p15:clr>
        </p15:guide>
        <p15:guide id="2" pos="611">
          <p15:clr>
            <a:srgbClr val="FBAE40"/>
          </p15:clr>
        </p15:guide>
        <p15:guide id="3" pos="1075">
          <p15:clr>
            <a:srgbClr val="FBAE40"/>
          </p15:clr>
        </p15:guide>
        <p15:guide id="4" orient="horz" pos="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title3.jpg"/>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Title 1"/>
          <p:cNvSpPr>
            <a:spLocks noGrp="1"/>
          </p:cNvSpPr>
          <p:nvPr>
            <p:ph type="ctrTitle"/>
          </p:nvPr>
        </p:nvSpPr>
        <p:spPr>
          <a:xfrm>
            <a:off x="914400" y="2130491"/>
            <a:ext cx="10363200" cy="1470025"/>
          </a:xfrm>
        </p:spPr>
        <p:txBody>
          <a:bodyPr/>
          <a:lstStyle>
            <a:lvl1pPr algn="ctr">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5"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971A8A4-13D2-43D8-8735-A33D378B3F82}" type="slidenum">
              <a:rPr lang="en-GB">
                <a:solidFill>
                  <a:prstClr val="black">
                    <a:tint val="75000"/>
                  </a:prstClr>
                </a:solidFill>
              </a:rPr>
              <a:pPr>
                <a:defRPr/>
              </a:pPr>
              <a:t>‹#›</a:t>
            </a:fld>
            <a:endParaRPr lang="en-GB" dirty="0">
              <a:solidFill>
                <a:prstClr val="black">
                  <a:tint val="75000"/>
                </a:prstClr>
              </a:solidFill>
            </a:endParaRPr>
          </a:p>
        </p:txBody>
      </p:sp>
      <p:sp>
        <p:nvSpPr>
          <p:cNvPr id="6" name="Footer Placeholder 4"/>
          <p:cNvSpPr>
            <a:spLocks noGrp="1"/>
          </p:cNvSpPr>
          <p:nvPr>
            <p:ph type="ftr" sz="quarter" idx="11"/>
          </p:nvPr>
        </p:nvSpPr>
        <p:spPr>
          <a:xfrm>
            <a:off x="2490509" y="6701501"/>
            <a:ext cx="7210987" cy="313011"/>
          </a:xfrm>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GB" dirty="0">
              <a:solidFill>
                <a:prstClr val="black">
                  <a:tint val="75000"/>
                </a:prstClr>
              </a:solidFill>
            </a:endParaRPr>
          </a:p>
        </p:txBody>
      </p:sp>
    </p:spTree>
    <p:extLst>
      <p:ext uri="{BB962C8B-B14F-4D97-AF65-F5344CB8AC3E}">
        <p14:creationId xmlns:p14="http://schemas.microsoft.com/office/powerpoint/2010/main" val="8494838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Oral or Pos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5600" y="1889869"/>
            <a:ext cx="10363200" cy="14700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lvl1pPr algn="l">
              <a:defRPr lang="en-US" sz="3733" b="0" dirty="0">
                <a:solidFill>
                  <a:schemeClr val="accent1"/>
                </a:solidFill>
              </a:defRPr>
            </a:lvl1pPr>
          </a:lstStyle>
          <a:p>
            <a:pPr lvl="0"/>
            <a:r>
              <a:rPr lang="en-US" dirty="0"/>
              <a:t>Click to add title</a:t>
            </a:r>
          </a:p>
        </p:txBody>
      </p:sp>
      <p:sp>
        <p:nvSpPr>
          <p:cNvPr id="3" name="Subtitle 2"/>
          <p:cNvSpPr>
            <a:spLocks noGrp="1"/>
          </p:cNvSpPr>
          <p:nvPr>
            <p:ph type="subTitle" idx="1" hasCustomPrompt="1"/>
          </p:nvPr>
        </p:nvSpPr>
        <p:spPr>
          <a:xfrm>
            <a:off x="355600" y="3428213"/>
            <a:ext cx="10363200" cy="419616"/>
          </a:xfrm>
        </p:spPr>
        <p:txBody>
          <a:bodyPr>
            <a:noAutofit/>
          </a:bodyPr>
          <a:lstStyle>
            <a:lvl1pPr marL="0" indent="0" algn="l">
              <a:spcBef>
                <a:spcPts val="0"/>
              </a:spcBef>
              <a:spcAft>
                <a:spcPts val="0"/>
              </a:spcAft>
              <a:buNone/>
              <a:defRPr sz="2133" b="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add authors</a:t>
            </a:r>
          </a:p>
        </p:txBody>
      </p:sp>
      <p:cxnSp>
        <p:nvCxnSpPr>
          <p:cNvPr id="9" name="Straight Connector 8">
            <a:extLst>
              <a:ext uri="{FF2B5EF4-FFF2-40B4-BE49-F238E27FC236}">
                <a16:creationId xmlns:a16="http://schemas.microsoft.com/office/drawing/2014/main" xmlns="" id="{E9ED57D8-0216-4E00-A170-28372EC4083A}"/>
              </a:ext>
            </a:extLst>
          </p:cNvPr>
          <p:cNvCxnSpPr>
            <a:cxnSpLocks/>
          </p:cNvCxnSpPr>
          <p:nvPr userDrawn="1"/>
        </p:nvCxnSpPr>
        <p:spPr>
          <a:xfrm>
            <a:off x="164290" y="6415343"/>
            <a:ext cx="1174236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1" hasCustomPrompt="1"/>
          </p:nvPr>
        </p:nvSpPr>
        <p:spPr>
          <a:xfrm>
            <a:off x="9851136" y="1"/>
            <a:ext cx="2340864" cy="267175"/>
          </a:xfrm>
        </p:spPr>
        <p:txBody>
          <a:bodyPr/>
          <a:lstStyle>
            <a:lvl1pPr algn="r">
              <a:defRPr sz="1400" b="0">
                <a:solidFill>
                  <a:schemeClr val="tx1"/>
                </a:solidFill>
              </a:defRPr>
            </a:lvl1pPr>
          </a:lstStyle>
          <a:p>
            <a:pPr lvl="0"/>
            <a:r>
              <a:rPr lang="en-US" dirty="0"/>
              <a:t>HIGHLY CONFIDENTIAL</a:t>
            </a:r>
          </a:p>
        </p:txBody>
      </p:sp>
      <p:sp>
        <p:nvSpPr>
          <p:cNvPr id="12" name="Text Placeholder 11">
            <a:extLst>
              <a:ext uri="{FF2B5EF4-FFF2-40B4-BE49-F238E27FC236}">
                <a16:creationId xmlns:a16="http://schemas.microsoft.com/office/drawing/2014/main" xmlns="" id="{159C5DE1-313A-450F-97EA-4C57989FB603}"/>
              </a:ext>
            </a:extLst>
          </p:cNvPr>
          <p:cNvSpPr>
            <a:spLocks noGrp="1"/>
          </p:cNvSpPr>
          <p:nvPr>
            <p:ph type="body" sz="quarter" idx="12" hasCustomPrompt="1"/>
          </p:nvPr>
        </p:nvSpPr>
        <p:spPr>
          <a:xfrm>
            <a:off x="355600" y="3916149"/>
            <a:ext cx="10363200" cy="353043"/>
          </a:xfrm>
        </p:spPr>
        <p:txBody>
          <a:bodyPr/>
          <a:lstStyle>
            <a:lvl2pPr marL="0" indent="0">
              <a:spcAft>
                <a:spcPts val="0"/>
              </a:spcAft>
              <a:buNone/>
              <a:defRPr sz="1600">
                <a:solidFill>
                  <a:schemeClr val="tx2"/>
                </a:solidFill>
              </a:defRPr>
            </a:lvl2pPr>
          </a:lstStyle>
          <a:p>
            <a:pPr lvl="1"/>
            <a:r>
              <a:rPr lang="en-US" dirty="0"/>
              <a:t>Click to add affiliations</a:t>
            </a:r>
          </a:p>
        </p:txBody>
      </p:sp>
    </p:spTree>
    <p:custDataLst>
      <p:tags r:id="rId1"/>
    </p:custDataLst>
    <p:extLst>
      <p:ext uri="{BB962C8B-B14F-4D97-AF65-F5344CB8AC3E}">
        <p14:creationId xmlns:p14="http://schemas.microsoft.com/office/powerpoint/2010/main" val="796015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xmlns="" id="{BB0AC5E2-8368-4437-A68E-4C033A31E872}"/>
              </a:ext>
            </a:extLst>
          </p:cNvPr>
          <p:cNvSpPr>
            <a:spLocks noGrp="1"/>
          </p:cNvSpPr>
          <p:nvPr>
            <p:ph type="body" sz="quarter" idx="10" hasCustomPrompt="1"/>
          </p:nvPr>
        </p:nvSpPr>
        <p:spPr>
          <a:xfrm>
            <a:off x="377825" y="6413500"/>
            <a:ext cx="10729913" cy="225425"/>
          </a:xfrm>
        </p:spPr>
        <p:txBody>
          <a:bodyPr lIns="0" anchor="b"/>
          <a:lstStyle>
            <a:lvl1pPr>
              <a:defRPr sz="1100"/>
            </a:lvl1pPr>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1319106320"/>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
        <p:nvSpPr>
          <p:cNvPr id="6" name="Content Placeholder 5"/>
          <p:cNvSpPr>
            <a:spLocks noGrp="1"/>
          </p:cNvSpPr>
          <p:nvPr>
            <p:ph sz="quarter" idx="10"/>
          </p:nvPr>
        </p:nvSpPr>
        <p:spPr>
          <a:xfrm>
            <a:off x="378461" y="1396999"/>
            <a:ext cx="5552016" cy="47286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6266179" y="1397001"/>
            <a:ext cx="5547360" cy="47286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xmlns="" id="{3EBB0F59-3761-4DA4-A5D4-4D573EDAFF61}"/>
              </a:ext>
            </a:extLst>
          </p:cNvPr>
          <p:cNvSpPr>
            <a:spLocks noGrp="1"/>
          </p:cNvSpPr>
          <p:nvPr>
            <p:ph type="body" sz="quarter" idx="12" hasCustomPrompt="1"/>
          </p:nvPr>
        </p:nvSpPr>
        <p:spPr>
          <a:xfrm>
            <a:off x="377825" y="6413500"/>
            <a:ext cx="10729913" cy="225425"/>
          </a:xfrm>
        </p:spPr>
        <p:txBody>
          <a:bodyPr lIns="0" anchor="b"/>
          <a:lstStyle>
            <a:lvl1pPr>
              <a:defRPr sz="1100"/>
            </a:lvl1pPr>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Tree>
    <p:custDataLst>
      <p:tags r:id="rId1"/>
    </p:custDataLst>
    <p:extLst>
      <p:ext uri="{BB962C8B-B14F-4D97-AF65-F5344CB8AC3E}">
        <p14:creationId xmlns:p14="http://schemas.microsoft.com/office/powerpoint/2010/main" val="2409812795"/>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79200" y="1397000"/>
            <a:ext cx="5553600" cy="561109"/>
          </a:xfrm>
        </p:spPr>
        <p:txBody>
          <a:bodyPr anchor="t"/>
          <a:lstStyle>
            <a:lvl1pPr marL="0" indent="0">
              <a:buNone/>
              <a:defRPr sz="24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5" name="Text Placeholder 4"/>
          <p:cNvSpPr>
            <a:spLocks noGrp="1"/>
          </p:cNvSpPr>
          <p:nvPr>
            <p:ph type="body" sz="quarter" idx="3"/>
          </p:nvPr>
        </p:nvSpPr>
        <p:spPr>
          <a:xfrm>
            <a:off x="6268800" y="1397000"/>
            <a:ext cx="5553600" cy="561109"/>
          </a:xfrm>
        </p:spPr>
        <p:txBody>
          <a:bodyPr anchor="t"/>
          <a:lstStyle>
            <a:lvl1pPr marL="0" indent="0">
              <a:buNone/>
              <a:defRPr sz="2400"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0" name="Slide Number Placeholder 5"/>
          <p:cNvSpPr>
            <a:spLocks noGrp="1"/>
          </p:cNvSpPr>
          <p:nvPr>
            <p:ph type="sldNum" sz="quarter" idx="10"/>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
        <p:nvSpPr>
          <p:cNvPr id="9" name="Content Placeholder 8"/>
          <p:cNvSpPr>
            <a:spLocks noGrp="1"/>
          </p:cNvSpPr>
          <p:nvPr>
            <p:ph sz="quarter" idx="11"/>
          </p:nvPr>
        </p:nvSpPr>
        <p:spPr>
          <a:xfrm>
            <a:off x="379200" y="2022765"/>
            <a:ext cx="5553600" cy="4042833"/>
          </a:xfrm>
        </p:spPr>
        <p:txBody>
          <a:bodyPr/>
          <a:lstStyle>
            <a:lvl1pPr>
              <a:defRPr sz="2000"/>
            </a:lvl1pPr>
            <a:lvl2pPr>
              <a:defRPr sz="1800"/>
            </a:lvl2pPr>
            <a:lvl3pPr marL="609585" indent="-194728">
              <a:defRPr sz="1600"/>
            </a:lvl3pPr>
            <a:lvl4pPr marL="1071007" indent="-156629">
              <a:defRPr sz="1400"/>
            </a:lvl4pPr>
            <a:lvl5pPr marL="1523962" indent="-220128">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1"/>
          <p:cNvSpPr>
            <a:spLocks noGrp="1"/>
          </p:cNvSpPr>
          <p:nvPr>
            <p:ph sz="quarter" idx="12"/>
          </p:nvPr>
        </p:nvSpPr>
        <p:spPr>
          <a:xfrm>
            <a:off x="6268800" y="2022765"/>
            <a:ext cx="5553600" cy="4042833"/>
          </a:xfrm>
        </p:spPr>
        <p:txBody>
          <a:bodyPr/>
          <a:lstStyle>
            <a:lvl1pPr>
              <a:defRPr sz="1800"/>
            </a:lvl1pPr>
            <a:lvl2pPr>
              <a:defRPr sz="1800"/>
            </a:lvl2pPr>
            <a:lvl3pPr marL="609585" indent="-194728">
              <a:defRPr sz="1600"/>
            </a:lvl3pPr>
            <a:lvl4pPr marL="1071007" indent="-156629">
              <a:defRPr sz="1400"/>
            </a:lvl4pPr>
            <a:lvl5pPr marL="1523962" indent="-220128">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a:extLst>
              <a:ext uri="{FF2B5EF4-FFF2-40B4-BE49-F238E27FC236}">
                <a16:creationId xmlns:a16="http://schemas.microsoft.com/office/drawing/2014/main" xmlns="" id="{A7F75509-2531-4E64-8D91-2E05A0C8BC66}"/>
              </a:ext>
            </a:extLst>
          </p:cNvPr>
          <p:cNvSpPr>
            <a:spLocks noGrp="1"/>
          </p:cNvSpPr>
          <p:nvPr>
            <p:ph type="body" sz="quarter" idx="13" hasCustomPrompt="1"/>
          </p:nvPr>
        </p:nvSpPr>
        <p:spPr>
          <a:xfrm>
            <a:off x="377825" y="6413500"/>
            <a:ext cx="10729913" cy="225425"/>
          </a:xfrm>
        </p:spPr>
        <p:txBody>
          <a:bodyPr lIns="0" anchor="b"/>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Tree>
    <p:custDataLst>
      <p:tags r:id="rId1"/>
    </p:custDataLst>
    <p:extLst>
      <p:ext uri="{BB962C8B-B14F-4D97-AF65-F5344CB8AC3E}">
        <p14:creationId xmlns:p14="http://schemas.microsoft.com/office/powerpoint/2010/main" val="2932429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
        <p:nvSpPr>
          <p:cNvPr id="7" name="Text Placeholder 9">
            <a:extLst>
              <a:ext uri="{FF2B5EF4-FFF2-40B4-BE49-F238E27FC236}">
                <a16:creationId xmlns:a16="http://schemas.microsoft.com/office/drawing/2014/main" xmlns="" id="{400DA005-1554-42A0-A1CA-61BB0869E6D8}"/>
              </a:ext>
            </a:extLst>
          </p:cNvPr>
          <p:cNvSpPr>
            <a:spLocks noGrp="1"/>
          </p:cNvSpPr>
          <p:nvPr>
            <p:ph type="body" sz="quarter" idx="10" hasCustomPrompt="1"/>
          </p:nvPr>
        </p:nvSpPr>
        <p:spPr>
          <a:xfrm>
            <a:off x="377825" y="6413500"/>
            <a:ext cx="10729913" cy="225425"/>
          </a:xfrm>
        </p:spPr>
        <p:txBody>
          <a:bodyPr lIns="0" anchor="b"/>
          <a:lstStyle/>
          <a:p>
            <a:pPr marL="0" marR="0" lvl="0" indent="0" algn="l" defTabSz="1219170" rtl="0" eaLnBrk="1" fontAlgn="auto" latinLnBrk="0" hangingPunct="1">
              <a:lnSpc>
                <a:spcPct val="90000"/>
              </a:lnSpc>
              <a:spcBef>
                <a:spcPts val="0"/>
              </a:spcBef>
              <a:spcAft>
                <a:spcPts val="300"/>
              </a:spcAft>
              <a:buClr>
                <a:srgbClr val="595454"/>
              </a:buClr>
              <a:buSzTx/>
              <a:buFont typeface="Arial" panose="020B0604020202020204" pitchFamily="34" charset="0"/>
              <a:buNone/>
              <a:tabLst/>
              <a:defRPr/>
            </a:pP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aFootnote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bFootnote</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 superscript a, </a:t>
            </a:r>
            <a:r>
              <a:rPr kumimoji="0" lang="en-US" sz="1100" b="0" i="0" u="none" strike="noStrike" kern="1200" cap="none" spc="0" normalizeH="0" baseline="0" noProof="0" dirty="0" err="1">
                <a:ln>
                  <a:noFill/>
                </a:ln>
                <a:solidFill>
                  <a:srgbClr val="595454"/>
                </a:solidFill>
                <a:effectLst/>
                <a:uLnTx/>
                <a:uFillTx/>
                <a:latin typeface="Trebuchet MS" panose="020B0603020202020204"/>
                <a:ea typeface="+mn-ea"/>
                <a:cs typeface="+mn-cs"/>
              </a:rPr>
              <a:t>b.</a:t>
            </a:r>
            <a:r>
              <a:rPr kumimoji="0" lang="en-US" sz="1100" b="0" i="0" u="none" strike="noStrike" kern="1200" cap="none" spc="0" normalizeH="0" baseline="0" noProof="0" dirty="0">
                <a:ln>
                  <a:noFill/>
                </a:ln>
                <a:solidFill>
                  <a:srgbClr val="595454"/>
                </a:solidFill>
                <a:effectLst/>
                <a:uLnTx/>
                <a:uFillTx/>
                <a:latin typeface="Trebuchet MS" panose="020B0603020202020204"/>
                <a:ea typeface="+mn-ea"/>
                <a:cs typeface="+mn-cs"/>
              </a:rPr>
              <a:t>..</a:t>
            </a:r>
          </a:p>
        </p:txBody>
      </p:sp>
    </p:spTree>
    <p:custDataLst>
      <p:tags r:id="rId1"/>
    </p:custDataLst>
    <p:extLst>
      <p:ext uri="{BB962C8B-B14F-4D97-AF65-F5344CB8AC3E}">
        <p14:creationId xmlns:p14="http://schemas.microsoft.com/office/powerpoint/2010/main" val="16242282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38319183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00" smtClean="0"/>
            </a:lvl1pPr>
          </a:lstStyle>
          <a:p>
            <a:fld id="{AF1AFCDA-ABCC-4704-AB71-48FDE4F2FA4C}" type="slidenum">
              <a:rPr>
                <a:solidFill>
                  <a:srgbClr val="595454"/>
                </a:solidFill>
              </a:rPr>
              <a:pPr/>
              <a:t>‹#›</a:t>
            </a:fld>
            <a:endParaRPr dirty="0">
              <a:solidFill>
                <a:srgbClr val="595454"/>
              </a:solidFill>
            </a:endParaRPr>
          </a:p>
        </p:txBody>
      </p:sp>
      <p:sp>
        <p:nvSpPr>
          <p:cNvPr id="6" name="Content Placeholder 5">
            <a:extLst>
              <a:ext uri="{FF2B5EF4-FFF2-40B4-BE49-F238E27FC236}">
                <a16:creationId xmlns:a16="http://schemas.microsoft.com/office/drawing/2014/main" xmlns="" id="{E6C95D4A-3CC5-4C27-823A-CAA475AFD2E8}"/>
              </a:ext>
            </a:extLst>
          </p:cNvPr>
          <p:cNvSpPr>
            <a:spLocks noGrp="1"/>
          </p:cNvSpPr>
          <p:nvPr>
            <p:ph sz="quarter" idx="13"/>
          </p:nvPr>
        </p:nvSpPr>
        <p:spPr>
          <a:xfrm>
            <a:off x="378000" y="1396800"/>
            <a:ext cx="11433600" cy="4622400"/>
          </a:xfrm>
        </p:spPr>
        <p:txBody>
          <a:bodyPr/>
          <a:lstStyle>
            <a:lvl1pPr>
              <a:spcBef>
                <a:spcPts val="0"/>
              </a:spcBef>
              <a:spcAft>
                <a:spcPts val="1200"/>
              </a:spcAft>
              <a:defRPr/>
            </a:lvl1pPr>
            <a:lvl2pPr marL="225425" indent="-225425">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xmlns="" id="{07F6216B-9AD2-4048-A40A-79395272256A}"/>
              </a:ext>
            </a:extLst>
          </p:cNvPr>
          <p:cNvSpPr>
            <a:spLocks noGrp="1"/>
          </p:cNvSpPr>
          <p:nvPr>
            <p:ph type="body" sz="quarter" idx="10" hasCustomPrompt="1"/>
          </p:nvPr>
        </p:nvSpPr>
        <p:spPr>
          <a:xfrm>
            <a:off x="378462" y="6456414"/>
            <a:ext cx="10791188" cy="152349"/>
          </a:xfrm>
        </p:spPr>
        <p:txBody>
          <a:bodyPr lIns="0" tIns="0" rIns="0" bIns="0" anchor="b" anchorCtr="0">
            <a:spAutoFit/>
          </a:bodyPr>
          <a:lstStyle>
            <a:lvl1pPr>
              <a:spcBef>
                <a:spcPts val="0"/>
              </a:spcBef>
              <a:spcAft>
                <a:spcPts val="300"/>
              </a:spcAft>
              <a:defRPr sz="1100" baseline="0"/>
            </a:lvl1pPr>
            <a:lvl2pPr>
              <a:defRPr sz="800"/>
            </a:lvl2pPr>
            <a:lvl3pPr>
              <a:defRPr sz="800"/>
            </a:lvl3pPr>
            <a:lvl4pPr>
              <a:defRPr sz="800"/>
            </a:lvl4pPr>
            <a:lvl5pPr>
              <a:defRPr sz="800"/>
            </a:lvl5pPr>
          </a:lstStyle>
          <a:p>
            <a:pPr lvl="0"/>
            <a:r>
              <a:rPr lang="en-US" dirty="0" err="1"/>
              <a:t>aFootnote</a:t>
            </a:r>
            <a:r>
              <a:rPr lang="en-US" dirty="0"/>
              <a:t>; </a:t>
            </a:r>
            <a:r>
              <a:rPr lang="en-US" dirty="0" err="1"/>
              <a:t>bFootnote</a:t>
            </a:r>
            <a:r>
              <a:rPr lang="en-US" dirty="0"/>
              <a:t>; superscript a, </a:t>
            </a:r>
            <a:r>
              <a:rPr lang="en-US" dirty="0" err="1"/>
              <a:t>b.</a:t>
            </a:r>
            <a:r>
              <a:rPr lang="en-US" dirty="0"/>
              <a:t>..</a:t>
            </a:r>
          </a:p>
        </p:txBody>
      </p:sp>
    </p:spTree>
    <p:custDataLst>
      <p:tags r:id="rId1"/>
    </p:custDataLst>
    <p:extLst>
      <p:ext uri="{BB962C8B-B14F-4D97-AF65-F5344CB8AC3E}">
        <p14:creationId xmlns:p14="http://schemas.microsoft.com/office/powerpoint/2010/main" val="2694511541"/>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 xmlns:a16="http://schemas.microsoft.com/office/drawing/2014/main" id="{58BCB52D-820B-4886-993D-F1BD3CE0A1BF}"/>
              </a:ext>
            </a:extLst>
          </p:cNvPr>
          <p:cNvSpPr>
            <a:spLocks noGrp="1"/>
          </p:cNvSpPr>
          <p:nvPr>
            <p:ph idx="1"/>
          </p:nvPr>
        </p:nvSpPr>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lide Number Placeholder 3">
            <a:extLst>
              <a:ext uri="{FF2B5EF4-FFF2-40B4-BE49-F238E27FC236}">
                <a16:creationId xmlns=""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a:solidFill>
                  <a:srgbClr val="595454"/>
                </a:solidFill>
              </a:rPr>
              <a:pPr/>
              <a:t>‹#›</a:t>
            </a:fld>
            <a:endParaRPr>
              <a:solidFill>
                <a:srgbClr val="595454"/>
              </a:solidFill>
            </a:endParaRPr>
          </a:p>
        </p:txBody>
      </p:sp>
      <p:pic>
        <p:nvPicPr>
          <p:cNvPr id="5" name="Picture 4">
            <a:hlinkClick r:id="rId2" action="ppaction://hlinksldjump"/>
            <a:extLst>
              <a:ext uri="{FF2B5EF4-FFF2-40B4-BE49-F238E27FC236}">
                <a16:creationId xmlns="" xmlns:a16="http://schemas.microsoft.com/office/drawing/2014/main"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376023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xmlns=""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xmlns=""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xmlns=""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xmlns=""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xmlns="" id="{91000A19-9025-2C4A-9321-625720905BF5}"/>
              </a:ext>
            </a:extLst>
          </p:cNvPr>
          <p:cNvPicPr>
            <a:picLocks noChangeAspect="1"/>
          </p:cNvPicPr>
          <p:nvPr userDrawn="1"/>
        </p:nvPicPr>
        <p:blipFill>
          <a:blip r:embed="rId2"/>
          <a:stretch>
            <a:fillRect/>
          </a:stretch>
        </p:blipFill>
        <p:spPr bwMode="black">
          <a:xfrm>
            <a:off x="150688" y="5913096"/>
            <a:ext cx="3260486" cy="822960"/>
          </a:xfrm>
          <a:prstGeom prst="rect">
            <a:avLst/>
          </a:prstGeom>
          <a:noFill/>
        </p:spPr>
      </p:pic>
      <p:sp>
        <p:nvSpPr>
          <p:cNvPr id="10" name="Disclaimer">
            <a:extLst>
              <a:ext uri="{FF2B5EF4-FFF2-40B4-BE49-F238E27FC236}">
                <a16:creationId xmlns:a16="http://schemas.microsoft.com/office/drawing/2014/main" xmlns="" id="{0411BC70-4820-DF40-90C3-6ACD451ADD60}"/>
              </a:ext>
            </a:extLst>
          </p:cNvPr>
          <p:cNvSpPr txBox="1"/>
          <p:nvPr userDrawn="1"/>
        </p:nvSpPr>
        <p:spPr>
          <a:xfrm>
            <a:off x="8205215" y="6257290"/>
            <a:ext cx="3621659" cy="228600"/>
          </a:xfrm>
          <a:prstGeom prst="rect">
            <a:avLst/>
          </a:prstGeom>
          <a:noFill/>
        </p:spPr>
        <p:txBody>
          <a:bodyPr wrap="square" lIns="0" tIns="0" rIns="0" bIns="0" rtlCol="0" anchor="b" anchorCtr="0">
            <a:noAutofit/>
          </a:bodyPr>
          <a:lstStyle/>
          <a:p>
            <a:pPr algn="r">
              <a:buSzPct val="100000"/>
              <a:defRPr/>
            </a:pPr>
            <a:r>
              <a:rPr lang="en-US" sz="800" dirty="0">
                <a:solidFill>
                  <a:srgbClr val="595454"/>
                </a:solidFill>
              </a:rPr>
              <a:t>Celgene | A Bristol Myers Squibb Company</a:t>
            </a:r>
          </a:p>
        </p:txBody>
      </p:sp>
      <p:sp>
        <p:nvSpPr>
          <p:cNvPr id="8" name="Disclaimer">
            <a:extLst>
              <a:ext uri="{FF2B5EF4-FFF2-40B4-BE49-F238E27FC236}">
                <a16:creationId xmlns:a16="http://schemas.microsoft.com/office/drawing/2014/main" xmlns="" id="{A785335B-16F9-6F4B-9AC7-614641E447A6}"/>
              </a:ext>
            </a:extLst>
          </p:cNvPr>
          <p:cNvSpPr txBox="1"/>
          <p:nvPr userDrawn="1"/>
        </p:nvSpPr>
        <p:spPr>
          <a:xfrm>
            <a:off x="4164924" y="6257290"/>
            <a:ext cx="3744000" cy="228600"/>
          </a:xfrm>
          <a:prstGeom prst="rect">
            <a:avLst/>
          </a:prstGeom>
          <a:noFill/>
        </p:spPr>
        <p:txBody>
          <a:bodyPr wrap="square" lIns="0" tIns="0" rIns="0" bIns="9144" rtlCol="0" anchor="b" anchorCtr="0">
            <a:noAutofit/>
          </a:bodyPr>
          <a:lstStyle/>
          <a:p>
            <a:pPr algn="ctr">
              <a:buSzPct val="100000"/>
            </a:pPr>
            <a:r>
              <a:rPr lang="en-US" sz="800" dirty="0">
                <a:solidFill>
                  <a:srgbClr val="595454"/>
                </a:solidFill>
              </a:rPr>
              <a:t>Reactive use only. In response to unsolicited questions. Do not copy or duplicate.</a:t>
            </a:r>
          </a:p>
        </p:txBody>
      </p:sp>
    </p:spTree>
    <p:extLst>
      <p:ext uri="{BB962C8B-B14F-4D97-AF65-F5344CB8AC3E}">
        <p14:creationId xmlns:p14="http://schemas.microsoft.com/office/powerpoint/2010/main" val="276340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Gray">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xmlns=""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xmlns=""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xmlns=""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6" name="Text Placeholder 4">
            <a:extLst>
              <a:ext uri="{FF2B5EF4-FFF2-40B4-BE49-F238E27FC236}">
                <a16:creationId xmlns:a16="http://schemas.microsoft.com/office/drawing/2014/main" xmlns="" id="{F1E892DE-B840-A64B-91A1-1B18F6037C3F}"/>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xmlns="" id="{91000A19-9025-2C4A-9321-625720905BF5}"/>
              </a:ext>
            </a:extLst>
          </p:cNvPr>
          <p:cNvPicPr>
            <a:picLocks noChangeAspect="1"/>
          </p:cNvPicPr>
          <p:nvPr userDrawn="1"/>
        </p:nvPicPr>
        <p:blipFill>
          <a:blip r:embed="rId2"/>
          <a:stretch>
            <a:fillRect/>
          </a:stretch>
        </p:blipFill>
        <p:spPr bwMode="black">
          <a:xfrm>
            <a:off x="150688" y="5913096"/>
            <a:ext cx="3260486" cy="822960"/>
          </a:xfrm>
          <a:prstGeom prst="rect">
            <a:avLst/>
          </a:prstGeom>
          <a:noFill/>
        </p:spPr>
      </p:pic>
      <p:sp>
        <p:nvSpPr>
          <p:cNvPr id="8" name="Disclaimer">
            <a:extLst>
              <a:ext uri="{FF2B5EF4-FFF2-40B4-BE49-F238E27FC236}">
                <a16:creationId xmlns:a16="http://schemas.microsoft.com/office/drawing/2014/main" xmlns="" id="{F95EDC5C-ABEE-824D-9A00-482457322324}"/>
              </a:ext>
            </a:extLst>
          </p:cNvPr>
          <p:cNvSpPr txBox="1"/>
          <p:nvPr userDrawn="1"/>
        </p:nvSpPr>
        <p:spPr>
          <a:xfrm>
            <a:off x="8205215" y="6257290"/>
            <a:ext cx="3621659" cy="228600"/>
          </a:xfrm>
          <a:prstGeom prst="rect">
            <a:avLst/>
          </a:prstGeom>
          <a:noFill/>
        </p:spPr>
        <p:txBody>
          <a:bodyPr wrap="square" lIns="0" tIns="0" rIns="0" bIns="0" rtlCol="0" anchor="b" anchorCtr="0">
            <a:noAutofit/>
          </a:bodyPr>
          <a:lstStyle/>
          <a:p>
            <a:pPr algn="r">
              <a:buSzPct val="100000"/>
              <a:defRPr/>
            </a:pPr>
            <a:r>
              <a:rPr lang="en-US" sz="800" dirty="0">
                <a:solidFill>
                  <a:srgbClr val="595454"/>
                </a:solidFill>
              </a:rPr>
              <a:t>Celgene | A Bristol Myers Squibb Company     Highly Confidential</a:t>
            </a:r>
          </a:p>
        </p:txBody>
      </p:sp>
    </p:spTree>
    <p:extLst>
      <p:ext uri="{BB962C8B-B14F-4D97-AF65-F5344CB8AC3E}">
        <p14:creationId xmlns:p14="http://schemas.microsoft.com/office/powerpoint/2010/main" val="22331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F0B576-9C2D-49BD-AD1A-B914112F2979}" type="slidenum">
              <a:rPr lang="en-GB">
                <a:solidFill>
                  <a:prstClr val="black">
                    <a:tint val="75000"/>
                  </a:prstClr>
                </a:solidFill>
              </a:rPr>
              <a:pPr>
                <a:defRPr/>
              </a:pPr>
              <a:t>‹#›</a:t>
            </a:fld>
            <a:endParaRPr lang="en-GB" dirty="0">
              <a:solidFill>
                <a:prstClr val="black">
                  <a:tint val="75000"/>
                </a:prstClr>
              </a:solidFill>
            </a:endParaRPr>
          </a:p>
        </p:txBody>
      </p:sp>
      <p:sp>
        <p:nvSpPr>
          <p:cNvPr id="5" name="Footer Placeholder 4"/>
          <p:cNvSpPr>
            <a:spLocks noGrp="1"/>
          </p:cNvSpPr>
          <p:nvPr>
            <p:ph type="ftr" sz="quarter" idx="11"/>
          </p:nvPr>
        </p:nvSpPr>
        <p:spPr>
          <a:xfrm>
            <a:off x="2447597" y="6549674"/>
            <a:ext cx="7210987" cy="313011"/>
          </a:xfrm>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Tree>
    <p:extLst>
      <p:ext uri="{BB962C8B-B14F-4D97-AF65-F5344CB8AC3E}">
        <p14:creationId xmlns:p14="http://schemas.microsoft.com/office/powerpoint/2010/main" val="38714132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p:txBody>
          <a:bodyPr rIns="0" numCol="2" spcCol="301752"/>
          <a:lstStyle>
            <a:lvl1pPr marL="411480" indent="-411480">
              <a:buFont typeface="+mj-lt"/>
              <a:buAutoNum type="arabicPeriod"/>
              <a:tabLst/>
              <a:defRPr/>
            </a:lvl1pPr>
            <a:lvl2pPr marL="640080" indent="-228600">
              <a:tabLst/>
              <a:defRPr/>
            </a:lvl2pPr>
            <a:lvl3pPr marL="868680" indent="-228600">
              <a:tabLst/>
              <a:defRPr/>
            </a:lvl3pPr>
            <a:lvl4pPr marL="1097280" indent="-228600">
              <a:tabLst/>
              <a:defRPr/>
            </a:lvl4pPr>
            <a:lvl5pPr marL="1325880" indent="-228600">
              <a:tabLst/>
              <a:defRPr/>
            </a:lvl5pPr>
            <a:lvl6pPr marL="1554480" indent="-228600">
              <a:tabLst/>
              <a:defRPr/>
            </a:lvl6pPr>
            <a:lvl7pPr marL="1783080" indent="-228600">
              <a:tabLst/>
              <a:defRPr/>
            </a:lvl7pPr>
            <a:lvl8pPr marL="2011680" indent="-228600">
              <a:tabLst/>
              <a:defRPr/>
            </a:lvl8pPr>
            <a:lvl9pPr marL="2240280" indent="-228600">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5" name="Picture 4">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209049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5" name="Picture 4">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122957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Zwei Inhal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6F4C8E8-7E9A-224F-8714-AB4216A9C1A5}"/>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4">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6" name="Picture 5">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50241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40A65C3A-C556-7B4E-9098-E1FD19D432C7}"/>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Placeholder 4">
            <a:extLst>
              <a:ext uri="{FF2B5EF4-FFF2-40B4-BE49-F238E27FC236}">
                <a16:creationId xmlns:a16="http://schemas.microsoft.com/office/drawing/2014/main" xmlns="" id="{48592F68-1A92-1442-9565-3EF907A57B35}"/>
              </a:ext>
            </a:extLst>
          </p:cNvPr>
          <p:cNvSpPr>
            <a:spLocks noGrp="1"/>
          </p:cNvSpPr>
          <p:nvPr>
            <p:ph sz="quarter" idx="13"/>
          </p:nvPr>
        </p:nvSpPr>
        <p:spPr>
          <a:xfrm>
            <a:off x="8205216" y="1554480"/>
            <a:ext cx="3621024"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5">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9" name="Picture 8">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289611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698">
          <p15:clr>
            <a:srgbClr val="FBAE40"/>
          </p15:clr>
        </p15:guide>
        <p15:guide id="2" pos="2512">
          <p15:clr>
            <a:srgbClr val="FBAE40"/>
          </p15:clr>
        </p15:guide>
        <p15:guide id="3" pos="4982">
          <p15:clr>
            <a:srgbClr val="FBAE40"/>
          </p15:clr>
        </p15:guide>
        <p15:guide id="4" pos="516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3302001" y="1554480"/>
            <a:ext cx="2641598"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Placeholder 4">
            <a:extLst>
              <a:ext uri="{FF2B5EF4-FFF2-40B4-BE49-F238E27FC236}">
                <a16:creationId xmlns:a16="http://schemas.microsoft.com/office/drawing/2014/main" xmlns=""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Content Placeholder 5">
            <a:extLst>
              <a:ext uri="{FF2B5EF4-FFF2-40B4-BE49-F238E27FC236}">
                <a16:creationId xmlns:a16="http://schemas.microsoft.com/office/drawing/2014/main" xmlns=""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6">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9" name="Picture 8">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126085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3D903699-153C-AD47-95F6-16E2B30162AA}"/>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4">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6" name="Picture 5">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653462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700">
          <p15:clr>
            <a:srgbClr val="FBAE40"/>
          </p15:clr>
        </p15:guide>
        <p15:guide id="2" pos="2512">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EF123-E2C1-8448-BA4B-9ECBEA28E8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Slide Number Placeholder 4">
            <a:extLst>
              <a:ext uri="{FF2B5EF4-FFF2-40B4-BE49-F238E27FC236}">
                <a16:creationId xmlns:a16="http://schemas.microsoft.com/office/drawing/2014/main" xmlns="" id="{67FB1D32-3E1C-554A-A887-047CEBF6A063}"/>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dirty="0">
              <a:solidFill>
                <a:srgbClr val="595454"/>
              </a:solidFill>
            </a:endParaRPr>
          </a:p>
        </p:txBody>
      </p:sp>
      <p:pic>
        <p:nvPicPr>
          <p:cNvPr id="6" name="Picture 5">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9148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guide id="2" pos="516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ig 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5" name="Picture 4">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1126323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Big Statement - A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1015982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Big Statement - Pea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118648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6"/>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A4C6FF9-D382-496D-A858-91AF3DFFE9EA}" type="slidenum">
              <a:rPr lang="en-GB">
                <a:solidFill>
                  <a:prstClr val="black">
                    <a:tint val="75000"/>
                  </a:prstClr>
                </a:solidFill>
              </a:rPr>
              <a:pPr>
                <a:defRPr/>
              </a:pPr>
              <a:t>‹#›</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Tree>
    <p:extLst>
      <p:ext uri="{BB962C8B-B14F-4D97-AF65-F5344CB8AC3E}">
        <p14:creationId xmlns:p14="http://schemas.microsoft.com/office/powerpoint/2010/main" val="41587861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Big Statement - Ol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499759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Big Statement - Almo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0961552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Big Statement - Sienn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0476503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Big Statement - Chocol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952307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Big Statement - M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189211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Big Statement - Aqu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930466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Big Statemnent - Light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364552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560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Content and One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6858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4">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57098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ontent and Two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6096000" cy="3429000"/>
          </a:xfrm>
          <a:solidFill>
            <a:srgbClr val="D9D9D9"/>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5">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24409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8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Content and Three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8" name="Picture Placeholder 5">
            <a:extLst>
              <a:ext uri="{FF2B5EF4-FFF2-40B4-BE49-F238E27FC236}">
                <a16:creationId xmlns:a16="http://schemas.microsoft.com/office/drawing/2014/main" xmlns="" id="{C2AB3B13-24B5-EA40-92B2-665869E4657A}"/>
              </a:ext>
            </a:extLst>
          </p:cNvPr>
          <p:cNvSpPr>
            <a:spLocks noGrp="1"/>
          </p:cNvSpPr>
          <p:nvPr>
            <p:ph type="pic" sz="quarter" idx="15"/>
          </p:nvPr>
        </p:nvSpPr>
        <p:spPr>
          <a:xfrm>
            <a:off x="9140952" y="3429000"/>
            <a:ext cx="3051048" cy="3429000"/>
          </a:xfrm>
          <a:solidFill>
            <a:srgbClr val="BFBFBF"/>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6">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20805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707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B41EDEE-1824-4125-B78F-E7A440474E67}" type="slidenum">
              <a:rPr lang="en-GB">
                <a:solidFill>
                  <a:prstClr val="black">
                    <a:tint val="75000"/>
                  </a:prstClr>
                </a:solidFill>
              </a:rPr>
              <a:pPr>
                <a:defRPr/>
              </a:pPr>
              <a:t>‹#›</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Tree>
    <p:extLst>
      <p:ext uri="{BB962C8B-B14F-4D97-AF65-F5344CB8AC3E}">
        <p14:creationId xmlns:p14="http://schemas.microsoft.com/office/powerpoint/2010/main" val="4312885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Content and Four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8" name="Picture Placeholder 5">
            <a:extLst>
              <a:ext uri="{FF2B5EF4-FFF2-40B4-BE49-F238E27FC236}">
                <a16:creationId xmlns:a16="http://schemas.microsoft.com/office/drawing/2014/main" xmlns="" id="{C2AB3B13-24B5-EA40-92B2-665869E4657A}"/>
              </a:ext>
            </a:extLst>
          </p:cNvPr>
          <p:cNvSpPr>
            <a:spLocks noGrp="1"/>
          </p:cNvSpPr>
          <p:nvPr>
            <p:ph type="pic" sz="quarter" idx="15"/>
          </p:nvPr>
        </p:nvSpPr>
        <p:spPr>
          <a:xfrm>
            <a:off x="9140952" y="3429000"/>
            <a:ext cx="3051048" cy="1719072"/>
          </a:xfrm>
          <a:solidFill>
            <a:srgbClr val="BFBFBF"/>
          </a:solidFill>
        </p:spPr>
        <p:txBody>
          <a:bodyPr anchor="ctr" anchorCtr="0">
            <a:normAutofit/>
          </a:bodyPr>
          <a:lstStyle>
            <a:lvl1pPr marL="0" indent="0" algn="ctr">
              <a:buFontTx/>
              <a:buNone/>
              <a:defRPr sz="1200"/>
            </a:lvl1pPr>
          </a:lstStyle>
          <a:p>
            <a:r>
              <a:rPr lang="de-DE"/>
              <a:t>Bild durch Klicken auf Symbol hinzufügen</a:t>
            </a:r>
            <a:endParaRPr lang="en-US"/>
          </a:p>
        </p:txBody>
      </p:sp>
      <p:sp>
        <p:nvSpPr>
          <p:cNvPr id="9" name="Picture Placeholder 6">
            <a:extLst>
              <a:ext uri="{FF2B5EF4-FFF2-40B4-BE49-F238E27FC236}">
                <a16:creationId xmlns:a16="http://schemas.microsoft.com/office/drawing/2014/main" xmlns="" id="{A26BC3F3-33EB-F346-B70E-DE269C6819EE}"/>
              </a:ext>
            </a:extLst>
          </p:cNvPr>
          <p:cNvSpPr>
            <a:spLocks noGrp="1"/>
          </p:cNvSpPr>
          <p:nvPr>
            <p:ph type="pic" sz="quarter" idx="16"/>
          </p:nvPr>
        </p:nvSpPr>
        <p:spPr>
          <a:xfrm>
            <a:off x="9140952" y="5148072"/>
            <a:ext cx="3051048" cy="1709928"/>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7">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96999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9" name="Picture Placeholder 2">
            <a:extLst>
              <a:ext uri="{FF2B5EF4-FFF2-40B4-BE49-F238E27FC236}">
                <a16:creationId xmlns:a16="http://schemas.microsoft.com/office/drawing/2014/main" xmlns="" id="{6B9E9C5D-8364-0D47-AF90-417652D3C169}"/>
              </a:ext>
            </a:extLst>
          </p:cNvPr>
          <p:cNvSpPr>
            <a:spLocks noGrp="1"/>
          </p:cNvSpPr>
          <p:nvPr>
            <p:ph type="pic" sz="quarter" idx="16"/>
          </p:nvPr>
        </p:nvSpPr>
        <p:spPr>
          <a:xfrm>
            <a:off x="365126"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a:p>
        </p:txBody>
      </p:sp>
      <p:sp>
        <p:nvSpPr>
          <p:cNvPr id="17" name="Text Placeholder 3">
            <a:extLst>
              <a:ext uri="{FF2B5EF4-FFF2-40B4-BE49-F238E27FC236}">
                <a16:creationId xmlns:a16="http://schemas.microsoft.com/office/drawing/2014/main" xmlns=""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Picture Placeholder 4">
            <a:extLst>
              <a:ext uri="{FF2B5EF4-FFF2-40B4-BE49-F238E27FC236}">
                <a16:creationId xmlns:a16="http://schemas.microsoft.com/office/drawing/2014/main" xmlns="" id="{5797D6E4-4FD3-FB41-AC2F-B0BC44660939}"/>
              </a:ext>
            </a:extLst>
          </p:cNvPr>
          <p:cNvSpPr>
            <a:spLocks noGrp="1"/>
          </p:cNvSpPr>
          <p:nvPr>
            <p:ph type="pic" sz="quarter" idx="18"/>
          </p:nvPr>
        </p:nvSpPr>
        <p:spPr>
          <a:xfrm>
            <a:off x="3301999"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dirty="0"/>
          </a:p>
        </p:txBody>
      </p:sp>
      <p:sp>
        <p:nvSpPr>
          <p:cNvPr id="25" name="Text Placeholder 5">
            <a:extLst>
              <a:ext uri="{FF2B5EF4-FFF2-40B4-BE49-F238E27FC236}">
                <a16:creationId xmlns:a16="http://schemas.microsoft.com/office/drawing/2014/main" xmlns=""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2" name="Picture Placeholder 6">
            <a:extLst>
              <a:ext uri="{FF2B5EF4-FFF2-40B4-BE49-F238E27FC236}">
                <a16:creationId xmlns:a16="http://schemas.microsoft.com/office/drawing/2014/main" xmlns="" id="{8B42205D-9591-3C43-8A71-9811FC49A762}"/>
              </a:ext>
            </a:extLst>
          </p:cNvPr>
          <p:cNvSpPr>
            <a:spLocks noGrp="1"/>
          </p:cNvSpPr>
          <p:nvPr>
            <p:ph type="pic" sz="quarter" idx="19"/>
          </p:nvPr>
        </p:nvSpPr>
        <p:spPr>
          <a:xfrm>
            <a:off x="6248400"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a:p>
        </p:txBody>
      </p:sp>
      <p:sp>
        <p:nvSpPr>
          <p:cNvPr id="27" name="Text Placeholder 7">
            <a:extLst>
              <a:ext uri="{FF2B5EF4-FFF2-40B4-BE49-F238E27FC236}">
                <a16:creationId xmlns:a16="http://schemas.microsoft.com/office/drawing/2014/main" xmlns=""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3" name="Picture Placeholder 8">
            <a:extLst>
              <a:ext uri="{FF2B5EF4-FFF2-40B4-BE49-F238E27FC236}">
                <a16:creationId xmlns:a16="http://schemas.microsoft.com/office/drawing/2014/main" xmlns="" id="{DD93C7F7-3C80-DA48-9BC2-95DD73DF8782}"/>
              </a:ext>
            </a:extLst>
          </p:cNvPr>
          <p:cNvSpPr>
            <a:spLocks noGrp="1"/>
          </p:cNvSpPr>
          <p:nvPr>
            <p:ph type="pic" sz="quarter" idx="20"/>
          </p:nvPr>
        </p:nvSpPr>
        <p:spPr>
          <a:xfrm>
            <a:off x="9183624"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a:p>
        </p:txBody>
      </p:sp>
      <p:sp>
        <p:nvSpPr>
          <p:cNvPr id="29" name="Text Placeholder 9">
            <a:extLst>
              <a:ext uri="{FF2B5EF4-FFF2-40B4-BE49-F238E27FC236}">
                <a16:creationId xmlns:a16="http://schemas.microsoft.com/office/drawing/2014/main" xmlns=""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10">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93771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p15:clr>
            <a:srgbClr val="FBAE40"/>
          </p15:clr>
        </p15:guide>
        <p15:guide id="8" orient="horz" pos="2188">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and One Pictur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xmlns="" id="{3F25E4DD-7BAF-CF43-9AF5-512CC54177DD}"/>
              </a:ext>
            </a:extLst>
          </p:cNvPr>
          <p:cNvSpPr>
            <a:spLocks noGrp="1"/>
          </p:cNvSpPr>
          <p:nvPr>
            <p:ph type="pic" sz="quarter" idx="13"/>
          </p:nvPr>
        </p:nvSpPr>
        <p:spPr>
          <a:xfrm>
            <a:off x="0" y="0"/>
            <a:ext cx="12192000" cy="6858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2" name="Title 2">
            <a:extLst>
              <a:ext uri="{FF2B5EF4-FFF2-40B4-BE49-F238E27FC236}">
                <a16:creationId xmlns:a16="http://schemas.microsoft.com/office/drawing/2014/main" xmlns="" id="{ADC9E62E-3AF4-C24D-8B08-8A7FCB7EDCE0}"/>
              </a:ext>
            </a:extLst>
          </p:cNvPr>
          <p:cNvSpPr>
            <a:spLocks noGrp="1"/>
          </p:cNvSpPr>
          <p:nvPr>
            <p:ph type="title" hasCustomPrompt="1"/>
          </p:nvPr>
        </p:nvSpPr>
        <p:spPr/>
        <p:txBody>
          <a:bodyPr/>
          <a:lstStyle/>
          <a:p>
            <a:r>
              <a:rPr lang="en-US" dirty="0"/>
              <a:t>[Slide title]</a:t>
            </a:r>
          </a:p>
        </p:txBody>
      </p:sp>
      <p:sp>
        <p:nvSpPr>
          <p:cNvPr id="3" name="Slide Number Placeholder 3">
            <a:extLst>
              <a:ext uri="{FF2B5EF4-FFF2-40B4-BE49-F238E27FC236}">
                <a16:creationId xmlns:a16="http://schemas.microsoft.com/office/drawing/2014/main" xmlns="" id="{EE3D7CA1-C89E-E24C-B557-52A1F9AEBF30}"/>
              </a:ext>
            </a:extLst>
          </p:cNvPr>
          <p:cNvSpPr>
            <a:spLocks noGrp="1"/>
          </p:cNvSpPr>
          <p:nvPr>
            <p:ph type="sldNum" sz="quarter" idx="10"/>
          </p:nvPr>
        </p:nvSpPr>
        <p:spPr/>
        <p:txBody>
          <a:bodyPr/>
          <a:lstStyle/>
          <a:p>
            <a:fld id="{B58DE5F1-E0F9-4CCA-92B7-7A6FC4DFEE14}" type="slidenum">
              <a:rPr lang="en-US" smtClean="0">
                <a:solidFill>
                  <a:srgbClr val="595454"/>
                </a:solidFill>
              </a:rPr>
              <a:pPr/>
              <a:t>‹#›</a:t>
            </a:fld>
            <a:endParaRPr lang="en-US" dirty="0">
              <a:solidFill>
                <a:srgbClr val="595454"/>
              </a:solidFill>
            </a:endParaRPr>
          </a:p>
        </p:txBody>
      </p:sp>
    </p:spTree>
    <p:extLst>
      <p:ext uri="{BB962C8B-B14F-4D97-AF65-F5344CB8AC3E}">
        <p14:creationId xmlns:p14="http://schemas.microsoft.com/office/powerpoint/2010/main" val="19009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45649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ection Header - Amber">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50107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Section Header - Peach">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55988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Section Header - Olive">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03669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ection Header - Almond">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428360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ection Header - Sienna">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68056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ction Header - Chocolate">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63203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413"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F7A4A80-C3F9-4796-9D3E-4735ED695EFE}" type="slidenum">
              <a:rPr lang="en-GB">
                <a:solidFill>
                  <a:prstClr val="black">
                    <a:tint val="75000"/>
                  </a:prstClr>
                </a:solidFill>
              </a:rPr>
              <a:pPr>
                <a:defRPr/>
              </a:pPr>
              <a:t>‹#›</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Tree>
    <p:extLst>
      <p:ext uri="{BB962C8B-B14F-4D97-AF65-F5344CB8AC3E}">
        <p14:creationId xmlns:p14="http://schemas.microsoft.com/office/powerpoint/2010/main" val="4431367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ection Header - Mint">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09773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ection Header - Aqua">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72504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Section Header - Light Gray">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70070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xmlns="" id="{6CF9CDAC-EC28-4BA6-9827-D58133E18874}"/>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04663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xmlns="" id="{45BF3E53-7A3D-40D5-AE68-3CE44909F1CF}"/>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7087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4" name="Bristol Myers Squibb" descr="Bristol Myers Squibb">
            <a:extLst>
              <a:ext uri="{FF2B5EF4-FFF2-40B4-BE49-F238E27FC236}">
                <a16:creationId xmlns:a16="http://schemas.microsoft.com/office/drawing/2014/main" xmlns="" id="{B50985CD-7333-F343-85B8-C4893E81FC91}"/>
              </a:ext>
            </a:extLst>
          </p:cNvPr>
          <p:cNvPicPr>
            <a:picLocks noChangeAspect="1"/>
          </p:cNvPicPr>
          <p:nvPr userDrawn="1"/>
        </p:nvPicPr>
        <p:blipFill>
          <a:blip r:embed="rId2"/>
          <a:stretch>
            <a:fillRect/>
          </a:stretch>
        </p:blipFill>
        <p:spPr bwMode="black">
          <a:xfrm>
            <a:off x="1645920" y="2194560"/>
            <a:ext cx="9056906" cy="2286000"/>
          </a:xfrm>
          <a:prstGeom prst="rect">
            <a:avLst/>
          </a:prstGeom>
          <a:noFill/>
        </p:spPr>
      </p:pic>
    </p:spTree>
    <p:extLst>
      <p:ext uri="{BB962C8B-B14F-4D97-AF65-F5344CB8AC3E}">
        <p14:creationId xmlns:p14="http://schemas.microsoft.com/office/powerpoint/2010/main" val="6867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7" name="Bristol Myers Squibb" descr="Bristol Myers Squibb">
            <a:extLst>
              <a:ext uri="{FF2B5EF4-FFF2-40B4-BE49-F238E27FC236}">
                <a16:creationId xmlns:a16="http://schemas.microsoft.com/office/drawing/2014/main" xmlns="" id="{91000A19-9025-2C4A-9321-625720905BF5}"/>
              </a:ext>
            </a:extLst>
          </p:cNvPr>
          <p:cNvPicPr>
            <a:picLocks noChangeAspect="1"/>
          </p:cNvPicPr>
          <p:nvPr userDrawn="1"/>
        </p:nvPicPr>
        <p:blipFill>
          <a:blip r:embed="rId2"/>
          <a:stretch>
            <a:fillRect/>
          </a:stretch>
        </p:blipFill>
        <p:spPr bwMode="black">
          <a:xfrm>
            <a:off x="150688" y="5913096"/>
            <a:ext cx="3260484" cy="822960"/>
          </a:xfrm>
          <a:prstGeom prst="rect">
            <a:avLst/>
          </a:prstGeom>
          <a:noFill/>
        </p:spPr>
      </p:pic>
      <p:sp>
        <p:nvSpPr>
          <p:cNvPr id="8" name="Thank You">
            <a:extLst>
              <a:ext uri="{FF2B5EF4-FFF2-40B4-BE49-F238E27FC236}">
                <a16:creationId xmlns:a16="http://schemas.microsoft.com/office/drawing/2014/main" xmlns="" id="{2DF7BC51-D766-5D44-8D23-2A1F0BF208B3}"/>
              </a:ext>
            </a:extLst>
          </p:cNvPr>
          <p:cNvSpPr txBox="1">
            <a:spLocks/>
          </p:cNvSpPr>
          <p:nvPr userDrawn="1"/>
        </p:nvSpPr>
        <p:spPr>
          <a:xfrm>
            <a:off x="365760" y="1554480"/>
            <a:ext cx="7543165"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dirty="0">
                <a:solidFill>
                  <a:srgbClr val="595454"/>
                </a:solidFill>
              </a:rPr>
              <a:t>Thank you</a:t>
            </a:r>
          </a:p>
        </p:txBody>
      </p:sp>
      <p:sp>
        <p:nvSpPr>
          <p:cNvPr id="5" name="Text Placeholder 1">
            <a:extLst>
              <a:ext uri="{FF2B5EF4-FFF2-40B4-BE49-F238E27FC236}">
                <a16:creationId xmlns:a16="http://schemas.microsoft.com/office/drawing/2014/main" xmlns="" id="{03D75AF2-C99D-9247-B7AF-B859D95DB41A}"/>
              </a:ext>
            </a:extLst>
          </p:cNvPr>
          <p:cNvSpPr>
            <a:spLocks noGrp="1"/>
          </p:cNvSpPr>
          <p:nvPr>
            <p:ph type="body" sz="quarter" idx="10" hasCustomPrompt="1"/>
          </p:nvPr>
        </p:nvSpPr>
        <p:spPr>
          <a:xfrm>
            <a:off x="365760" y="4434840"/>
            <a:ext cx="7543165"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Tree>
    <p:extLst>
      <p:ext uri="{BB962C8B-B14F-4D97-AF65-F5344CB8AC3E}">
        <p14:creationId xmlns:p14="http://schemas.microsoft.com/office/powerpoint/2010/main" val="367752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982">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95840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420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srgbClr val="595454"/>
              </a:solidFill>
            </a:endParaRPr>
          </a:p>
        </p:txBody>
      </p:sp>
      <p:sp>
        <p:nvSpPr>
          <p:cNvPr id="3" name="Slide Number Placeholder 2">
            <a:extLst>
              <a:ext uri="{FF2B5EF4-FFF2-40B4-BE49-F238E27FC236}">
                <a16:creationId xmlns:a16="http://schemas.microsoft.com/office/drawing/2014/main" xmlns="" id="{C4BFEEEF-D9F9-416B-9443-E1F744EFB3D8}"/>
              </a:ext>
            </a:extLst>
          </p:cNvPr>
          <p:cNvSpPr>
            <a:spLocks noGrp="1"/>
          </p:cNvSpPr>
          <p:nvPr>
            <p:ph type="sldNum" sz="quarter" idx="12"/>
          </p:nvPr>
        </p:nvSpPr>
        <p:spPr/>
        <p:txBody>
          <a:bodyPr/>
          <a:lstStyle/>
          <a:p>
            <a:fld id="{C0543ED3-111B-4842-9D2D-918F903AB236}" type="slidenum">
              <a:rPr lang="en-US" smtClean="0">
                <a:solidFill>
                  <a:srgbClr val="595454"/>
                </a:solidFill>
              </a:rPr>
              <a:pPr/>
              <a:t>‹#›</a:t>
            </a:fld>
            <a:endParaRPr lang="en-US" dirty="0">
              <a:solidFill>
                <a:srgbClr val="595454"/>
              </a:solidFill>
            </a:endParaRPr>
          </a:p>
        </p:txBody>
      </p:sp>
      <p:sp>
        <p:nvSpPr>
          <p:cNvPr id="6" name="Text Placeholder 7">
            <a:extLst>
              <a:ext uri="{FF2B5EF4-FFF2-40B4-BE49-F238E27FC236}">
                <a16:creationId xmlns:a16="http://schemas.microsoft.com/office/drawing/2014/main" xmlns="" id="{110C8F35-F59C-4556-9E8A-E1D733E155B1}"/>
              </a:ext>
            </a:extLst>
          </p:cNvPr>
          <p:cNvSpPr>
            <a:spLocks noGrp="1"/>
          </p:cNvSpPr>
          <p:nvPr>
            <p:ph type="body" sz="quarter" idx="13"/>
          </p:nvPr>
        </p:nvSpPr>
        <p:spPr>
          <a:xfrm>
            <a:off x="479999" y="6240002"/>
            <a:ext cx="10560000" cy="376767"/>
          </a:xfrm>
        </p:spPr>
        <p:txBody>
          <a:bodyPr anchor="b">
            <a:normAutofit/>
          </a:bodyPr>
          <a:lstStyle>
            <a:lvl1pPr marL="0" indent="0">
              <a:spcBef>
                <a:spcPts val="0"/>
              </a:spcBef>
              <a:buNone/>
              <a:defRPr sz="800"/>
            </a:lvl1pPr>
          </a:lstStyle>
          <a:p>
            <a:pPr lvl="0"/>
            <a:r>
              <a:rPr lang="en-US" dirty="0"/>
              <a:t>Edit Master text styles</a:t>
            </a:r>
          </a:p>
        </p:txBody>
      </p:sp>
    </p:spTree>
    <p:extLst>
      <p:ext uri="{BB962C8B-B14F-4D97-AF65-F5344CB8AC3E}">
        <p14:creationId xmlns:p14="http://schemas.microsoft.com/office/powerpoint/2010/main" val="872023210"/>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84200" y="1097351"/>
            <a:ext cx="11216640" cy="49377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srgbClr val="595454"/>
              </a:solidFill>
            </a:endParaRPr>
          </a:p>
        </p:txBody>
      </p:sp>
      <p:sp>
        <p:nvSpPr>
          <p:cNvPr id="4" name="Slide Number Placeholder 3">
            <a:extLst>
              <a:ext uri="{FF2B5EF4-FFF2-40B4-BE49-F238E27FC236}">
                <a16:creationId xmlns:a16="http://schemas.microsoft.com/office/drawing/2014/main" xmlns="" id="{BE6FAF5C-8EC1-462C-8373-44FAB0D01ADE}"/>
              </a:ext>
            </a:extLst>
          </p:cNvPr>
          <p:cNvSpPr>
            <a:spLocks noGrp="1"/>
          </p:cNvSpPr>
          <p:nvPr>
            <p:ph type="sldNum" sz="quarter" idx="12"/>
          </p:nvPr>
        </p:nvSpPr>
        <p:spPr/>
        <p:txBody>
          <a:bodyPr/>
          <a:lstStyle/>
          <a:p>
            <a:fld id="{C0543ED3-111B-4842-9D2D-918F903AB236}" type="slidenum">
              <a:rPr lang="en-US" smtClean="0">
                <a:solidFill>
                  <a:srgbClr val="595454"/>
                </a:solidFill>
              </a:rPr>
              <a:pPr/>
              <a:t>‹#›</a:t>
            </a:fld>
            <a:endParaRPr lang="en-US" dirty="0">
              <a:solidFill>
                <a:srgbClr val="595454"/>
              </a:solidFill>
            </a:endParaRPr>
          </a:p>
        </p:txBody>
      </p:sp>
      <p:sp>
        <p:nvSpPr>
          <p:cNvPr id="8" name="Text Placeholder 7">
            <a:extLst>
              <a:ext uri="{FF2B5EF4-FFF2-40B4-BE49-F238E27FC236}">
                <a16:creationId xmlns:a16="http://schemas.microsoft.com/office/drawing/2014/main" xmlns="" id="{42C084AE-8011-4E86-B230-5DD8A8168D83}"/>
              </a:ext>
            </a:extLst>
          </p:cNvPr>
          <p:cNvSpPr>
            <a:spLocks noGrp="1"/>
          </p:cNvSpPr>
          <p:nvPr>
            <p:ph type="body" sz="quarter" idx="13"/>
          </p:nvPr>
        </p:nvSpPr>
        <p:spPr>
          <a:xfrm>
            <a:off x="479999" y="6240002"/>
            <a:ext cx="10560000" cy="376767"/>
          </a:xfrm>
        </p:spPr>
        <p:txBody>
          <a:bodyPr anchor="b">
            <a:normAutofit/>
          </a:bodyPr>
          <a:lstStyle>
            <a:lvl1pPr marL="0" indent="0">
              <a:spcBef>
                <a:spcPts val="0"/>
              </a:spcBef>
              <a:buNone/>
              <a:defRPr sz="800"/>
            </a:lvl1pPr>
          </a:lstStyle>
          <a:p>
            <a:pPr lvl="0"/>
            <a:r>
              <a:rPr lang="en-US" dirty="0"/>
              <a:t>Edit Master text styles</a:t>
            </a:r>
          </a:p>
        </p:txBody>
      </p:sp>
    </p:spTree>
    <p:extLst>
      <p:ext uri="{BB962C8B-B14F-4D97-AF65-F5344CB8AC3E}">
        <p14:creationId xmlns:p14="http://schemas.microsoft.com/office/powerpoint/2010/main" val="229344416"/>
      </p:ext>
    </p:extLst>
  </p:cSld>
  <p:clrMapOvr>
    <a:masterClrMapping/>
  </p:clrMapOvr>
  <p:transition>
    <p:fade/>
  </p:transition>
  <p:extLst mod="1">
    <p:ext uri="{DCECCB84-F9BA-43D5-87BE-67443E8EF086}">
      <p15:sldGuideLst xmlns:p15="http://schemas.microsoft.com/office/powerpoint/2012/main">
        <p15:guide id="1" orient="horz" pos="308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06577" y="104550"/>
            <a:ext cx="8847667" cy="935881"/>
          </a:xfrm>
        </p:spPr>
        <p:txBody>
          <a:bodyPr/>
          <a:lstStyle>
            <a:lvl1pPr>
              <a:defRPr/>
            </a:lvl1p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C5EF4CA-E513-4B0F-882C-E658163E7250}" type="slidenum">
              <a:rPr lang="en-GB">
                <a:solidFill>
                  <a:prstClr val="black">
                    <a:tint val="75000"/>
                  </a:prstClr>
                </a:solidFill>
              </a:rPr>
              <a:pPr>
                <a:defRPr/>
              </a:pPr>
              <a:t>‹#›</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Tree>
    <p:extLst>
      <p:ext uri="{BB962C8B-B14F-4D97-AF65-F5344CB8AC3E}">
        <p14:creationId xmlns:p14="http://schemas.microsoft.com/office/powerpoint/2010/main" val="5087026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xmlns="" id="{6CF9CDAC-EC28-4BA6-9827-D58133E18874}"/>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14427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0DED229-FF74-4A62-88C2-BBB1F4AD1004}"/>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0">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623721092"/>
      </p:ext>
    </p:extLst>
  </p:cSld>
  <p:clrMapOvr>
    <a:masterClrMapping/>
  </p:clrMapOvr>
  <p:extLst mod="1">
    <p:ext uri="{DCECCB84-F9BA-43D5-87BE-67443E8EF086}">
      <p15:sldGuideLst xmlns:p15="http://schemas.microsoft.com/office/powerpoint/2012/main">
        <p15:guide id="1" orient="horz" pos="66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xmlns="" id="{20169CC9-E48A-4A98-8478-7E438438D46A}"/>
              </a:ext>
            </a:extLst>
          </p:cNvPr>
          <p:cNvSpPr>
            <a:spLocks noGrp="1"/>
          </p:cNvSpPr>
          <p:nvPr>
            <p:ph type="body" sz="quarter" idx="12" hasCustomPrompt="1"/>
          </p:nvPr>
        </p:nvSpPr>
        <p:spPr>
          <a:xfrm>
            <a:off x="9665818" y="0"/>
            <a:ext cx="2526183" cy="249283"/>
          </a:xfrm>
        </p:spPr>
        <p:txBody>
          <a:bodyPr/>
          <a:lstStyle>
            <a:lvl1pPr algn="r">
              <a:defRPr sz="1067">
                <a:solidFill>
                  <a:schemeClr val="tx2"/>
                </a:solidFill>
              </a:defRPr>
            </a:lvl1pPr>
          </a:lstStyle>
          <a:p>
            <a:pPr lvl="0"/>
            <a:r>
              <a:rPr lang="en-US" dirty="0"/>
              <a:t>Study name</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a:solidFill>
                  <a:srgbClr val="595454"/>
                </a:solidFill>
              </a:rPr>
              <a:pPr/>
              <a:t>‹#›</a:t>
            </a:fld>
            <a:endParaRPr dirty="0">
              <a:solidFill>
                <a:srgbClr val="595454"/>
              </a:solidFill>
            </a:endParaRPr>
          </a:p>
        </p:txBody>
      </p:sp>
    </p:spTree>
    <p:custDataLst>
      <p:tags r:id="rId1"/>
    </p:custDataLst>
    <p:extLst>
      <p:ext uri="{BB962C8B-B14F-4D97-AF65-F5344CB8AC3E}">
        <p14:creationId xmlns:p14="http://schemas.microsoft.com/office/powerpoint/2010/main" val="37294740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337206"/>
            <a:ext cx="11460480" cy="4572000"/>
          </a:xfrm>
          <a:prstGeom prst="rect">
            <a:avLst/>
          </a:prstGeom>
        </p:spPr>
        <p:txBody>
          <a:bodyPr/>
          <a:lstStyle>
            <a:lvl2pPr>
              <a:defRPr sz="1800"/>
            </a:lvl2pPr>
            <a:lvl3pPr marL="685800" indent="-228600">
              <a:buFont typeface="Wingdings" pitchFamily="2" charset="2"/>
              <a:buChar char="§"/>
              <a:defRPr sz="1700"/>
            </a:lvl3pPr>
            <a:lvl4pPr marL="914400" indent="-228600">
              <a:buFont typeface="Courier New" panose="02070309020205020404" pitchFamily="49" charset="0"/>
              <a:buChar char="o"/>
              <a:defRPr sz="1600"/>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963B8F07-BB35-4277-8214-4ED7E770A354}" type="slidenum">
              <a:rPr lang="en-GB" smtClean="0">
                <a:solidFill>
                  <a:srgbClr val="595454"/>
                </a:solidFill>
              </a:rPr>
              <a:pPr/>
              <a:t>‹#›</a:t>
            </a:fld>
            <a:endParaRPr lang="en-GB" dirty="0">
              <a:solidFill>
                <a:srgbClr val="595454"/>
              </a:solidFill>
            </a:endParaRPr>
          </a:p>
        </p:txBody>
      </p:sp>
      <p:sp>
        <p:nvSpPr>
          <p:cNvPr id="7" name="Text Placeholder 6">
            <a:extLst>
              <a:ext uri="{FF2B5EF4-FFF2-40B4-BE49-F238E27FC236}">
                <a16:creationId xmlns:a16="http://schemas.microsoft.com/office/drawing/2014/main" xmlns="" id="{9E3728E4-004B-CD4D-842C-B0C31A25CC2C}"/>
              </a:ext>
            </a:extLst>
          </p:cNvPr>
          <p:cNvSpPr>
            <a:spLocks noGrp="1"/>
          </p:cNvSpPr>
          <p:nvPr>
            <p:ph type="body" sz="quarter" idx="13" hasCustomPrompt="1"/>
          </p:nvPr>
        </p:nvSpPr>
        <p:spPr>
          <a:xfrm>
            <a:off x="365759" y="5909206"/>
            <a:ext cx="11461115" cy="457200"/>
          </a:xfrm>
          <a:prstGeom prst="rect">
            <a:avLst/>
          </a:prstGeom>
        </p:spPr>
        <p:txBody>
          <a:bodyPr anchor="b"/>
          <a:lstStyle>
            <a:lvl1pPr marL="0" indent="0">
              <a:spcBef>
                <a:spcPts val="0"/>
              </a:spcBef>
              <a:buNone/>
              <a:defRPr sz="1000"/>
            </a:lvl1pPr>
            <a:lvl2pPr marL="228600" indent="0">
              <a:buNone/>
              <a:defRPr/>
            </a:lvl2pPr>
            <a:lvl3pPr marL="457200" indent="0">
              <a:buNone/>
              <a:defRPr/>
            </a:lvl3pPr>
            <a:lvl4pPr marL="685800" indent="0">
              <a:buNone/>
              <a:defRPr/>
            </a:lvl4pPr>
            <a:lvl5pPr marL="914400" indent="0">
              <a:buNone/>
              <a:defRPr/>
            </a:lvl5pPr>
          </a:lstStyle>
          <a:p>
            <a:pPr lvl="0"/>
            <a:r>
              <a:rPr lang="en-US" dirty="0"/>
              <a:t>Footnotes/references</a:t>
            </a:r>
          </a:p>
        </p:txBody>
      </p:sp>
      <p:sp>
        <p:nvSpPr>
          <p:cNvPr id="8" name="Disclaimer">
            <a:extLst>
              <a:ext uri="{FF2B5EF4-FFF2-40B4-BE49-F238E27FC236}">
                <a16:creationId xmlns:a16="http://schemas.microsoft.com/office/drawing/2014/main" xmlns="" id="{5DA5D622-47CD-4A81-897C-31E0B9B5307D}"/>
              </a:ext>
            </a:extLst>
          </p:cNvPr>
          <p:cNvSpPr txBox="1"/>
          <p:nvPr userDrawn="1"/>
        </p:nvSpPr>
        <p:spPr>
          <a:xfrm>
            <a:off x="1967789" y="6610166"/>
            <a:ext cx="8924544" cy="228600"/>
          </a:xfrm>
          <a:prstGeom prst="rect">
            <a:avLst/>
          </a:prstGeom>
          <a:noFill/>
        </p:spPr>
        <p:txBody>
          <a:bodyPr wrap="square" lIns="0" tIns="0" rIns="0" bIns="9144" rtlCol="0" anchor="b" anchorCtr="0">
            <a:noAutofit/>
          </a:bodyPr>
          <a:lstStyle/>
          <a:p>
            <a:pPr algn="ctr">
              <a:buSzPct val="100000"/>
            </a:pPr>
            <a:r>
              <a:rPr lang="en-US" sz="800" dirty="0">
                <a:solidFill>
                  <a:srgbClr val="595454">
                    <a:lumMod val="50000"/>
                  </a:srgbClr>
                </a:solidFill>
              </a:rPr>
              <a:t>Harrison CN et al. </a:t>
            </a:r>
            <a:r>
              <a:rPr lang="en-US" sz="800" dirty="0">
                <a:solidFill>
                  <a:srgbClr val="595454"/>
                </a:solidFill>
              </a:rPr>
              <a:t>Safety and Efficacy of Fedratinib, a Selective Oral Inhibitor of Janus Kinase-2 (JAK2), in Patients with Myelofibrosis and Low Pretreatment Platelet Counts. </a:t>
            </a:r>
            <a:br>
              <a:rPr lang="en-US" sz="800" dirty="0">
                <a:solidFill>
                  <a:srgbClr val="595454"/>
                </a:solidFill>
              </a:rPr>
            </a:br>
            <a:r>
              <a:rPr lang="en-US" sz="800" i="1" dirty="0">
                <a:solidFill>
                  <a:srgbClr val="595454"/>
                </a:solidFill>
              </a:rPr>
              <a:t>Br J Haematol</a:t>
            </a:r>
            <a:r>
              <a:rPr lang="en-US" sz="800" dirty="0">
                <a:solidFill>
                  <a:srgbClr val="595454"/>
                </a:solidFill>
              </a:rPr>
              <a:t>. 2022. doi:10.1111/ bjh.18207</a:t>
            </a:r>
            <a:br>
              <a:rPr lang="en-US" sz="800" dirty="0">
                <a:solidFill>
                  <a:srgbClr val="595454"/>
                </a:solidFill>
              </a:rPr>
            </a:br>
            <a:r>
              <a:rPr lang="en-US" sz="800" dirty="0">
                <a:solidFill>
                  <a:srgbClr val="595454"/>
                </a:solidFill>
              </a:rPr>
              <a:t>Reactive use only. In response to unsolicited questions. Do not copy or duplicate.</a:t>
            </a:r>
          </a:p>
        </p:txBody>
      </p:sp>
    </p:spTree>
    <p:extLst>
      <p:ext uri="{BB962C8B-B14F-4D97-AF65-F5344CB8AC3E}">
        <p14:creationId xmlns:p14="http://schemas.microsoft.com/office/powerpoint/2010/main" val="361638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4D00C3-0FF9-0C9B-2CFA-87B9601527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 xmlns:a16="http://schemas.microsoft.com/office/drawing/2014/main" id="{CBADE0D6-19A2-3399-4CDC-4300AEE35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 xmlns:a16="http://schemas.microsoft.com/office/drawing/2014/main" id="{160D9A66-E5CD-E721-600C-203A20137968}"/>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D454E93-E466-7F96-8859-900B5A3E0564}"/>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89BCA6-8BAD-2CF1-8C5B-11D5AA797236}"/>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5812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CA7014-C86F-FA68-BF12-2743164B4B3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CEBC8D97-8ED9-8CD9-CB96-48E47924337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F8C9060E-594B-CFD3-D44C-5BFD45AAF015}"/>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D1CB2CD-D746-751F-7EC9-889E544AC2AC}"/>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E9A96F8-0562-88D2-476A-C95AB6DE9CDD}"/>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5526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BC6DA7-1E40-68B8-C01E-F4683E13A36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 xmlns:a16="http://schemas.microsoft.com/office/drawing/2014/main" id="{E86EC14B-DFD0-07A4-E571-05194719EA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9D8A9A88-EBEB-A356-B5E6-C1A2EA14FC7C}"/>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46B8D533-E57E-F301-A8A0-A3FC7D1F77EF}"/>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4988498-6E84-8BBE-D4C0-A996AE7999FB}"/>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0919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313EE7-18B6-FD39-88E7-D099066C5C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536C6FC1-5336-5152-C8C0-0724507992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 xmlns:a16="http://schemas.microsoft.com/office/drawing/2014/main" id="{26D65BE8-6F61-4F22-7A76-89C4D965EAF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6560E274-0919-AB43-BDCF-E18B49082A32}"/>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2875A34-6B0B-27DD-2660-8D845F1B9E19}"/>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7BF74218-B541-3BFA-A859-E4C2B14AEA68}"/>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5305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2E9232-1177-FC52-18D0-CE7CBD4CBB7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6092E561-94F2-2483-F07F-D65C51698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6AE8E560-7CE2-64BB-AD9F-9B35507E2AF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 xmlns:a16="http://schemas.microsoft.com/office/drawing/2014/main" id="{FD8C3349-EC92-8C19-1BF4-CC6800EC34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FBB4447D-9530-7827-FFE2-DAC75E12721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 xmlns:a16="http://schemas.microsoft.com/office/drawing/2014/main" id="{7A2860AC-762F-E734-3DB4-4E6885CC0291}"/>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137C2ED2-6150-EB40-287D-E928C403DF45}"/>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1D2C8CB-F3C7-3252-6F26-C5FDFBD0AA95}"/>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0676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B9451-58BA-A867-12EC-AC5A65E8C7F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 xmlns:a16="http://schemas.microsoft.com/office/drawing/2014/main" id="{1B55FEF5-1694-063E-EAC3-5CB928C7BAD1}"/>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E0BC37A8-2FEC-457B-DCF9-5104ED5E54F8}"/>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3214A8A7-7CBD-2188-8DDA-59A446DEEA54}"/>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2104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997A702-8B14-49A5-B9D5-9CCB2C37ED2B}" type="slidenum">
              <a:rPr lang="en-GB">
                <a:solidFill>
                  <a:prstClr val="black">
                    <a:tint val="75000"/>
                  </a:prstClr>
                </a:solidFill>
              </a:rPr>
              <a:pPr>
                <a:defRPr/>
              </a:pPr>
              <a:t>‹#›</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Tree>
    <p:extLst>
      <p:ext uri="{BB962C8B-B14F-4D97-AF65-F5344CB8AC3E}">
        <p14:creationId xmlns:p14="http://schemas.microsoft.com/office/powerpoint/2010/main" val="29246634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EE073EB-CF8B-ECCC-AB7C-4FC8E96A3D10}"/>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D6C91FFC-3F8F-058A-2AD7-71DC4E16AB82}"/>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1EC27C2F-7846-712A-C23E-5613C2164A36}"/>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9100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B829A8-62B1-449E-E56B-6854EEE08C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5DB67FCF-8284-73B9-758C-6AE214ED18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81DD68C0-C624-24C2-2524-B666D3873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33949420-622F-1164-47BA-E50259AC9F3F}"/>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9CAB96D-B6B7-A26B-BB46-22CA8E7E6A78}"/>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7E47126-CF29-2C9B-622F-FEB90910BC17}"/>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3236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1FE63C-3F98-DAE4-5DDB-BBD2D527D6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BCAC11CA-1836-919C-DC5B-79EF3E769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6D5EEBF-E1DB-006D-EE76-D889E7F14A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7A636A6D-CDA2-D357-2814-D0D069DAB9ED}"/>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139F401-07BE-892E-75B8-EFA10E8D2E4F}"/>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AADD398-294A-F098-DF91-A31BD250F6D8}"/>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58186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F89798-5E9C-FCAD-42DD-2834A3D68B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1ABAAE4C-76FE-CE34-F230-FB8172B1A72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1EB9A59F-F7D1-7D7C-54A5-6D6EF863C9F8}"/>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D4F311D-01C6-4586-D7E4-67B921735728}"/>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2D0DF65-4D12-2FB1-7A1F-036750DD3443}"/>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60891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8C06137-C9C9-04B6-DB5B-EA276AC7BFA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714D24EA-5249-060F-657E-8645D1945D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03F971FE-EB38-8630-ECB6-61125BB261FA}"/>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2815C91-C0D7-0906-4989-51A68BC7E67F}"/>
              </a:ext>
            </a:extLst>
          </p:cNvPr>
          <p:cNvSpPr>
            <a:spLocks noGrp="1"/>
          </p:cNvSpPr>
          <p:nvPr>
            <p:ph type="ftr" sz="quarter" idx="11"/>
          </p:nvPr>
        </p:nvSpPr>
        <p:spPr/>
        <p:txBody>
          <a:body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93D9A94-3811-4716-DB26-1489CC8994A2}"/>
              </a:ext>
            </a:extLst>
          </p:cNvPr>
          <p:cNvSpPr>
            <a:spLocks noGrp="1"/>
          </p:cNvSpPr>
          <p:nvPr>
            <p:ph type="sldNum" sz="quarter" idx="12"/>
          </p:nvPr>
        </p:nvSpPr>
        <p:spPr/>
        <p:txBody>
          <a:body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98627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89"/>
            <a:ext cx="103632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75" indent="0" algn="ctr">
              <a:buNone/>
              <a:defRPr>
                <a:solidFill>
                  <a:schemeClr val="tx1">
                    <a:tint val="75000"/>
                  </a:schemeClr>
                </a:solidFill>
              </a:defRPr>
            </a:lvl2pPr>
            <a:lvl3pPr marL="1217460" indent="0" algn="ctr">
              <a:buNone/>
              <a:defRPr>
                <a:solidFill>
                  <a:schemeClr val="tx1">
                    <a:tint val="75000"/>
                  </a:schemeClr>
                </a:solidFill>
              </a:defRPr>
            </a:lvl3pPr>
            <a:lvl4pPr marL="1826170" indent="0" algn="ctr">
              <a:buNone/>
              <a:defRPr>
                <a:solidFill>
                  <a:schemeClr val="tx1">
                    <a:tint val="75000"/>
                  </a:schemeClr>
                </a:solidFill>
              </a:defRPr>
            </a:lvl4pPr>
            <a:lvl5pPr marL="2434918" indent="0" algn="ctr">
              <a:buNone/>
              <a:defRPr>
                <a:solidFill>
                  <a:schemeClr val="tx1">
                    <a:tint val="75000"/>
                  </a:schemeClr>
                </a:solidFill>
              </a:defRPr>
            </a:lvl5pPr>
            <a:lvl6pPr marL="3043592" indent="0" algn="ctr">
              <a:buNone/>
              <a:defRPr>
                <a:solidFill>
                  <a:schemeClr val="tx1">
                    <a:tint val="75000"/>
                  </a:schemeClr>
                </a:solidFill>
              </a:defRPr>
            </a:lvl6pPr>
            <a:lvl7pPr marL="3652267" indent="0" algn="ctr">
              <a:buNone/>
              <a:defRPr>
                <a:solidFill>
                  <a:schemeClr val="tx1">
                    <a:tint val="75000"/>
                  </a:schemeClr>
                </a:solidFill>
              </a:defRPr>
            </a:lvl7pPr>
            <a:lvl8pPr marL="4261013" indent="0" algn="ctr">
              <a:buNone/>
              <a:defRPr>
                <a:solidFill>
                  <a:schemeClr val="tx1">
                    <a:tint val="75000"/>
                  </a:schemeClr>
                </a:solidFill>
              </a:defRPr>
            </a:lvl8pPr>
            <a:lvl9pPr marL="4869744"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02708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88401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5300" b="1" cap="all"/>
            </a:lvl1pPr>
          </a:lstStyle>
          <a:p>
            <a:r>
              <a:rPr lang="en-GB"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675" indent="0">
              <a:buNone/>
              <a:defRPr sz="2400">
                <a:solidFill>
                  <a:schemeClr val="tx1">
                    <a:tint val="75000"/>
                  </a:schemeClr>
                </a:solidFill>
              </a:defRPr>
            </a:lvl2pPr>
            <a:lvl3pPr marL="1217460" indent="0">
              <a:buNone/>
              <a:defRPr sz="2100">
                <a:solidFill>
                  <a:schemeClr val="tx1">
                    <a:tint val="75000"/>
                  </a:schemeClr>
                </a:solidFill>
              </a:defRPr>
            </a:lvl3pPr>
            <a:lvl4pPr marL="1826170" indent="0">
              <a:buNone/>
              <a:defRPr sz="1900">
                <a:solidFill>
                  <a:schemeClr val="tx1">
                    <a:tint val="75000"/>
                  </a:schemeClr>
                </a:solidFill>
              </a:defRPr>
            </a:lvl4pPr>
            <a:lvl5pPr marL="2434918" indent="0">
              <a:buNone/>
              <a:defRPr sz="1900">
                <a:solidFill>
                  <a:schemeClr val="tx1">
                    <a:tint val="75000"/>
                  </a:schemeClr>
                </a:solidFill>
              </a:defRPr>
            </a:lvl5pPr>
            <a:lvl6pPr marL="3043592" indent="0">
              <a:buNone/>
              <a:defRPr sz="1900">
                <a:solidFill>
                  <a:schemeClr val="tx1">
                    <a:tint val="75000"/>
                  </a:schemeClr>
                </a:solidFill>
              </a:defRPr>
            </a:lvl6pPr>
            <a:lvl7pPr marL="3652267" indent="0">
              <a:buNone/>
              <a:defRPr sz="1900">
                <a:solidFill>
                  <a:schemeClr val="tx1">
                    <a:tint val="75000"/>
                  </a:schemeClr>
                </a:solidFill>
              </a:defRPr>
            </a:lvl7pPr>
            <a:lvl8pPr marL="4261013" indent="0">
              <a:buNone/>
              <a:defRPr sz="1900">
                <a:solidFill>
                  <a:schemeClr val="tx1">
                    <a:tint val="75000"/>
                  </a:schemeClr>
                </a:solidFill>
              </a:defRPr>
            </a:lvl8pPr>
            <a:lvl9pPr marL="4869744" indent="0">
              <a:buNone/>
              <a:defRPr sz="19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02680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9391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8675" indent="0">
              <a:buNone/>
              <a:defRPr sz="2700" b="1"/>
            </a:lvl2pPr>
            <a:lvl3pPr marL="1217460" indent="0">
              <a:buNone/>
              <a:defRPr sz="2400" b="1"/>
            </a:lvl3pPr>
            <a:lvl4pPr marL="1826170" indent="0">
              <a:buNone/>
              <a:defRPr sz="2100" b="1"/>
            </a:lvl4pPr>
            <a:lvl5pPr marL="2434918" indent="0">
              <a:buNone/>
              <a:defRPr sz="2100" b="1"/>
            </a:lvl5pPr>
            <a:lvl6pPr marL="3043592" indent="0">
              <a:buNone/>
              <a:defRPr sz="2100" b="1"/>
            </a:lvl6pPr>
            <a:lvl7pPr marL="3652267" indent="0">
              <a:buNone/>
              <a:defRPr sz="2100" b="1"/>
            </a:lvl7pPr>
            <a:lvl8pPr marL="4261013" indent="0">
              <a:buNone/>
              <a:defRPr sz="2100" b="1"/>
            </a:lvl8pPr>
            <a:lvl9pPr marL="4869744" indent="0">
              <a:buNone/>
              <a:defRPr sz="2100" b="1"/>
            </a:lvl9pPr>
          </a:lstStyle>
          <a:p>
            <a:pPr lvl="0"/>
            <a:r>
              <a:rPr lang="en-GB"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93514" y="1535117"/>
            <a:ext cx="5389033" cy="639763"/>
          </a:xfrm>
        </p:spPr>
        <p:txBody>
          <a:bodyPr anchor="b"/>
          <a:lstStyle>
            <a:lvl1pPr marL="0" indent="0">
              <a:buNone/>
              <a:defRPr sz="3200" b="1"/>
            </a:lvl1pPr>
            <a:lvl2pPr marL="608675" indent="0">
              <a:buNone/>
              <a:defRPr sz="2700" b="1"/>
            </a:lvl2pPr>
            <a:lvl3pPr marL="1217460" indent="0">
              <a:buNone/>
              <a:defRPr sz="2400" b="1"/>
            </a:lvl3pPr>
            <a:lvl4pPr marL="1826170" indent="0">
              <a:buNone/>
              <a:defRPr sz="2100" b="1"/>
            </a:lvl4pPr>
            <a:lvl5pPr marL="2434918" indent="0">
              <a:buNone/>
              <a:defRPr sz="2100" b="1"/>
            </a:lvl5pPr>
            <a:lvl6pPr marL="3043592" indent="0">
              <a:buNone/>
              <a:defRPr sz="2100" b="1"/>
            </a:lvl6pPr>
            <a:lvl7pPr marL="3652267" indent="0">
              <a:buNone/>
              <a:defRPr sz="2100" b="1"/>
            </a:lvl7pPr>
            <a:lvl8pPr marL="4261013" indent="0">
              <a:buNone/>
              <a:defRPr sz="2100" b="1"/>
            </a:lvl8pPr>
            <a:lvl9pPr marL="4869744" indent="0">
              <a:buNone/>
              <a:defRPr sz="2100" b="1"/>
            </a:lvl9pPr>
          </a:lstStyle>
          <a:p>
            <a:pPr lvl="0"/>
            <a:r>
              <a:rPr lang="en-GB" smtClean="0"/>
              <a:t>Click to edit Master text styles</a:t>
            </a:r>
          </a:p>
        </p:txBody>
      </p:sp>
      <p:sp>
        <p:nvSpPr>
          <p:cNvPr id="6" name="Content Placeholder 5"/>
          <p:cNvSpPr>
            <a:spLocks noGrp="1"/>
          </p:cNvSpPr>
          <p:nvPr>
            <p:ph sz="quarter" idx="4"/>
          </p:nvPr>
        </p:nvSpPr>
        <p:spPr>
          <a:xfrm>
            <a:off x="6193514"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094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10"/>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11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F3A78D-E62E-4916-8261-A432D7FF61B7}" type="slidenum">
              <a:rPr lang="en-GB">
                <a:solidFill>
                  <a:prstClr val="black">
                    <a:tint val="75000"/>
                  </a:prstClr>
                </a:solidFill>
              </a:rPr>
              <a:pPr>
                <a:defRPr/>
              </a:pPr>
              <a:t>‹#›</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Tree>
    <p:extLst>
      <p:ext uri="{BB962C8B-B14F-4D97-AF65-F5344CB8AC3E}">
        <p14:creationId xmlns:p14="http://schemas.microsoft.com/office/powerpoint/2010/main" val="42230251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4798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9881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97"/>
            <a:ext cx="4011084" cy="1162051"/>
          </a:xfrm>
        </p:spPr>
        <p:txBody>
          <a:bodyPr anchor="b"/>
          <a:lstStyle>
            <a:lvl1pPr algn="l">
              <a:defRPr sz="2700" b="1"/>
            </a:lvl1pPr>
          </a:lstStyle>
          <a:p>
            <a:r>
              <a:rPr lang="en-GB" smtClean="0"/>
              <a:t>Click to edit Master title style</a:t>
            </a:r>
            <a:endParaRPr lang="en-US"/>
          </a:p>
        </p:txBody>
      </p:sp>
      <p:sp>
        <p:nvSpPr>
          <p:cNvPr id="3" name="Content Placeholder 2"/>
          <p:cNvSpPr>
            <a:spLocks noGrp="1"/>
          </p:cNvSpPr>
          <p:nvPr>
            <p:ph idx="1"/>
          </p:nvPr>
        </p:nvSpPr>
        <p:spPr>
          <a:xfrm>
            <a:off x="4766733" y="27321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900"/>
            </a:lvl1pPr>
            <a:lvl2pPr marL="608675" indent="0">
              <a:buNone/>
              <a:defRPr sz="1600"/>
            </a:lvl2pPr>
            <a:lvl3pPr marL="1217460" indent="0">
              <a:buNone/>
              <a:defRPr sz="1300"/>
            </a:lvl3pPr>
            <a:lvl4pPr marL="1826170" indent="0">
              <a:buNone/>
              <a:defRPr sz="1200"/>
            </a:lvl4pPr>
            <a:lvl5pPr marL="2434918" indent="0">
              <a:buNone/>
              <a:defRPr sz="1200"/>
            </a:lvl5pPr>
            <a:lvl6pPr marL="3043592" indent="0">
              <a:buNone/>
              <a:defRPr sz="1200"/>
            </a:lvl6pPr>
            <a:lvl7pPr marL="3652267" indent="0">
              <a:buNone/>
              <a:defRPr sz="1200"/>
            </a:lvl7pPr>
            <a:lvl8pPr marL="4261013" indent="0">
              <a:buNone/>
              <a:defRPr sz="1200"/>
            </a:lvl8pPr>
            <a:lvl9pPr marL="4869744" indent="0">
              <a:buNone/>
              <a:defRPr sz="12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6925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49"/>
            <a:ext cx="7315200" cy="566739"/>
          </a:xfrm>
        </p:spPr>
        <p:txBody>
          <a:bodyPr anchor="b"/>
          <a:lstStyle>
            <a:lvl1pPr algn="l">
              <a:defRPr sz="2700" b="1"/>
            </a:lvl1pPr>
          </a:lstStyle>
          <a:p>
            <a:r>
              <a:rPr lang="en-GB"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675" indent="0">
              <a:buNone/>
              <a:defRPr sz="3700"/>
            </a:lvl2pPr>
            <a:lvl3pPr marL="1217460" indent="0">
              <a:buNone/>
              <a:defRPr sz="3200"/>
            </a:lvl3pPr>
            <a:lvl4pPr marL="1826170" indent="0">
              <a:buNone/>
              <a:defRPr sz="2700"/>
            </a:lvl4pPr>
            <a:lvl5pPr marL="2434918" indent="0">
              <a:buNone/>
              <a:defRPr sz="2700"/>
            </a:lvl5pPr>
            <a:lvl6pPr marL="3043592" indent="0">
              <a:buNone/>
              <a:defRPr sz="2700"/>
            </a:lvl6pPr>
            <a:lvl7pPr marL="3652267" indent="0">
              <a:buNone/>
              <a:defRPr sz="2700"/>
            </a:lvl7pPr>
            <a:lvl8pPr marL="4261013" indent="0">
              <a:buNone/>
              <a:defRPr sz="2700"/>
            </a:lvl8pPr>
            <a:lvl9pPr marL="4869744" indent="0">
              <a:buNone/>
              <a:defRPr sz="2700"/>
            </a:lvl9pPr>
          </a:lstStyle>
          <a:p>
            <a:endParaRPr lang="en-US"/>
          </a:p>
        </p:txBody>
      </p:sp>
      <p:sp>
        <p:nvSpPr>
          <p:cNvPr id="4" name="Text Placeholder 3"/>
          <p:cNvSpPr>
            <a:spLocks noGrp="1"/>
          </p:cNvSpPr>
          <p:nvPr>
            <p:ph type="body" sz="half" idx="2"/>
          </p:nvPr>
        </p:nvSpPr>
        <p:spPr>
          <a:xfrm>
            <a:off x="2389717" y="5367501"/>
            <a:ext cx="7315200" cy="804863"/>
          </a:xfrm>
        </p:spPr>
        <p:txBody>
          <a:bodyPr/>
          <a:lstStyle>
            <a:lvl1pPr marL="0" indent="0">
              <a:buNone/>
              <a:defRPr sz="1900"/>
            </a:lvl1pPr>
            <a:lvl2pPr marL="608675" indent="0">
              <a:buNone/>
              <a:defRPr sz="1600"/>
            </a:lvl2pPr>
            <a:lvl3pPr marL="1217460" indent="0">
              <a:buNone/>
              <a:defRPr sz="1300"/>
            </a:lvl3pPr>
            <a:lvl4pPr marL="1826170" indent="0">
              <a:buNone/>
              <a:defRPr sz="1200"/>
            </a:lvl4pPr>
            <a:lvl5pPr marL="2434918" indent="0">
              <a:buNone/>
              <a:defRPr sz="1200"/>
            </a:lvl5pPr>
            <a:lvl6pPr marL="3043592" indent="0">
              <a:buNone/>
              <a:defRPr sz="1200"/>
            </a:lvl6pPr>
            <a:lvl7pPr marL="3652267" indent="0">
              <a:buNone/>
              <a:defRPr sz="1200"/>
            </a:lvl7pPr>
            <a:lvl8pPr marL="4261013" indent="0">
              <a:buNone/>
              <a:defRPr sz="1200"/>
            </a:lvl8pPr>
            <a:lvl9pPr marL="4869744" indent="0">
              <a:buNone/>
              <a:defRPr sz="12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3488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604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8"/>
            <a:ext cx="27432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09600" y="274688"/>
            <a:ext cx="80264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A0B2834-E82A-A147-B2E5-5D982AF62BD8}" type="datetimeFigureOut">
              <a:rPr lang="en-US" smtClean="0">
                <a:solidFill>
                  <a:prstClr val="black">
                    <a:tint val="75000"/>
                  </a:prstClr>
                </a:solidFill>
              </a:rPr>
              <a:pPr/>
              <a:t>2/15/2023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D09696-21C3-3C46-ABB7-C63844AC28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107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61"/>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9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
        <p:nvSpPr>
          <p:cNvPr id="7" name="Slide Number Placeholder 5"/>
          <p:cNvSpPr>
            <a:spLocks noGrp="1"/>
          </p:cNvSpPr>
          <p:nvPr>
            <p:ph type="sldNum" sz="quarter" idx="12"/>
          </p:nvPr>
        </p:nvSpPr>
        <p:spPr/>
        <p:txBody>
          <a:bodyPr/>
          <a:lstStyle>
            <a:lvl1pPr>
              <a:defRPr/>
            </a:lvl1pPr>
          </a:lstStyle>
          <a:p>
            <a:pPr>
              <a:defRPr/>
            </a:pPr>
            <a:fld id="{8B3B810E-B12E-432F-8507-E66D04E2CD5A}"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109857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EEAA253-F4AB-48CB-ABAB-26AFD44E4833}"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661602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4"/>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70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7DB9A79E-95D6-4C3F-9E09-3560CFB50507}"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2456239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sz="12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
        <p:nvSpPr>
          <p:cNvPr id="5" name="Slide Number Placeholder 5"/>
          <p:cNvSpPr>
            <a:spLocks noGrp="1"/>
          </p:cNvSpPr>
          <p:nvPr>
            <p:ph type="sldNum" sz="quarter" idx="12"/>
          </p:nvPr>
        </p:nvSpPr>
        <p:spPr/>
        <p:txBody>
          <a:bodyPr/>
          <a:lstStyle>
            <a:lvl1pPr>
              <a:defRPr/>
            </a:lvl1pPr>
          </a:lstStyle>
          <a:p>
            <a:pPr>
              <a:defRPr/>
            </a:pPr>
            <a:fld id="{B0BCAEC7-E6A3-4E7D-95CE-7ED10E7B46BB}"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557414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754254"/>
            <a:ext cx="5384800" cy="210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54254"/>
            <a:ext cx="5384800" cy="210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11679"/>
            <a:ext cx="5384800" cy="210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11679"/>
            <a:ext cx="5384800" cy="210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49713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xmlns="" id="{CF8F8BDA-1A03-445B-A76B-525DE8317C18}"/>
              </a:ext>
            </a:extLst>
          </p:cNvPr>
          <p:cNvSpPr/>
          <p:nvPr/>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xmlns=""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xmlns="" id="{F7E97A50-08EF-437E-A636-931428B27154}"/>
              </a:ext>
            </a:extLst>
          </p:cNvPr>
          <p:cNvCxnSpPr/>
          <p:nvPr/>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449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4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1007873"/>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09600" y="1600206"/>
            <a:ext cx="10972800" cy="4525963"/>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GB">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A27B4A94-7A88-499E-B4AD-0F6C02610007}" type="slidenum">
              <a:rPr lang="en-GB" altLang="en-US">
                <a:solidFill>
                  <a:prstClr val="black">
                    <a:tint val="75000"/>
                  </a:prstClr>
                </a:solidFill>
              </a:rPr>
              <a:pPr/>
              <a:t>‹#›</a:t>
            </a:fld>
            <a:endParaRPr lang="en-GB" altLang="en-US">
              <a:solidFill>
                <a:prstClr val="black">
                  <a:tint val="75000"/>
                </a:prstClr>
              </a:solidFill>
            </a:endParaRPr>
          </a:p>
        </p:txBody>
      </p:sp>
    </p:spTree>
    <p:extLst>
      <p:ext uri="{BB962C8B-B14F-4D97-AF65-F5344CB8AC3E}">
        <p14:creationId xmlns:p14="http://schemas.microsoft.com/office/powerpoint/2010/main" val="237023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371600"/>
            <a:ext cx="10972800" cy="22768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63E8B91-939B-4072-B8F0-2E2ADF0857B8}" type="slidenum">
              <a:rPr lang="en-US" smtClean="0">
                <a:solidFill>
                  <a:prstClr val="black">
                    <a:tint val="75000"/>
                  </a:prstClr>
                </a:solidFill>
              </a:rPr>
              <a:pPr/>
              <a:t>‹#›</a:t>
            </a:fld>
            <a:endParaRPr lang="en-US">
              <a:solidFill>
                <a:prstClr val="black">
                  <a:tint val="75000"/>
                </a:prstClr>
              </a:solidFill>
            </a:endParaRPr>
          </a:p>
        </p:txBody>
      </p:sp>
      <p:sp>
        <p:nvSpPr>
          <p:cNvPr id="5" name="Text Placeholder 4"/>
          <p:cNvSpPr>
            <a:spLocks noGrp="1"/>
          </p:cNvSpPr>
          <p:nvPr>
            <p:ph type="body" sz="quarter" idx="13"/>
          </p:nvPr>
        </p:nvSpPr>
        <p:spPr>
          <a:xfrm>
            <a:off x="609600" y="3819144"/>
            <a:ext cx="10972800" cy="22768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0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3"/>
          <p:cNvGrpSpPr>
            <a:grpSpLocks/>
          </p:cNvGrpSpPr>
          <p:nvPr/>
        </p:nvGrpSpPr>
        <p:grpSpPr bwMode="auto">
          <a:xfrm>
            <a:off x="609600" y="433388"/>
            <a:ext cx="10972800" cy="5715000"/>
            <a:chOff x="457200" y="432707"/>
            <a:chExt cx="8229600" cy="5715000"/>
          </a:xfrm>
        </p:grpSpPr>
        <p:sp>
          <p:nvSpPr>
            <p:cNvPr id="5" name="Rectangle 1"/>
            <p:cNvSpPr>
              <a:spLocks noChangeArrowheads="1"/>
            </p:cNvSpPr>
            <p:nvPr userDrawn="1"/>
          </p:nvSpPr>
          <p:spPr bwMode="gray">
            <a:xfrm>
              <a:off x="457200" y="432707"/>
              <a:ext cx="8229600" cy="5715000"/>
            </a:xfrm>
            <a:prstGeom prst="rect">
              <a:avLst/>
            </a:prstGeom>
            <a:solidFill>
              <a:srgbClr val="C5C496"/>
            </a:solidFill>
            <a:ln>
              <a:noFill/>
            </a:ln>
          </p:spPr>
          <p:txBody>
            <a:bodyPr lIns="73152" tIns="27432" rIns="73152" bIns="9144"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eaLnBrk="1" hangingPunct="1">
                <a:lnSpc>
                  <a:spcPts val="1500"/>
                </a:lnSpc>
                <a:defRPr/>
              </a:pPr>
              <a:endParaRPr lang="en-US" altLang="en-US" sz="1800" b="1">
                <a:solidFill>
                  <a:srgbClr val="FFFFFF"/>
                </a:solidFill>
                <a:latin typeface="Calibri" pitchFamily="34" charset="0"/>
              </a:endParaRPr>
            </a:p>
          </p:txBody>
        </p:sp>
        <p:grpSp>
          <p:nvGrpSpPr>
            <p:cNvPr id="6" name="Group 10"/>
            <p:cNvGrpSpPr>
              <a:grpSpLocks noChangeAspect="1"/>
            </p:cNvGrpSpPr>
            <p:nvPr userDrawn="1"/>
          </p:nvGrpSpPr>
          <p:grpSpPr bwMode="gray">
            <a:xfrm>
              <a:off x="2521126" y="1232805"/>
              <a:ext cx="4101749" cy="4114799"/>
              <a:chOff x="3838575" y="2427288"/>
              <a:chExt cx="1997076" cy="2003426"/>
            </a:xfrm>
            <a:solidFill>
              <a:srgbClr val="D1D0AB"/>
            </a:solidFill>
          </p:grpSpPr>
          <p:sp>
            <p:nvSpPr>
              <p:cNvPr id="7" name="Freeform 6"/>
              <p:cNvSpPr>
                <a:spLocks/>
              </p:cNvSpPr>
              <p:nvPr/>
            </p:nvSpPr>
            <p:spPr bwMode="gray">
              <a:xfrm>
                <a:off x="4368800" y="2427288"/>
                <a:ext cx="1422400" cy="701675"/>
              </a:xfrm>
              <a:custGeom>
                <a:avLst/>
                <a:gdLst>
                  <a:gd name="T0" fmla="*/ 126 w 126"/>
                  <a:gd name="T1" fmla="*/ 62 h 62"/>
                  <a:gd name="T2" fmla="*/ 33 w 126"/>
                  <a:gd name="T3" fmla="*/ 52 h 62"/>
                  <a:gd name="T4" fmla="*/ 39 w 126"/>
                  <a:gd name="T5" fmla="*/ 0 h 62"/>
                  <a:gd name="T6" fmla="*/ 42 w 126"/>
                  <a:gd name="T7" fmla="*/ 0 h 62"/>
                  <a:gd name="T8" fmla="*/ 126 w 126"/>
                  <a:gd name="T9" fmla="*/ 62 h 62"/>
                </a:gdLst>
                <a:ahLst/>
                <a:cxnLst>
                  <a:cxn ang="0">
                    <a:pos x="T0" y="T1"/>
                  </a:cxn>
                  <a:cxn ang="0">
                    <a:pos x="T2" y="T3"/>
                  </a:cxn>
                  <a:cxn ang="0">
                    <a:pos x="T4" y="T5"/>
                  </a:cxn>
                  <a:cxn ang="0">
                    <a:pos x="T6" y="T7"/>
                  </a:cxn>
                  <a:cxn ang="0">
                    <a:pos x="T8" y="T9"/>
                  </a:cxn>
                </a:cxnLst>
                <a:rect l="0" t="0" r="r" b="b"/>
                <a:pathLst>
                  <a:path w="126" h="62">
                    <a:moveTo>
                      <a:pt x="126" y="62"/>
                    </a:moveTo>
                    <a:cubicBezTo>
                      <a:pt x="97" y="20"/>
                      <a:pt x="65" y="57"/>
                      <a:pt x="33" y="52"/>
                    </a:cubicBezTo>
                    <a:cubicBezTo>
                      <a:pt x="1" y="48"/>
                      <a:pt x="0" y="4"/>
                      <a:pt x="39" y="0"/>
                    </a:cubicBezTo>
                    <a:cubicBezTo>
                      <a:pt x="40" y="0"/>
                      <a:pt x="41" y="0"/>
                      <a:pt x="42" y="0"/>
                    </a:cubicBezTo>
                    <a:cubicBezTo>
                      <a:pt x="81" y="1"/>
                      <a:pt x="114" y="26"/>
                      <a:pt x="126" y="62"/>
                    </a:cubicBezTo>
                    <a:close/>
                  </a:path>
                </a:pathLst>
              </a:custGeom>
              <a:grpFill/>
              <a:ln w="3175">
                <a:noFill/>
                <a:round/>
                <a:headEnd/>
                <a:tailEnd/>
              </a:ln>
            </p:spPr>
            <p:txBody>
              <a:bodyPr/>
              <a:lstStyle/>
              <a:p>
                <a:pPr defTabSz="457200">
                  <a:defRPr/>
                </a:pPr>
                <a:endParaRPr lang="en-US" sz="1800" dirty="0">
                  <a:solidFill>
                    <a:srgbClr val="000000"/>
                  </a:solidFill>
                </a:endParaRPr>
              </a:p>
            </p:txBody>
          </p:sp>
          <p:sp>
            <p:nvSpPr>
              <p:cNvPr id="8" name="Freeform 7"/>
              <p:cNvSpPr>
                <a:spLocks noChangeAspect="1"/>
              </p:cNvSpPr>
              <p:nvPr/>
            </p:nvSpPr>
            <p:spPr bwMode="gray">
              <a:xfrm>
                <a:off x="4198938" y="3038476"/>
                <a:ext cx="1636713" cy="1392238"/>
              </a:xfrm>
              <a:custGeom>
                <a:avLst/>
                <a:gdLst>
                  <a:gd name="T0" fmla="*/ 141 w 145"/>
                  <a:gd name="T1" fmla="*/ 10 h 123"/>
                  <a:gd name="T2" fmla="*/ 145 w 145"/>
                  <a:gd name="T3" fmla="*/ 35 h 123"/>
                  <a:gd name="T4" fmla="*/ 56 w 145"/>
                  <a:gd name="T5" fmla="*/ 123 h 123"/>
                  <a:gd name="T6" fmla="*/ 0 w 145"/>
                  <a:gd name="T7" fmla="*/ 103 h 123"/>
                  <a:gd name="T8" fmla="*/ 19 w 145"/>
                  <a:gd name="T9" fmla="*/ 106 h 123"/>
                  <a:gd name="T10" fmla="*/ 141 w 145"/>
                  <a:gd name="T11" fmla="*/ 10 h 123"/>
                </a:gdLst>
                <a:ahLst/>
                <a:cxnLst>
                  <a:cxn ang="0">
                    <a:pos x="T0" y="T1"/>
                  </a:cxn>
                  <a:cxn ang="0">
                    <a:pos x="T2" y="T3"/>
                  </a:cxn>
                  <a:cxn ang="0">
                    <a:pos x="T4" y="T5"/>
                  </a:cxn>
                  <a:cxn ang="0">
                    <a:pos x="T6" y="T7"/>
                  </a:cxn>
                  <a:cxn ang="0">
                    <a:pos x="T8" y="T9"/>
                  </a:cxn>
                  <a:cxn ang="0">
                    <a:pos x="T10" y="T11"/>
                  </a:cxn>
                </a:cxnLst>
                <a:rect l="0" t="0" r="r" b="b"/>
                <a:pathLst>
                  <a:path w="145" h="123">
                    <a:moveTo>
                      <a:pt x="141" y="10"/>
                    </a:moveTo>
                    <a:cubicBezTo>
                      <a:pt x="143" y="18"/>
                      <a:pt x="145" y="26"/>
                      <a:pt x="145" y="35"/>
                    </a:cubicBezTo>
                    <a:cubicBezTo>
                      <a:pt x="145" y="84"/>
                      <a:pt x="105" y="123"/>
                      <a:pt x="56" y="123"/>
                    </a:cubicBezTo>
                    <a:cubicBezTo>
                      <a:pt x="35" y="123"/>
                      <a:pt x="15" y="115"/>
                      <a:pt x="0" y="103"/>
                    </a:cubicBezTo>
                    <a:cubicBezTo>
                      <a:pt x="6" y="105"/>
                      <a:pt x="13" y="106"/>
                      <a:pt x="19" y="106"/>
                    </a:cubicBezTo>
                    <a:cubicBezTo>
                      <a:pt x="99" y="107"/>
                      <a:pt x="65" y="0"/>
                      <a:pt x="141" y="10"/>
                    </a:cubicBezTo>
                    <a:close/>
                  </a:path>
                </a:pathLst>
              </a:custGeom>
              <a:grpFill/>
              <a:ln w="3175">
                <a:noFill/>
                <a:round/>
                <a:headEnd/>
                <a:tailEnd/>
              </a:ln>
            </p:spPr>
            <p:txBody>
              <a:bodyPr/>
              <a:lstStyle/>
              <a:p>
                <a:pPr defTabSz="457200">
                  <a:defRPr/>
                </a:pPr>
                <a:endParaRPr lang="en-US" sz="1800" dirty="0">
                  <a:solidFill>
                    <a:srgbClr val="000000"/>
                  </a:solidFill>
                </a:endParaRPr>
              </a:p>
            </p:txBody>
          </p:sp>
          <p:sp>
            <p:nvSpPr>
              <p:cNvPr id="9" name="Freeform 8"/>
              <p:cNvSpPr>
                <a:spLocks/>
              </p:cNvSpPr>
              <p:nvPr/>
            </p:nvSpPr>
            <p:spPr bwMode="gray">
              <a:xfrm>
                <a:off x="3838575" y="3309938"/>
                <a:ext cx="744538" cy="882650"/>
              </a:xfrm>
              <a:custGeom>
                <a:avLst/>
                <a:gdLst>
                  <a:gd name="T0" fmla="*/ 56 w 66"/>
                  <a:gd name="T1" fmla="*/ 71 h 78"/>
                  <a:gd name="T2" fmla="*/ 15 w 66"/>
                  <a:gd name="T3" fmla="*/ 59 h 78"/>
                  <a:gd name="T4" fmla="*/ 8 w 66"/>
                  <a:gd name="T5" fmla="*/ 48 h 78"/>
                  <a:gd name="T6" fmla="*/ 0 w 66"/>
                  <a:gd name="T7" fmla="*/ 11 h 78"/>
                  <a:gd name="T8" fmla="*/ 0 w 66"/>
                  <a:gd name="T9" fmla="*/ 0 h 78"/>
                  <a:gd name="T10" fmla="*/ 56 w 66"/>
                  <a:gd name="T11" fmla="*/ 34 h 78"/>
                  <a:gd name="T12" fmla="*/ 66 w 66"/>
                  <a:gd name="T13" fmla="*/ 53 h 78"/>
                  <a:gd name="T14" fmla="*/ 56 w 66"/>
                  <a:gd name="T15" fmla="*/ 7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78">
                    <a:moveTo>
                      <a:pt x="56" y="71"/>
                    </a:moveTo>
                    <a:cubicBezTo>
                      <a:pt x="45" y="78"/>
                      <a:pt x="27" y="76"/>
                      <a:pt x="15" y="59"/>
                    </a:cubicBezTo>
                    <a:cubicBezTo>
                      <a:pt x="12" y="56"/>
                      <a:pt x="10" y="52"/>
                      <a:pt x="8" y="48"/>
                    </a:cubicBezTo>
                    <a:cubicBezTo>
                      <a:pt x="3" y="37"/>
                      <a:pt x="0" y="24"/>
                      <a:pt x="0" y="11"/>
                    </a:cubicBezTo>
                    <a:cubicBezTo>
                      <a:pt x="0" y="7"/>
                      <a:pt x="0" y="4"/>
                      <a:pt x="0" y="0"/>
                    </a:cubicBezTo>
                    <a:cubicBezTo>
                      <a:pt x="20" y="26"/>
                      <a:pt x="42" y="25"/>
                      <a:pt x="56" y="34"/>
                    </a:cubicBezTo>
                    <a:cubicBezTo>
                      <a:pt x="62" y="38"/>
                      <a:pt x="66" y="45"/>
                      <a:pt x="66" y="53"/>
                    </a:cubicBezTo>
                    <a:cubicBezTo>
                      <a:pt x="66" y="60"/>
                      <a:pt x="62" y="68"/>
                      <a:pt x="56" y="71"/>
                    </a:cubicBezTo>
                    <a:close/>
                  </a:path>
                </a:pathLst>
              </a:custGeom>
              <a:grpFill/>
              <a:ln w="3175">
                <a:noFill/>
                <a:round/>
                <a:headEnd/>
                <a:tailEnd/>
              </a:ln>
            </p:spPr>
            <p:txBody>
              <a:bodyPr/>
              <a:lstStyle/>
              <a:p>
                <a:pPr defTabSz="457200">
                  <a:defRPr/>
                </a:pPr>
                <a:endParaRPr lang="en-US" sz="1800" dirty="0">
                  <a:solidFill>
                    <a:srgbClr val="000000"/>
                  </a:solidFill>
                </a:endParaRPr>
              </a:p>
            </p:txBody>
          </p:sp>
        </p:grpSp>
      </p:grpSp>
      <p:pic>
        <p:nvPicPr>
          <p:cNvPr id="10" name="Picture 11"/>
          <p:cNvPicPr>
            <a:picLocks noChangeAspect="1"/>
          </p:cNvPicPr>
          <p:nvPr/>
        </p:nvPicPr>
        <p:blipFill>
          <a:blip r:embed="rId2"/>
          <a:srcRect/>
          <a:stretch>
            <a:fillRect/>
          </a:stretch>
        </p:blipFill>
        <p:spPr bwMode="gray">
          <a:xfrm>
            <a:off x="609600" y="6335774"/>
            <a:ext cx="4470400" cy="346075"/>
          </a:xfrm>
          <a:prstGeom prst="rect">
            <a:avLst/>
          </a:prstGeom>
          <a:noFill/>
          <a:ln w="9525">
            <a:noFill/>
            <a:miter lim="800000"/>
            <a:headEnd/>
            <a:tailEnd/>
          </a:ln>
        </p:spPr>
      </p:pic>
      <p:grpSp>
        <p:nvGrpSpPr>
          <p:cNvPr id="11" name="Group 13"/>
          <p:cNvGrpSpPr>
            <a:grpSpLocks/>
          </p:cNvGrpSpPr>
          <p:nvPr userDrawn="1"/>
        </p:nvGrpSpPr>
        <p:grpSpPr bwMode="auto">
          <a:xfrm>
            <a:off x="609600" y="433388"/>
            <a:ext cx="10972800" cy="5715000"/>
            <a:chOff x="457200" y="432707"/>
            <a:chExt cx="8229600" cy="5715000"/>
          </a:xfrm>
        </p:grpSpPr>
        <p:sp>
          <p:nvSpPr>
            <p:cNvPr id="12" name="Rectangle 1"/>
            <p:cNvSpPr>
              <a:spLocks noChangeArrowheads="1"/>
            </p:cNvSpPr>
            <p:nvPr userDrawn="1"/>
          </p:nvSpPr>
          <p:spPr bwMode="gray">
            <a:xfrm>
              <a:off x="457200" y="432707"/>
              <a:ext cx="8229600" cy="5715000"/>
            </a:xfrm>
            <a:prstGeom prst="rect">
              <a:avLst/>
            </a:prstGeom>
            <a:solidFill>
              <a:srgbClr val="C5C496"/>
            </a:solidFill>
            <a:ln>
              <a:noFill/>
            </a:ln>
          </p:spPr>
          <p:txBody>
            <a:bodyPr lIns="73152" tIns="27432" rIns="73152" bIns="9144"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200" eaLnBrk="1" hangingPunct="1">
                <a:lnSpc>
                  <a:spcPts val="1500"/>
                </a:lnSpc>
                <a:defRPr/>
              </a:pPr>
              <a:endParaRPr lang="en-US" altLang="en-US" sz="1800" b="1">
                <a:solidFill>
                  <a:srgbClr val="FFFFFF"/>
                </a:solidFill>
                <a:latin typeface="Calibri" pitchFamily="34" charset="0"/>
              </a:endParaRPr>
            </a:p>
          </p:txBody>
        </p:sp>
        <p:grpSp>
          <p:nvGrpSpPr>
            <p:cNvPr id="13" name="Group 10"/>
            <p:cNvGrpSpPr>
              <a:grpSpLocks noChangeAspect="1"/>
            </p:cNvGrpSpPr>
            <p:nvPr userDrawn="1"/>
          </p:nvGrpSpPr>
          <p:grpSpPr bwMode="gray">
            <a:xfrm>
              <a:off x="2521126" y="1232805"/>
              <a:ext cx="4101749" cy="4114799"/>
              <a:chOff x="3838575" y="2427288"/>
              <a:chExt cx="1997076" cy="2003426"/>
            </a:xfrm>
            <a:solidFill>
              <a:srgbClr val="D1D0AB"/>
            </a:solidFill>
          </p:grpSpPr>
          <p:sp>
            <p:nvSpPr>
              <p:cNvPr id="14" name="Freeform 13"/>
              <p:cNvSpPr>
                <a:spLocks/>
              </p:cNvSpPr>
              <p:nvPr/>
            </p:nvSpPr>
            <p:spPr bwMode="gray">
              <a:xfrm>
                <a:off x="4368800" y="2427288"/>
                <a:ext cx="1422400" cy="701675"/>
              </a:xfrm>
              <a:custGeom>
                <a:avLst/>
                <a:gdLst>
                  <a:gd name="T0" fmla="*/ 126 w 126"/>
                  <a:gd name="T1" fmla="*/ 62 h 62"/>
                  <a:gd name="T2" fmla="*/ 33 w 126"/>
                  <a:gd name="T3" fmla="*/ 52 h 62"/>
                  <a:gd name="T4" fmla="*/ 39 w 126"/>
                  <a:gd name="T5" fmla="*/ 0 h 62"/>
                  <a:gd name="T6" fmla="*/ 42 w 126"/>
                  <a:gd name="T7" fmla="*/ 0 h 62"/>
                  <a:gd name="T8" fmla="*/ 126 w 126"/>
                  <a:gd name="T9" fmla="*/ 62 h 62"/>
                </a:gdLst>
                <a:ahLst/>
                <a:cxnLst>
                  <a:cxn ang="0">
                    <a:pos x="T0" y="T1"/>
                  </a:cxn>
                  <a:cxn ang="0">
                    <a:pos x="T2" y="T3"/>
                  </a:cxn>
                  <a:cxn ang="0">
                    <a:pos x="T4" y="T5"/>
                  </a:cxn>
                  <a:cxn ang="0">
                    <a:pos x="T6" y="T7"/>
                  </a:cxn>
                  <a:cxn ang="0">
                    <a:pos x="T8" y="T9"/>
                  </a:cxn>
                </a:cxnLst>
                <a:rect l="0" t="0" r="r" b="b"/>
                <a:pathLst>
                  <a:path w="126" h="62">
                    <a:moveTo>
                      <a:pt x="126" y="62"/>
                    </a:moveTo>
                    <a:cubicBezTo>
                      <a:pt x="97" y="20"/>
                      <a:pt x="65" y="57"/>
                      <a:pt x="33" y="52"/>
                    </a:cubicBezTo>
                    <a:cubicBezTo>
                      <a:pt x="1" y="48"/>
                      <a:pt x="0" y="4"/>
                      <a:pt x="39" y="0"/>
                    </a:cubicBezTo>
                    <a:cubicBezTo>
                      <a:pt x="40" y="0"/>
                      <a:pt x="41" y="0"/>
                      <a:pt x="42" y="0"/>
                    </a:cubicBezTo>
                    <a:cubicBezTo>
                      <a:pt x="81" y="1"/>
                      <a:pt x="114" y="26"/>
                      <a:pt x="126" y="62"/>
                    </a:cubicBezTo>
                    <a:close/>
                  </a:path>
                </a:pathLst>
              </a:custGeom>
              <a:grpFill/>
              <a:ln w="3175">
                <a:noFill/>
                <a:round/>
                <a:headEnd/>
                <a:tailEnd/>
              </a:ln>
            </p:spPr>
            <p:txBody>
              <a:bodyPr/>
              <a:lstStyle/>
              <a:p>
                <a:pPr defTabSz="457200">
                  <a:defRPr/>
                </a:pPr>
                <a:endParaRPr lang="en-US" sz="1800" dirty="0">
                  <a:solidFill>
                    <a:srgbClr val="000000"/>
                  </a:solidFill>
                </a:endParaRPr>
              </a:p>
            </p:txBody>
          </p:sp>
          <p:sp>
            <p:nvSpPr>
              <p:cNvPr id="15" name="Freeform 14"/>
              <p:cNvSpPr>
                <a:spLocks noChangeAspect="1"/>
              </p:cNvSpPr>
              <p:nvPr/>
            </p:nvSpPr>
            <p:spPr bwMode="gray">
              <a:xfrm>
                <a:off x="4198938" y="3038476"/>
                <a:ext cx="1636713" cy="1392238"/>
              </a:xfrm>
              <a:custGeom>
                <a:avLst/>
                <a:gdLst>
                  <a:gd name="T0" fmla="*/ 141 w 145"/>
                  <a:gd name="T1" fmla="*/ 10 h 123"/>
                  <a:gd name="T2" fmla="*/ 145 w 145"/>
                  <a:gd name="T3" fmla="*/ 35 h 123"/>
                  <a:gd name="T4" fmla="*/ 56 w 145"/>
                  <a:gd name="T5" fmla="*/ 123 h 123"/>
                  <a:gd name="T6" fmla="*/ 0 w 145"/>
                  <a:gd name="T7" fmla="*/ 103 h 123"/>
                  <a:gd name="T8" fmla="*/ 19 w 145"/>
                  <a:gd name="T9" fmla="*/ 106 h 123"/>
                  <a:gd name="T10" fmla="*/ 141 w 145"/>
                  <a:gd name="T11" fmla="*/ 10 h 123"/>
                </a:gdLst>
                <a:ahLst/>
                <a:cxnLst>
                  <a:cxn ang="0">
                    <a:pos x="T0" y="T1"/>
                  </a:cxn>
                  <a:cxn ang="0">
                    <a:pos x="T2" y="T3"/>
                  </a:cxn>
                  <a:cxn ang="0">
                    <a:pos x="T4" y="T5"/>
                  </a:cxn>
                  <a:cxn ang="0">
                    <a:pos x="T6" y="T7"/>
                  </a:cxn>
                  <a:cxn ang="0">
                    <a:pos x="T8" y="T9"/>
                  </a:cxn>
                  <a:cxn ang="0">
                    <a:pos x="T10" y="T11"/>
                  </a:cxn>
                </a:cxnLst>
                <a:rect l="0" t="0" r="r" b="b"/>
                <a:pathLst>
                  <a:path w="145" h="123">
                    <a:moveTo>
                      <a:pt x="141" y="10"/>
                    </a:moveTo>
                    <a:cubicBezTo>
                      <a:pt x="143" y="18"/>
                      <a:pt x="145" y="26"/>
                      <a:pt x="145" y="35"/>
                    </a:cubicBezTo>
                    <a:cubicBezTo>
                      <a:pt x="145" y="84"/>
                      <a:pt x="105" y="123"/>
                      <a:pt x="56" y="123"/>
                    </a:cubicBezTo>
                    <a:cubicBezTo>
                      <a:pt x="35" y="123"/>
                      <a:pt x="15" y="115"/>
                      <a:pt x="0" y="103"/>
                    </a:cubicBezTo>
                    <a:cubicBezTo>
                      <a:pt x="6" y="105"/>
                      <a:pt x="13" y="106"/>
                      <a:pt x="19" y="106"/>
                    </a:cubicBezTo>
                    <a:cubicBezTo>
                      <a:pt x="99" y="107"/>
                      <a:pt x="65" y="0"/>
                      <a:pt x="141" y="10"/>
                    </a:cubicBezTo>
                    <a:close/>
                  </a:path>
                </a:pathLst>
              </a:custGeom>
              <a:grpFill/>
              <a:ln w="3175">
                <a:noFill/>
                <a:round/>
                <a:headEnd/>
                <a:tailEnd/>
              </a:ln>
            </p:spPr>
            <p:txBody>
              <a:bodyPr/>
              <a:lstStyle/>
              <a:p>
                <a:pPr defTabSz="457200">
                  <a:defRPr/>
                </a:pPr>
                <a:endParaRPr lang="en-US" sz="1800" dirty="0">
                  <a:solidFill>
                    <a:srgbClr val="000000"/>
                  </a:solidFill>
                </a:endParaRPr>
              </a:p>
            </p:txBody>
          </p:sp>
          <p:sp>
            <p:nvSpPr>
              <p:cNvPr id="16" name="Freeform 15"/>
              <p:cNvSpPr>
                <a:spLocks/>
              </p:cNvSpPr>
              <p:nvPr/>
            </p:nvSpPr>
            <p:spPr bwMode="gray">
              <a:xfrm>
                <a:off x="3838575" y="3309938"/>
                <a:ext cx="744538" cy="882650"/>
              </a:xfrm>
              <a:custGeom>
                <a:avLst/>
                <a:gdLst>
                  <a:gd name="T0" fmla="*/ 56 w 66"/>
                  <a:gd name="T1" fmla="*/ 71 h 78"/>
                  <a:gd name="T2" fmla="*/ 15 w 66"/>
                  <a:gd name="T3" fmla="*/ 59 h 78"/>
                  <a:gd name="T4" fmla="*/ 8 w 66"/>
                  <a:gd name="T5" fmla="*/ 48 h 78"/>
                  <a:gd name="T6" fmla="*/ 0 w 66"/>
                  <a:gd name="T7" fmla="*/ 11 h 78"/>
                  <a:gd name="T8" fmla="*/ 0 w 66"/>
                  <a:gd name="T9" fmla="*/ 0 h 78"/>
                  <a:gd name="T10" fmla="*/ 56 w 66"/>
                  <a:gd name="T11" fmla="*/ 34 h 78"/>
                  <a:gd name="T12" fmla="*/ 66 w 66"/>
                  <a:gd name="T13" fmla="*/ 53 h 78"/>
                  <a:gd name="T14" fmla="*/ 56 w 66"/>
                  <a:gd name="T15" fmla="*/ 7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78">
                    <a:moveTo>
                      <a:pt x="56" y="71"/>
                    </a:moveTo>
                    <a:cubicBezTo>
                      <a:pt x="45" y="78"/>
                      <a:pt x="27" y="76"/>
                      <a:pt x="15" y="59"/>
                    </a:cubicBezTo>
                    <a:cubicBezTo>
                      <a:pt x="12" y="56"/>
                      <a:pt x="10" y="52"/>
                      <a:pt x="8" y="48"/>
                    </a:cubicBezTo>
                    <a:cubicBezTo>
                      <a:pt x="3" y="37"/>
                      <a:pt x="0" y="24"/>
                      <a:pt x="0" y="11"/>
                    </a:cubicBezTo>
                    <a:cubicBezTo>
                      <a:pt x="0" y="7"/>
                      <a:pt x="0" y="4"/>
                      <a:pt x="0" y="0"/>
                    </a:cubicBezTo>
                    <a:cubicBezTo>
                      <a:pt x="20" y="26"/>
                      <a:pt x="42" y="25"/>
                      <a:pt x="56" y="34"/>
                    </a:cubicBezTo>
                    <a:cubicBezTo>
                      <a:pt x="62" y="38"/>
                      <a:pt x="66" y="45"/>
                      <a:pt x="66" y="53"/>
                    </a:cubicBezTo>
                    <a:cubicBezTo>
                      <a:pt x="66" y="60"/>
                      <a:pt x="62" y="68"/>
                      <a:pt x="56" y="71"/>
                    </a:cubicBezTo>
                    <a:close/>
                  </a:path>
                </a:pathLst>
              </a:custGeom>
              <a:grpFill/>
              <a:ln w="3175">
                <a:noFill/>
                <a:round/>
                <a:headEnd/>
                <a:tailEnd/>
              </a:ln>
            </p:spPr>
            <p:txBody>
              <a:bodyPr/>
              <a:lstStyle/>
              <a:p>
                <a:pPr defTabSz="457200">
                  <a:defRPr/>
                </a:pPr>
                <a:endParaRPr lang="en-US" sz="1800" dirty="0">
                  <a:solidFill>
                    <a:srgbClr val="000000"/>
                  </a:solidFill>
                </a:endParaRPr>
              </a:p>
            </p:txBody>
          </p:sp>
        </p:grpSp>
      </p:grpSp>
      <p:sp>
        <p:nvSpPr>
          <p:cNvPr id="95234" name="Rectangle 2"/>
          <p:cNvSpPr>
            <a:spLocks noGrp="1" noChangeArrowheads="1"/>
          </p:cNvSpPr>
          <p:nvPr>
            <p:ph type="ctrTitle"/>
          </p:nvPr>
        </p:nvSpPr>
        <p:spPr bwMode="gray">
          <a:xfrm>
            <a:off x="1562100" y="1591643"/>
            <a:ext cx="9067800" cy="1946275"/>
          </a:xfrm>
        </p:spPr>
        <p:txBody>
          <a:bodyPr/>
          <a:lstStyle>
            <a:lvl1pPr algn="ctr">
              <a:defRPr sz="4400">
                <a:solidFill>
                  <a:schemeClr val="bg1"/>
                </a:solidFill>
              </a:defRPr>
            </a:lvl1pPr>
          </a:lstStyle>
          <a:p>
            <a:r>
              <a:rPr lang="en-US"/>
              <a:t>Click to edit Master title style</a:t>
            </a:r>
            <a:endParaRPr lang="en-US" dirty="0"/>
          </a:p>
        </p:txBody>
      </p:sp>
      <p:sp>
        <p:nvSpPr>
          <p:cNvPr id="95235" name="Rectangle 3"/>
          <p:cNvSpPr>
            <a:spLocks noGrp="1" noChangeArrowheads="1"/>
          </p:cNvSpPr>
          <p:nvPr>
            <p:ph type="subTitle" idx="1"/>
          </p:nvPr>
        </p:nvSpPr>
        <p:spPr bwMode="gray">
          <a:xfrm>
            <a:off x="1562100" y="4184650"/>
            <a:ext cx="9067800" cy="1454150"/>
          </a:xfrm>
        </p:spPr>
        <p:txBody>
          <a:bodyPr/>
          <a:lstStyle>
            <a:lvl1pPr marL="0" indent="0" algn="ctr">
              <a:buFont typeface="Trebuchet MS" pitchFamily="34" charset="0"/>
              <a:buNone/>
              <a:defRPr/>
            </a:lvl1pPr>
          </a:lstStyle>
          <a:p>
            <a:r>
              <a:rPr lang="en-US"/>
              <a:t>Click to edit Master subtitle style</a:t>
            </a:r>
            <a:endParaRPr lang="en-US" dirty="0"/>
          </a:p>
        </p:txBody>
      </p:sp>
    </p:spTree>
    <p:extLst>
      <p:ext uri="{BB962C8B-B14F-4D97-AF65-F5344CB8AC3E}">
        <p14:creationId xmlns:p14="http://schemas.microsoft.com/office/powerpoint/2010/main" val="94363719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600661" y="1047751"/>
            <a:ext cx="11007680" cy="4793419"/>
          </a:xfrm>
        </p:spPr>
        <p:txBody>
          <a:bodyPr/>
          <a:lstStyle>
            <a:lvl1pPr marL="266700" indent="-266700">
              <a:defRPr/>
            </a:lvl1pPr>
            <a:lvl2pPr marL="630238" indent="-287338">
              <a:spcBef>
                <a:spcPts val="400"/>
              </a:spcBef>
              <a:defRPr sz="2000"/>
            </a:lvl2pPr>
            <a:lvl3pPr marL="896938" indent="-211138">
              <a:defRPr sz="1800"/>
            </a:lvl3pPr>
            <a:lvl4pPr marL="1077913" indent="-180975">
              <a:defRPr sz="1600"/>
            </a:lvl4pPr>
            <a:lvl5pPr marL="1258888" indent="-180975">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41825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590551" y="1243013"/>
            <a:ext cx="5348816" cy="4606925"/>
          </a:xfrm>
        </p:spPr>
        <p:txBody>
          <a:bodyPr/>
          <a:lstStyle>
            <a:lvl1pPr marL="266700" indent="-266700">
              <a:defRPr/>
            </a:lvl1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6228460" y="1241873"/>
            <a:ext cx="5348816" cy="4606925"/>
          </a:xfrm>
        </p:spPr>
        <p:txBody>
          <a:bodyPr/>
          <a:lstStyle>
            <a:lvl1pPr marL="266700" indent="-266700">
              <a:defRPr/>
            </a:lvl1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168143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old First Leve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97196" y="1242182"/>
            <a:ext cx="10985205" cy="4598987"/>
          </a:xfrm>
        </p:spPr>
        <p:txBody>
          <a:bodyPr/>
          <a:lstStyle>
            <a:lvl1pPr marL="0" indent="0">
              <a:spcBef>
                <a:spcPts val="1800"/>
              </a:spcBef>
              <a:buNone/>
              <a:defRPr sz="2200" b="1"/>
            </a:lvl1pPr>
            <a:lvl2pPr marL="171450" indent="-171450">
              <a:buClr>
                <a:schemeClr val="bg2"/>
              </a:buClr>
              <a:defRPr sz="1800"/>
            </a:lvl2pPr>
            <a:lvl3pPr marL="449263" indent="-182563">
              <a:buClr>
                <a:schemeClr val="accent1"/>
              </a:buClr>
              <a:defRPr sz="1600"/>
            </a:lvl3pPr>
            <a:lvl4pPr marL="719138" indent="-171450">
              <a:buClr>
                <a:schemeClr val="tx2"/>
              </a:buClr>
              <a:defRPr sz="1400"/>
            </a:lvl4pPr>
            <a:lvl5pPr marL="896938" indent="-138113">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72691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785386"/>
            <a:ext cx="10363200" cy="1362075"/>
          </a:xfrm>
        </p:spPr>
        <p:txBody>
          <a:bodyPr/>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14400" y="4253881"/>
            <a:ext cx="10363200" cy="922337"/>
          </a:xfrm>
        </p:spPr>
        <p:txBody>
          <a:bodyPr/>
          <a:lstStyle>
            <a:lvl1pPr marL="0" indent="0" algn="ctr">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0258962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1372486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With Foot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5"/>
          <p:cNvSpPr>
            <a:spLocks noGrp="1"/>
          </p:cNvSpPr>
          <p:nvPr>
            <p:ph type="body" sz="quarter" idx="11"/>
          </p:nvPr>
        </p:nvSpPr>
        <p:spPr>
          <a:xfrm>
            <a:off x="602602" y="5988730"/>
            <a:ext cx="11059583" cy="132087"/>
          </a:xfrm>
        </p:spPr>
        <p:txBody>
          <a:bodyPr anchor="b">
            <a:spAutoFit/>
          </a:bodyPr>
          <a:lstStyle>
            <a:lvl1pPr marL="0" indent="0">
              <a:lnSpc>
                <a:spcPct val="83000"/>
              </a:lnSpc>
              <a:spcBef>
                <a:spcPts val="300"/>
              </a:spcBef>
              <a:buNone/>
              <a:tabLst>
                <a:tab pos="60325" algn="l"/>
              </a:tabLst>
              <a:defRPr sz="1000">
                <a:solidFill>
                  <a:schemeClr val="tx1">
                    <a:lumMod val="65000"/>
                    <a:lumOff val="35000"/>
                  </a:schemeClr>
                </a:solidFill>
              </a:defRPr>
            </a:lvl1pPr>
          </a:lstStyle>
          <a:p>
            <a:pPr lvl="0"/>
            <a:r>
              <a:rPr lang="en-US"/>
              <a:t>Click to edit Master text styles</a:t>
            </a:r>
          </a:p>
        </p:txBody>
      </p:sp>
    </p:spTree>
    <p:extLst>
      <p:ext uri="{BB962C8B-B14F-4D97-AF65-F5344CB8AC3E}">
        <p14:creationId xmlns:p14="http://schemas.microsoft.com/office/powerpoint/2010/main" val="42071737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030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8165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90592" y="0"/>
            <a:ext cx="10991849" cy="808038"/>
          </a:xfrm>
        </p:spPr>
        <p:txBody>
          <a:bodyPr/>
          <a:lstStyle/>
          <a:p>
            <a:r>
              <a:rPr lang="en-US"/>
              <a:t>Click to edit Master title style</a:t>
            </a:r>
          </a:p>
        </p:txBody>
      </p:sp>
      <p:sp>
        <p:nvSpPr>
          <p:cNvPr id="3" name="Content Placeholder 2"/>
          <p:cNvSpPr>
            <a:spLocks noGrp="1"/>
          </p:cNvSpPr>
          <p:nvPr>
            <p:ph sz="half" idx="1"/>
          </p:nvPr>
        </p:nvSpPr>
        <p:spPr>
          <a:xfrm>
            <a:off x="601133" y="1241425"/>
            <a:ext cx="5403851"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8225" y="1241425"/>
            <a:ext cx="5405967" cy="45989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586195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cientific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9656" y="994302"/>
            <a:ext cx="10363200" cy="319596"/>
          </a:xfrm>
        </p:spPr>
        <p:txBody>
          <a:bodyPr vert="horz" lIns="0" tIns="0" rIns="0" bIns="0" rtlCol="0" anchor="ctr">
            <a:normAutofit/>
          </a:bodyPr>
          <a:lstStyle>
            <a:lvl1pPr algn="ctr">
              <a:defRPr lang="en-US" sz="1800" dirty="0"/>
            </a:lvl1pPr>
          </a:lstStyle>
          <a:p>
            <a:pPr lvl="0"/>
            <a:r>
              <a:rPr lang="en-US"/>
              <a:t>Click to edit Master title style</a:t>
            </a:r>
            <a:endParaRPr lang="en-US" dirty="0"/>
          </a:p>
        </p:txBody>
      </p:sp>
      <p:sp>
        <p:nvSpPr>
          <p:cNvPr id="3" name="Subtitle 2"/>
          <p:cNvSpPr>
            <a:spLocks noGrp="1"/>
          </p:cNvSpPr>
          <p:nvPr>
            <p:ph type="subTitle" idx="1"/>
          </p:nvPr>
        </p:nvSpPr>
        <p:spPr>
          <a:xfrm>
            <a:off x="919656" y="1572526"/>
            <a:ext cx="10363200" cy="2603152"/>
          </a:xfrm>
        </p:spPr>
        <p:txBody>
          <a:bodyPr wrap="square">
            <a:normAutofit/>
          </a:bodyPr>
          <a:lstStyle>
            <a:lvl1pPr marL="0" indent="0" algn="ctr">
              <a:buNone/>
              <a:defRPr sz="3200" b="1">
                <a:solidFill>
                  <a:srgbClr val="1EA9D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Line 13"/>
          <p:cNvSpPr>
            <a:spLocks noChangeShapeType="1"/>
          </p:cNvSpPr>
          <p:nvPr userDrawn="1"/>
        </p:nvSpPr>
        <p:spPr bwMode="auto">
          <a:xfrm flipH="1">
            <a:off x="2504616" y="1362075"/>
            <a:ext cx="7193280" cy="0"/>
          </a:xfrm>
          <a:prstGeom prst="line">
            <a:avLst/>
          </a:prstGeom>
          <a:noFill/>
          <a:ln w="6350" cap="flat">
            <a:solidFill>
              <a:srgbClr val="262626"/>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200"/>
            <a:endParaRPr lang="en-US" sz="1800" dirty="0">
              <a:solidFill>
                <a:srgbClr val="4C4C4C"/>
              </a:solidFill>
            </a:endParaRPr>
          </a:p>
        </p:txBody>
      </p:sp>
      <p:sp>
        <p:nvSpPr>
          <p:cNvPr id="11" name="Text Placeholder 10"/>
          <p:cNvSpPr>
            <a:spLocks noGrp="1"/>
          </p:cNvSpPr>
          <p:nvPr>
            <p:ph type="body" sz="quarter" idx="13"/>
          </p:nvPr>
        </p:nvSpPr>
        <p:spPr>
          <a:xfrm>
            <a:off x="919656" y="4202280"/>
            <a:ext cx="10363200" cy="548640"/>
          </a:xfrm>
        </p:spPr>
        <p:txBody>
          <a:bodyPr>
            <a:normAutofit/>
          </a:bodyPr>
          <a:lstStyle>
            <a:lvl1pPr marL="0" indent="0" algn="ctr">
              <a:buNone/>
              <a:defRPr sz="1600">
                <a:solidFill>
                  <a:schemeClr val="tx1"/>
                </a:solidFill>
              </a:defRPr>
            </a:lvl1pPr>
            <a:lvl2pPr marL="406400" indent="0" algn="ctr">
              <a:buNone/>
              <a:defRPr/>
            </a:lvl2pPr>
            <a:lvl3pPr marL="635000" indent="0" algn="ctr">
              <a:buNone/>
              <a:defRPr/>
            </a:lvl3pPr>
            <a:lvl4pPr marL="850900" indent="0" algn="ctr">
              <a:buNone/>
              <a:defRPr/>
            </a:lvl4pPr>
            <a:lvl5pPr marL="1028700" indent="0" algn="ctr">
              <a:buNone/>
              <a:defRPr/>
            </a:lvl5pPr>
          </a:lstStyle>
          <a:p>
            <a:pPr lvl="0"/>
            <a:r>
              <a:rPr lang="en-US"/>
              <a:t>Edit Master text styles</a:t>
            </a:r>
          </a:p>
        </p:txBody>
      </p:sp>
      <p:sp>
        <p:nvSpPr>
          <p:cNvPr id="14" name="Text Placeholder 13"/>
          <p:cNvSpPr>
            <a:spLocks noGrp="1"/>
          </p:cNvSpPr>
          <p:nvPr>
            <p:ph type="body" sz="quarter" idx="14"/>
          </p:nvPr>
        </p:nvSpPr>
        <p:spPr>
          <a:xfrm>
            <a:off x="919656" y="4774713"/>
            <a:ext cx="10363200" cy="1005840"/>
          </a:xfrm>
        </p:spPr>
        <p:txBody>
          <a:bodyPr wrap="square">
            <a:normAutofit/>
          </a:bodyPr>
          <a:lstStyle>
            <a:lvl1pPr marL="0" indent="0" algn="ctr">
              <a:buNone/>
              <a:defRPr sz="1100"/>
            </a:lvl1pPr>
            <a:lvl2pPr marL="406400" indent="0" algn="ctr">
              <a:buNone/>
              <a:defRPr/>
            </a:lvl2pPr>
            <a:lvl3pPr marL="635000" indent="0" algn="ctr">
              <a:buNone/>
              <a:defRPr/>
            </a:lvl3pPr>
            <a:lvl4pPr marL="850900" indent="0" algn="ctr">
              <a:buNone/>
              <a:defRPr/>
            </a:lvl4pPr>
            <a:lvl5pPr marL="1028700" indent="0" algn="ctr">
              <a:buNone/>
              <a:defRPr/>
            </a:lvl5pPr>
          </a:lstStyle>
          <a:p>
            <a:pPr lvl="0"/>
            <a:r>
              <a:rPr lang="en-US"/>
              <a:t>Edit Master text styles</a:t>
            </a:r>
          </a:p>
        </p:txBody>
      </p:sp>
      <p:sp>
        <p:nvSpPr>
          <p:cNvPr id="9" name="Footer Placeholder 4"/>
          <p:cNvSpPr>
            <a:spLocks noGrp="1"/>
          </p:cNvSpPr>
          <p:nvPr>
            <p:ph type="ftr" sz="quarter" idx="3"/>
          </p:nvPr>
        </p:nvSpPr>
        <p:spPr>
          <a:xfrm>
            <a:off x="2422144" y="6660307"/>
            <a:ext cx="7331456" cy="138499"/>
          </a:xfrm>
          <a:prstGeom prst="rect">
            <a:avLst/>
          </a:prstGeom>
        </p:spPr>
        <p:txBody>
          <a:bodyPr vert="horz" wrap="square" lIns="0" tIns="0" rIns="0" bIns="0" rtlCol="0" anchor="ctr" anchorCtr="0">
            <a:spAutoFit/>
          </a:bodyPr>
          <a:lstStyle>
            <a:lvl1pPr algn="ctr">
              <a:defRPr sz="900">
                <a:solidFill>
                  <a:schemeClr val="tx1"/>
                </a:solidFill>
              </a:defRPr>
            </a:lvl1p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10" name="Rectangle 9"/>
          <p:cNvSpPr/>
          <p:nvPr userDrawn="1"/>
        </p:nvSpPr>
        <p:spPr>
          <a:xfrm>
            <a:off x="0" y="0"/>
            <a:ext cx="231648" cy="6858000"/>
          </a:xfrm>
          <a:prstGeom prst="rect">
            <a:avLst/>
          </a:prstGeom>
          <a:gradFill>
            <a:gsLst>
              <a:gs pos="53000">
                <a:srgbClr val="1067AB"/>
              </a:gs>
              <a:gs pos="18000">
                <a:srgbClr val="1EA9DB"/>
              </a:gs>
              <a:gs pos="85000">
                <a:srgbClr val="2226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srgbClr val="FFFFFF"/>
              </a:solidFill>
            </a:endParaRPr>
          </a:p>
        </p:txBody>
      </p:sp>
    </p:spTree>
    <p:extLst>
      <p:ext uri="{BB962C8B-B14F-4D97-AF65-F5344CB8AC3E}">
        <p14:creationId xmlns:p14="http://schemas.microsoft.com/office/powerpoint/2010/main" val="372576009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 Alternat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49867" y="2888881"/>
            <a:ext cx="10363200" cy="541337"/>
          </a:xfrm>
        </p:spPr>
        <p:txBody>
          <a:bodyPr anchor="b">
            <a:normAutofit/>
          </a:bodyPr>
          <a:lstStyle>
            <a:lvl1pPr algn="ctr">
              <a:defRPr sz="32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49867" y="3567564"/>
            <a:ext cx="10363200" cy="1371600"/>
          </a:xfrm>
        </p:spPr>
        <p:txBody>
          <a:bodyPr wrap="square">
            <a:normAutofit/>
          </a:bodyPr>
          <a:lstStyle>
            <a:lvl1pPr marL="0" indent="0" algn="ctr">
              <a:buNone/>
              <a:defRPr sz="2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Line 13"/>
          <p:cNvSpPr>
            <a:spLocks noChangeShapeType="1"/>
          </p:cNvSpPr>
          <p:nvPr userDrawn="1"/>
        </p:nvSpPr>
        <p:spPr bwMode="auto">
          <a:xfrm flipH="1">
            <a:off x="2634827" y="3429000"/>
            <a:ext cx="7193280" cy="0"/>
          </a:xfrm>
          <a:prstGeom prst="line">
            <a:avLst/>
          </a:prstGeom>
          <a:noFill/>
          <a:ln w="6350" cap="flat">
            <a:solidFill>
              <a:srgbClr val="262626"/>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200"/>
            <a:endParaRPr lang="en-US" sz="1800" dirty="0">
              <a:solidFill>
                <a:srgbClr val="4C4C4C"/>
              </a:solidFill>
            </a:endParaRPr>
          </a:p>
        </p:txBody>
      </p:sp>
      <p:sp>
        <p:nvSpPr>
          <p:cNvPr id="9" name="Footer Placeholder 4"/>
          <p:cNvSpPr>
            <a:spLocks noGrp="1"/>
          </p:cNvSpPr>
          <p:nvPr>
            <p:ph type="ftr" sz="quarter" idx="3"/>
          </p:nvPr>
        </p:nvSpPr>
        <p:spPr>
          <a:xfrm>
            <a:off x="2422144" y="6660307"/>
            <a:ext cx="7331456" cy="138499"/>
          </a:xfrm>
          <a:prstGeom prst="rect">
            <a:avLst/>
          </a:prstGeom>
        </p:spPr>
        <p:txBody>
          <a:bodyPr vert="horz" wrap="square" lIns="0" tIns="0" rIns="0" bIns="0" rtlCol="0" anchor="ctr" anchorCtr="0">
            <a:spAutoFit/>
          </a:bodyPr>
          <a:lstStyle>
            <a:lvl1pPr algn="ctr">
              <a:defRPr sz="900">
                <a:solidFill>
                  <a:schemeClr val="tx1"/>
                </a:solidFill>
              </a:defRPr>
            </a:lvl1p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10" name="Rectangle 9"/>
          <p:cNvSpPr/>
          <p:nvPr userDrawn="1"/>
        </p:nvSpPr>
        <p:spPr>
          <a:xfrm>
            <a:off x="0" y="0"/>
            <a:ext cx="231648" cy="6858000"/>
          </a:xfrm>
          <a:prstGeom prst="rect">
            <a:avLst/>
          </a:prstGeom>
          <a:gradFill>
            <a:gsLst>
              <a:gs pos="53000">
                <a:srgbClr val="1067AB"/>
              </a:gs>
              <a:gs pos="18000">
                <a:srgbClr val="1EA9DB"/>
              </a:gs>
              <a:gs pos="85000">
                <a:srgbClr val="2226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srgbClr val="FFFFFF"/>
              </a:solidFill>
            </a:endParaRPr>
          </a:p>
        </p:txBody>
      </p:sp>
    </p:spTree>
    <p:extLst>
      <p:ext uri="{BB962C8B-B14F-4D97-AF65-F5344CB8AC3E}">
        <p14:creationId xmlns:p14="http://schemas.microsoft.com/office/powerpoint/2010/main" val="131616108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1049867" y="2888881"/>
            <a:ext cx="10363200" cy="541337"/>
          </a:xfrm>
        </p:spPr>
        <p:txBody>
          <a:bodyPr anchor="b">
            <a:normAutofit/>
          </a:bodyPr>
          <a:lstStyle>
            <a:lvl1pPr algn="ctr">
              <a:defRPr sz="3200" b="1">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049867" y="3567564"/>
            <a:ext cx="10363200" cy="1371600"/>
          </a:xfrm>
        </p:spPr>
        <p:txBody>
          <a:bodyPr vert="horz" lIns="91440" tIns="45720" rIns="91440" bIns="45720" rtlCol="0">
            <a:normAutofit/>
          </a:bodyPr>
          <a:lstStyle>
            <a:lvl1pPr marL="0" indent="0" algn="ctr">
              <a:buNone/>
              <a:defRPr lang="en-US" sz="1600" dirty="0">
                <a:solidFill>
                  <a:schemeClr val="tx1"/>
                </a:solidFill>
              </a:defRPr>
            </a:lvl1pPr>
          </a:lstStyle>
          <a:p>
            <a:pPr marL="177800" lvl="0" indent="-177800" algn="ctr"/>
            <a:r>
              <a:rPr lang="en-US"/>
              <a:t>Click to edit Master subtitle style</a:t>
            </a:r>
            <a:endParaRPr lang="en-US" dirty="0"/>
          </a:p>
        </p:txBody>
      </p:sp>
      <p:sp>
        <p:nvSpPr>
          <p:cNvPr id="7" name="Line 13"/>
          <p:cNvSpPr>
            <a:spLocks noChangeShapeType="1"/>
          </p:cNvSpPr>
          <p:nvPr userDrawn="1"/>
        </p:nvSpPr>
        <p:spPr bwMode="auto">
          <a:xfrm flipH="1">
            <a:off x="2634827" y="3429000"/>
            <a:ext cx="7193280" cy="0"/>
          </a:xfrm>
          <a:prstGeom prst="line">
            <a:avLst/>
          </a:prstGeom>
          <a:noFill/>
          <a:ln w="6350" cap="flat">
            <a:solidFill>
              <a:srgbClr val="262626"/>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200"/>
            <a:endParaRPr lang="en-US" sz="1800" dirty="0">
              <a:solidFill>
                <a:srgbClr val="4C4C4C"/>
              </a:solidFill>
            </a:endParaRPr>
          </a:p>
        </p:txBody>
      </p:sp>
      <p:sp>
        <p:nvSpPr>
          <p:cNvPr id="9" name="Footer Placeholder 4"/>
          <p:cNvSpPr>
            <a:spLocks noGrp="1"/>
          </p:cNvSpPr>
          <p:nvPr>
            <p:ph type="ftr" sz="quarter" idx="3"/>
          </p:nvPr>
        </p:nvSpPr>
        <p:spPr>
          <a:xfrm>
            <a:off x="2422144" y="6660307"/>
            <a:ext cx="7331456" cy="138499"/>
          </a:xfrm>
          <a:prstGeom prst="rect">
            <a:avLst/>
          </a:prstGeom>
        </p:spPr>
        <p:txBody>
          <a:bodyPr vert="horz" wrap="square" lIns="0" tIns="0" rIns="0" bIns="0" rtlCol="0" anchor="ctr" anchorCtr="0">
            <a:spAutoFit/>
          </a:bodyPr>
          <a:lstStyle>
            <a:lvl1pPr algn="ctr">
              <a:defRPr sz="900">
                <a:solidFill>
                  <a:schemeClr val="tx1"/>
                </a:solidFill>
              </a:defRPr>
            </a:lvl1p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10" name="Rectangle 9"/>
          <p:cNvSpPr/>
          <p:nvPr userDrawn="1"/>
        </p:nvSpPr>
        <p:spPr>
          <a:xfrm>
            <a:off x="0" y="0"/>
            <a:ext cx="231648" cy="6858000"/>
          </a:xfrm>
          <a:prstGeom prst="rect">
            <a:avLst/>
          </a:prstGeom>
          <a:gradFill>
            <a:gsLst>
              <a:gs pos="53000">
                <a:srgbClr val="1067AB"/>
              </a:gs>
              <a:gs pos="18000">
                <a:srgbClr val="1EA9DB"/>
              </a:gs>
              <a:gs pos="85000">
                <a:srgbClr val="2226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srgbClr val="FFFFFF"/>
              </a:solidFill>
            </a:endParaRPr>
          </a:p>
        </p:txBody>
      </p:sp>
      <p:sp>
        <p:nvSpPr>
          <p:cNvPr id="8" name="Slide Number Placeholder 5"/>
          <p:cNvSpPr>
            <a:spLocks noGrp="1"/>
          </p:cNvSpPr>
          <p:nvPr>
            <p:ph type="sldNum" sz="quarter" idx="12"/>
          </p:nvPr>
        </p:nvSpPr>
        <p:spPr>
          <a:xfrm>
            <a:off x="11176000" y="6446520"/>
            <a:ext cx="1016000" cy="411480"/>
          </a:xfrm>
        </p:spPr>
        <p:txBody>
          <a:bodyPr/>
          <a:lstStyle/>
          <a:p>
            <a:fld id="{C0543ED3-111B-4842-9D2D-918F903AB236}"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149232685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84200" y="1097350"/>
            <a:ext cx="11216640" cy="4937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6" name="Slide Number Placeholder 5"/>
          <p:cNvSpPr>
            <a:spLocks noGrp="1"/>
          </p:cNvSpPr>
          <p:nvPr>
            <p:ph type="sldNum" sz="quarter" idx="12"/>
          </p:nvPr>
        </p:nvSpPr>
        <p:spPr/>
        <p:txBody>
          <a:bodyPr/>
          <a:lstStyle/>
          <a:p>
            <a:fld id="{C0543ED3-111B-4842-9D2D-918F903AB236}"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157560296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C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1451430" y="1266824"/>
            <a:ext cx="10368764" cy="409576"/>
          </a:xfrm>
        </p:spPr>
        <p:txBody>
          <a:bodyPr anchor="ctr" anchorCtr="0"/>
          <a:lstStyle>
            <a:lvl1pPr marL="0" indent="0">
              <a:buNone/>
              <a:defRPr/>
            </a:lvl1pPr>
            <a:lvl2pPr marL="228600" indent="-228600">
              <a:buFont typeface="Arial" panose="020B0604020202020204" pitchFamily="34" charset="0"/>
              <a:buChar char="•"/>
              <a:defRPr/>
            </a:lvl2pPr>
            <a:lvl3pPr marL="508000" indent="-165100">
              <a:buFont typeface="Arial" panose="020B0604020202020204" pitchFamily="34" charset="0"/>
              <a:buChar char="–"/>
              <a:defRPr/>
            </a:lvl3pPr>
            <a:lvl4pPr marL="1028700" indent="-177800">
              <a:buFont typeface="Arial" panose="020B0604020202020204" pitchFamily="34" charset="0"/>
              <a:buChar char="•"/>
              <a:defRPr/>
            </a:lvl4pPr>
            <a:lvl5pPr marL="1206500" indent="-177800">
              <a:buFont typeface="Arial" panose="020B0604020202020204" pitchFamily="34" charset="0"/>
              <a:buChar char="–"/>
              <a:defRPr/>
            </a:lvl5pPr>
          </a:lstStyle>
          <a:p>
            <a:pPr lvl="0"/>
            <a:r>
              <a:rPr lang="en-US"/>
              <a:t>Edit Master text styles</a:t>
            </a:r>
          </a:p>
        </p:txBody>
      </p:sp>
      <p:sp>
        <p:nvSpPr>
          <p:cNvPr id="6" name="Slide Number Placeholder 5"/>
          <p:cNvSpPr>
            <a:spLocks noGrp="1"/>
          </p:cNvSpPr>
          <p:nvPr>
            <p:ph type="sldNum" sz="quarter" idx="12"/>
          </p:nvPr>
        </p:nvSpPr>
        <p:spPr/>
        <p:txBody>
          <a:bodyPr/>
          <a:lstStyle/>
          <a:p>
            <a:fld id="{C0543ED3-111B-4842-9D2D-918F903AB236}" type="slidenum">
              <a:rPr lang="en-US" smtClean="0">
                <a:solidFill>
                  <a:srgbClr val="4C4C4C"/>
                </a:solidFill>
              </a:rPr>
              <a:pPr/>
              <a:t>‹#›</a:t>
            </a:fld>
            <a:endParaRPr lang="en-US" dirty="0">
              <a:solidFill>
                <a:srgbClr val="4C4C4C"/>
              </a:solidFill>
            </a:endParaRPr>
          </a:p>
        </p:txBody>
      </p:sp>
      <p:sp>
        <p:nvSpPr>
          <p:cNvPr id="7" name="Footer Placeholder 3"/>
          <p:cNvSpPr txBox="1">
            <a:spLocks/>
          </p:cNvSpPr>
          <p:nvPr userDrawn="1"/>
        </p:nvSpPr>
        <p:spPr>
          <a:xfrm>
            <a:off x="682655" y="6197600"/>
            <a:ext cx="1351040" cy="182792"/>
          </a:xfrm>
          <a:prstGeom prst="rect">
            <a:avLst/>
          </a:prstGeom>
          <a:ln w="6350">
            <a:noFill/>
          </a:ln>
        </p:spPr>
        <p:txBody>
          <a:bodyPr vert="horz" lIns="45720" tIns="45720" rIns="45720" bIns="45720" rtlCol="0" anchor="ctr" anchorCtr="0"/>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rgbClr val="4C4C4C"/>
                </a:solidFill>
              </a:rPr>
              <a:t>Table of Contents</a:t>
            </a:r>
          </a:p>
        </p:txBody>
      </p:sp>
      <p:sp>
        <p:nvSpPr>
          <p:cNvPr id="5" name="Text Placeholder 4"/>
          <p:cNvSpPr>
            <a:spLocks noGrp="1"/>
          </p:cNvSpPr>
          <p:nvPr>
            <p:ph type="body" sz="quarter" idx="13" hasCustomPrompt="1"/>
          </p:nvPr>
        </p:nvSpPr>
        <p:spPr>
          <a:xfrm>
            <a:off x="665483" y="1251644"/>
            <a:ext cx="586740" cy="440055"/>
          </a:xfr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lvl1pPr marL="0" indent="0">
              <a:buNone/>
              <a:defRPr lang="en-US" sz="1800" smtClean="0">
                <a:solidFill>
                  <a:schemeClr val="lt1"/>
                </a:solidFill>
              </a:defRPr>
            </a:lvl1pPr>
            <a:lvl2pPr>
              <a:defRPr lang="en-US"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defTabSz="457200"/>
            <a:r>
              <a:rPr lang="en-US" dirty="0"/>
              <a:t>#</a:t>
            </a:r>
          </a:p>
        </p:txBody>
      </p:sp>
      <p:sp>
        <p:nvSpPr>
          <p:cNvPr id="8" name="Content Placeholder 2"/>
          <p:cNvSpPr>
            <a:spLocks noGrp="1"/>
          </p:cNvSpPr>
          <p:nvPr>
            <p:ph idx="14"/>
          </p:nvPr>
        </p:nvSpPr>
        <p:spPr>
          <a:xfrm>
            <a:off x="1451430" y="1977669"/>
            <a:ext cx="10368764" cy="409576"/>
          </a:xfrm>
        </p:spPr>
        <p:txBody>
          <a:bodyPr anchor="ctr" anchorCtr="0"/>
          <a:lstStyle>
            <a:lvl1pPr marL="0" indent="0">
              <a:buNone/>
              <a:defRPr/>
            </a:lvl1pPr>
            <a:lvl2pPr marL="228600" indent="-228600">
              <a:buFont typeface="Arial" panose="020B0604020202020204" pitchFamily="34" charset="0"/>
              <a:buChar char="•"/>
              <a:defRPr/>
            </a:lvl2pPr>
            <a:lvl3pPr marL="508000" indent="-165100">
              <a:buFont typeface="Arial" panose="020B0604020202020204" pitchFamily="34" charset="0"/>
              <a:buChar char="–"/>
              <a:defRPr/>
            </a:lvl3pPr>
            <a:lvl4pPr marL="1028700" indent="-177800">
              <a:buFont typeface="Arial" panose="020B0604020202020204" pitchFamily="34" charset="0"/>
              <a:buChar char="•"/>
              <a:defRPr/>
            </a:lvl4pPr>
            <a:lvl5pPr marL="1206500" indent="-177800">
              <a:buFont typeface="Arial" panose="020B0604020202020204" pitchFamily="34" charset="0"/>
              <a:buChar char="–"/>
              <a:defRPr/>
            </a:lvl5pPr>
          </a:lstStyle>
          <a:p>
            <a:pPr lvl="0"/>
            <a:r>
              <a:rPr lang="en-US"/>
              <a:t>Edit Master text styles</a:t>
            </a:r>
          </a:p>
        </p:txBody>
      </p:sp>
      <p:sp>
        <p:nvSpPr>
          <p:cNvPr id="9" name="Text Placeholder 4"/>
          <p:cNvSpPr>
            <a:spLocks noGrp="1"/>
          </p:cNvSpPr>
          <p:nvPr>
            <p:ph type="body" sz="quarter" idx="15" hasCustomPrompt="1"/>
          </p:nvPr>
        </p:nvSpPr>
        <p:spPr>
          <a:xfrm>
            <a:off x="665483" y="1962489"/>
            <a:ext cx="586740" cy="440055"/>
          </a:xfr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lvl1pPr marL="0" indent="0">
              <a:buNone/>
              <a:defRPr lang="en-US" sz="1800" smtClean="0">
                <a:solidFill>
                  <a:schemeClr val="lt1"/>
                </a:solidFill>
              </a:defRPr>
            </a:lvl1pPr>
            <a:lvl2pPr>
              <a:defRPr lang="en-US"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defTabSz="457200"/>
            <a:r>
              <a:rPr lang="en-US" dirty="0"/>
              <a:t>#</a:t>
            </a:r>
          </a:p>
        </p:txBody>
      </p:sp>
      <p:sp>
        <p:nvSpPr>
          <p:cNvPr id="10" name="Content Placeholder 2"/>
          <p:cNvSpPr>
            <a:spLocks noGrp="1"/>
          </p:cNvSpPr>
          <p:nvPr>
            <p:ph idx="16"/>
          </p:nvPr>
        </p:nvSpPr>
        <p:spPr>
          <a:xfrm>
            <a:off x="1451430" y="2658034"/>
            <a:ext cx="10368764" cy="409576"/>
          </a:xfrm>
        </p:spPr>
        <p:txBody>
          <a:bodyPr anchor="ctr" anchorCtr="0"/>
          <a:lstStyle>
            <a:lvl1pPr marL="0" indent="0">
              <a:buNone/>
              <a:defRPr/>
            </a:lvl1pPr>
            <a:lvl2pPr marL="228600" indent="-228600">
              <a:buFont typeface="Arial" panose="020B0604020202020204" pitchFamily="34" charset="0"/>
              <a:buChar char="•"/>
              <a:defRPr/>
            </a:lvl2pPr>
            <a:lvl3pPr marL="508000" indent="-165100">
              <a:buFont typeface="Arial" panose="020B0604020202020204" pitchFamily="34" charset="0"/>
              <a:buChar char="–"/>
              <a:defRPr/>
            </a:lvl3pPr>
            <a:lvl4pPr marL="1028700" indent="-177800">
              <a:buFont typeface="Arial" panose="020B0604020202020204" pitchFamily="34" charset="0"/>
              <a:buChar char="•"/>
              <a:defRPr/>
            </a:lvl4pPr>
            <a:lvl5pPr marL="1206500" indent="-177800">
              <a:buFont typeface="Arial" panose="020B0604020202020204" pitchFamily="34" charset="0"/>
              <a:buChar char="–"/>
              <a:defRPr/>
            </a:lvl5pPr>
          </a:lstStyle>
          <a:p>
            <a:pPr lvl="0"/>
            <a:r>
              <a:rPr lang="en-US"/>
              <a:t>Edit Master text styles</a:t>
            </a:r>
          </a:p>
        </p:txBody>
      </p:sp>
      <p:sp>
        <p:nvSpPr>
          <p:cNvPr id="11" name="Text Placeholder 4"/>
          <p:cNvSpPr>
            <a:spLocks noGrp="1"/>
          </p:cNvSpPr>
          <p:nvPr>
            <p:ph type="body" sz="quarter" idx="17" hasCustomPrompt="1"/>
          </p:nvPr>
        </p:nvSpPr>
        <p:spPr>
          <a:xfrm>
            <a:off x="665483" y="2642854"/>
            <a:ext cx="586740" cy="440055"/>
          </a:xfr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lvl1pPr marL="0" indent="0">
              <a:buNone/>
              <a:defRPr lang="en-US" sz="1800" smtClean="0">
                <a:solidFill>
                  <a:schemeClr val="lt1"/>
                </a:solidFill>
              </a:defRPr>
            </a:lvl1pPr>
            <a:lvl2pPr>
              <a:defRPr lang="en-US"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defTabSz="457200"/>
            <a:r>
              <a:rPr lang="en-US" dirty="0"/>
              <a:t>#</a:t>
            </a:r>
          </a:p>
        </p:txBody>
      </p:sp>
      <p:sp>
        <p:nvSpPr>
          <p:cNvPr id="12" name="Content Placeholder 2"/>
          <p:cNvSpPr>
            <a:spLocks noGrp="1"/>
          </p:cNvSpPr>
          <p:nvPr>
            <p:ph idx="18"/>
          </p:nvPr>
        </p:nvSpPr>
        <p:spPr>
          <a:xfrm>
            <a:off x="1451430" y="3382250"/>
            <a:ext cx="10368764" cy="409576"/>
          </a:xfrm>
        </p:spPr>
        <p:txBody>
          <a:bodyPr anchor="ctr" anchorCtr="0"/>
          <a:lstStyle>
            <a:lvl1pPr marL="0" indent="0">
              <a:buNone/>
              <a:defRPr/>
            </a:lvl1pPr>
            <a:lvl2pPr marL="228600" indent="-228600">
              <a:buFont typeface="Arial" panose="020B0604020202020204" pitchFamily="34" charset="0"/>
              <a:buChar char="•"/>
              <a:defRPr/>
            </a:lvl2pPr>
            <a:lvl3pPr marL="508000" indent="-165100">
              <a:buFont typeface="Arial" panose="020B0604020202020204" pitchFamily="34" charset="0"/>
              <a:buChar char="–"/>
              <a:defRPr/>
            </a:lvl3pPr>
            <a:lvl4pPr marL="1028700" indent="-177800">
              <a:buFont typeface="Arial" panose="020B0604020202020204" pitchFamily="34" charset="0"/>
              <a:buChar char="•"/>
              <a:defRPr/>
            </a:lvl4pPr>
            <a:lvl5pPr marL="1206500" indent="-177800">
              <a:buFont typeface="Arial" panose="020B0604020202020204" pitchFamily="34" charset="0"/>
              <a:buChar char="–"/>
              <a:defRPr/>
            </a:lvl5pPr>
          </a:lstStyle>
          <a:p>
            <a:pPr lvl="0"/>
            <a:r>
              <a:rPr lang="en-US"/>
              <a:t>Edit Master text styles</a:t>
            </a:r>
          </a:p>
        </p:txBody>
      </p:sp>
      <p:sp>
        <p:nvSpPr>
          <p:cNvPr id="13" name="Text Placeholder 4"/>
          <p:cNvSpPr>
            <a:spLocks noGrp="1"/>
          </p:cNvSpPr>
          <p:nvPr>
            <p:ph type="body" sz="quarter" idx="19" hasCustomPrompt="1"/>
          </p:nvPr>
        </p:nvSpPr>
        <p:spPr>
          <a:xfrm>
            <a:off x="665483" y="3367016"/>
            <a:ext cx="586740" cy="440055"/>
          </a:xfr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lvl1pPr marL="0" indent="0">
              <a:buNone/>
              <a:defRPr lang="en-US" sz="1800" smtClean="0">
                <a:solidFill>
                  <a:schemeClr val="lt1"/>
                </a:solidFill>
              </a:defRPr>
            </a:lvl1pPr>
            <a:lvl2pPr>
              <a:defRPr lang="en-US"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defTabSz="457200"/>
            <a:r>
              <a:rPr lang="en-US" dirty="0"/>
              <a:t>#</a:t>
            </a:r>
          </a:p>
        </p:txBody>
      </p:sp>
      <p:sp>
        <p:nvSpPr>
          <p:cNvPr id="14" name="Content Placeholder 2"/>
          <p:cNvSpPr>
            <a:spLocks noGrp="1"/>
          </p:cNvSpPr>
          <p:nvPr>
            <p:ph idx="20"/>
          </p:nvPr>
        </p:nvSpPr>
        <p:spPr>
          <a:xfrm>
            <a:off x="1451430" y="4135915"/>
            <a:ext cx="10368764" cy="409576"/>
          </a:xfrm>
        </p:spPr>
        <p:txBody>
          <a:bodyPr anchor="ctr" anchorCtr="0"/>
          <a:lstStyle>
            <a:lvl1pPr marL="0" indent="0">
              <a:buNone/>
              <a:defRPr/>
            </a:lvl1pPr>
            <a:lvl2pPr marL="228600" indent="-228600">
              <a:buFont typeface="Arial" panose="020B0604020202020204" pitchFamily="34" charset="0"/>
              <a:buChar char="•"/>
              <a:defRPr/>
            </a:lvl2pPr>
            <a:lvl3pPr marL="508000" indent="-165100">
              <a:buFont typeface="Arial" panose="020B0604020202020204" pitchFamily="34" charset="0"/>
              <a:buChar char="–"/>
              <a:defRPr/>
            </a:lvl3pPr>
            <a:lvl4pPr marL="1028700" indent="-177800">
              <a:buFont typeface="Arial" panose="020B0604020202020204" pitchFamily="34" charset="0"/>
              <a:buChar char="•"/>
              <a:defRPr/>
            </a:lvl4pPr>
            <a:lvl5pPr marL="1206500" indent="-177800">
              <a:buFont typeface="Arial" panose="020B0604020202020204" pitchFamily="34" charset="0"/>
              <a:buChar char="–"/>
              <a:defRPr/>
            </a:lvl5pPr>
          </a:lstStyle>
          <a:p>
            <a:pPr lvl="0"/>
            <a:r>
              <a:rPr lang="en-US"/>
              <a:t>Edit Master text styles</a:t>
            </a:r>
          </a:p>
        </p:txBody>
      </p:sp>
      <p:sp>
        <p:nvSpPr>
          <p:cNvPr id="15" name="Text Placeholder 4"/>
          <p:cNvSpPr>
            <a:spLocks noGrp="1"/>
          </p:cNvSpPr>
          <p:nvPr>
            <p:ph type="body" sz="quarter" idx="21" hasCustomPrompt="1"/>
          </p:nvPr>
        </p:nvSpPr>
        <p:spPr>
          <a:xfrm>
            <a:off x="665483" y="4120735"/>
            <a:ext cx="586740" cy="440055"/>
          </a:xfr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lvl1pPr marL="0" indent="0">
              <a:buNone/>
              <a:defRPr lang="en-US" sz="1800" smtClean="0">
                <a:solidFill>
                  <a:schemeClr val="lt1"/>
                </a:solidFill>
              </a:defRPr>
            </a:lvl1pPr>
            <a:lvl2pPr>
              <a:defRPr lang="en-US"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defTabSz="457200"/>
            <a:r>
              <a:rPr lang="en-US" dirty="0"/>
              <a:t>#</a:t>
            </a:r>
          </a:p>
        </p:txBody>
      </p:sp>
      <p:sp>
        <p:nvSpPr>
          <p:cNvPr id="16" name="Content Placeholder 2"/>
          <p:cNvSpPr>
            <a:spLocks noGrp="1"/>
          </p:cNvSpPr>
          <p:nvPr>
            <p:ph idx="22"/>
          </p:nvPr>
        </p:nvSpPr>
        <p:spPr>
          <a:xfrm>
            <a:off x="1451430" y="4868144"/>
            <a:ext cx="10368764" cy="409576"/>
          </a:xfrm>
        </p:spPr>
        <p:txBody>
          <a:bodyPr anchor="ctr" anchorCtr="0"/>
          <a:lstStyle>
            <a:lvl1pPr marL="0" indent="0">
              <a:buNone/>
              <a:defRPr/>
            </a:lvl1pPr>
            <a:lvl2pPr marL="228600" indent="-228600">
              <a:buFont typeface="Arial" panose="020B0604020202020204" pitchFamily="34" charset="0"/>
              <a:buChar char="•"/>
              <a:defRPr/>
            </a:lvl2pPr>
            <a:lvl3pPr marL="508000" indent="-165100">
              <a:buFont typeface="Arial" panose="020B0604020202020204" pitchFamily="34" charset="0"/>
              <a:buChar char="–"/>
              <a:defRPr/>
            </a:lvl3pPr>
            <a:lvl4pPr marL="1028700" indent="-177800">
              <a:buFont typeface="Arial" panose="020B0604020202020204" pitchFamily="34" charset="0"/>
              <a:buChar char="•"/>
              <a:defRPr/>
            </a:lvl4pPr>
            <a:lvl5pPr marL="1206500" indent="-177800">
              <a:buFont typeface="Arial" panose="020B0604020202020204" pitchFamily="34" charset="0"/>
              <a:buChar char="–"/>
              <a:defRPr/>
            </a:lvl5pPr>
          </a:lstStyle>
          <a:p>
            <a:pPr lvl="0"/>
            <a:r>
              <a:rPr lang="en-US"/>
              <a:t>Edit Master text styles</a:t>
            </a:r>
          </a:p>
        </p:txBody>
      </p:sp>
      <p:sp>
        <p:nvSpPr>
          <p:cNvPr id="17" name="Text Placeholder 4"/>
          <p:cNvSpPr>
            <a:spLocks noGrp="1"/>
          </p:cNvSpPr>
          <p:nvPr>
            <p:ph type="body" sz="quarter" idx="23" hasCustomPrompt="1"/>
          </p:nvPr>
        </p:nvSpPr>
        <p:spPr>
          <a:xfrm>
            <a:off x="665483" y="4852964"/>
            <a:ext cx="586740" cy="440055"/>
          </a:xfr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lvl1pPr marL="0" indent="0">
              <a:buNone/>
              <a:defRPr lang="en-US" sz="1800" smtClean="0">
                <a:solidFill>
                  <a:schemeClr val="lt1"/>
                </a:solidFill>
              </a:defRPr>
            </a:lvl1pPr>
            <a:lvl2pPr>
              <a:defRPr lang="en-US"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marL="0" lvl="0" algn="ctr" defTabSz="457200"/>
            <a:r>
              <a:rPr lang="en-US" dirty="0"/>
              <a:t>#</a:t>
            </a:r>
          </a:p>
        </p:txBody>
      </p:sp>
    </p:spTree>
    <p:extLst>
      <p:ext uri="{BB962C8B-B14F-4D97-AF65-F5344CB8AC3E}">
        <p14:creationId xmlns:p14="http://schemas.microsoft.com/office/powerpoint/2010/main" val="273595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138949"/>
            <a:ext cx="5181600" cy="5146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138949"/>
            <a:ext cx="5181600" cy="51461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7" name="Slide Number Placeholder 6"/>
          <p:cNvSpPr>
            <a:spLocks noGrp="1"/>
          </p:cNvSpPr>
          <p:nvPr>
            <p:ph type="sldNum" sz="quarter" idx="12"/>
          </p:nvPr>
        </p:nvSpPr>
        <p:spPr/>
        <p:txBody>
          <a:bodyPr/>
          <a:lstStyle/>
          <a:p>
            <a:fld id="{C0543ED3-111B-4842-9D2D-918F903AB236}"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37649445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898469"/>
            <a:ext cx="5157787" cy="688295"/>
          </a:xfrm>
        </p:spPr>
        <p:txBody>
          <a:bodyPr anchor="b">
            <a:norm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1609856"/>
            <a:ext cx="5157787" cy="4605750"/>
          </a:xfrm>
        </p:spPr>
        <p:txBody>
          <a:bodyPr vert="horz" lIns="91440" tIns="45720" rIns="91440" bIns="45720" rtlCol="0">
            <a:normAutofit/>
          </a:bodyPr>
          <a:lstStyle>
            <a:lvl1pPr>
              <a:defRPr lang="en-US" sz="1800" smtClean="0"/>
            </a:lvl1pPr>
            <a:lvl2pPr>
              <a:defRPr lang="en-US" sz="1600" smtClean="0"/>
            </a:lvl2pPr>
            <a:lvl3pPr>
              <a:defRPr lang="en-US" sz="1400" smtClean="0"/>
            </a:lvl3pPr>
            <a:lvl4pPr>
              <a:defRPr lang="en-US" sz="1200" smtClean="0"/>
            </a:lvl4pPr>
            <a:lvl5pPr>
              <a:defRPr lang="en-US" sz="11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898469"/>
            <a:ext cx="5183188" cy="688295"/>
          </a:xfrm>
        </p:spPr>
        <p:txBody>
          <a:bodyPr anchor="b">
            <a:norm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1609856"/>
            <a:ext cx="5183188" cy="4605750"/>
          </a:xfrm>
        </p:spPr>
        <p:txBody>
          <a:bodyPr vert="horz" lIns="91440" tIns="45720" rIns="91440" bIns="45720" rtlCol="0">
            <a:normAutofit/>
          </a:bodyPr>
          <a:lstStyle>
            <a:lvl1pPr>
              <a:defRPr lang="en-US" sz="1800" smtClean="0"/>
            </a:lvl1pPr>
            <a:lvl2pPr>
              <a:defRPr lang="en-US" sz="1600" smtClean="0"/>
            </a:lvl2pPr>
            <a:lvl3pPr>
              <a:defRPr lang="en-US" sz="1400" smtClean="0"/>
            </a:lvl3pPr>
            <a:lvl4pPr>
              <a:defRPr lang="en-US" sz="1200" smtClean="0"/>
            </a:lvl4pPr>
            <a:lvl5pPr>
              <a:defRPr lang="en-US" sz="1100"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9" name="Slide Number Placeholder 8"/>
          <p:cNvSpPr>
            <a:spLocks noGrp="1"/>
          </p:cNvSpPr>
          <p:nvPr>
            <p:ph type="sldNum" sz="quarter" idx="12"/>
          </p:nvPr>
        </p:nvSpPr>
        <p:spPr/>
        <p:txBody>
          <a:bodyPr/>
          <a:lstStyle/>
          <a:p>
            <a:fld id="{C0543ED3-111B-4842-9D2D-918F903AB236}" type="slidenum">
              <a:rPr lang="en-US" smtClean="0">
                <a:solidFill>
                  <a:srgbClr val="4C4C4C"/>
                </a:solidFill>
              </a:rPr>
              <a:pPr/>
              <a:t>‹#›</a:t>
            </a:fld>
            <a:endParaRPr lang="en-US" dirty="0">
              <a:solidFill>
                <a:srgbClr val="4C4C4C"/>
              </a:solidFill>
            </a:endParaRPr>
          </a:p>
        </p:txBody>
      </p:sp>
      <p:sp>
        <p:nvSpPr>
          <p:cNvPr id="10" name="Title 9"/>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21297886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5" name="Slide Number Placeholder 4"/>
          <p:cNvSpPr>
            <a:spLocks noGrp="1"/>
          </p:cNvSpPr>
          <p:nvPr>
            <p:ph type="sldNum" sz="quarter" idx="12"/>
          </p:nvPr>
        </p:nvSpPr>
        <p:spPr/>
        <p:txBody>
          <a:bodyPr/>
          <a:lstStyle/>
          <a:p>
            <a:fld id="{C0543ED3-111B-4842-9D2D-918F903AB236}"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198842384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65869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4" name="Slide Number Placeholder 3"/>
          <p:cNvSpPr>
            <a:spLocks noGrp="1"/>
          </p:cNvSpPr>
          <p:nvPr>
            <p:ph type="sldNum" sz="quarter" idx="12"/>
          </p:nvPr>
        </p:nvSpPr>
        <p:spPr/>
        <p:txBody>
          <a:bodyPr/>
          <a:lstStyle/>
          <a:p>
            <a:fld id="{C0543ED3-111B-4842-9D2D-918F903AB236}" type="slidenum">
              <a:rPr lang="en-US" smtClean="0">
                <a:solidFill>
                  <a:srgbClr val="4C4C4C"/>
                </a:solidFill>
              </a:rPr>
              <a:pPr/>
              <a:t>‹#›</a:t>
            </a:fld>
            <a:endParaRPr lang="en-US" dirty="0">
              <a:solidFill>
                <a:srgbClr val="4C4C4C"/>
              </a:solidFill>
            </a:endParaRPr>
          </a:p>
        </p:txBody>
      </p:sp>
    </p:spTree>
    <p:extLst>
      <p:ext uri="{BB962C8B-B14F-4D97-AF65-F5344CB8AC3E}">
        <p14:creationId xmlns:p14="http://schemas.microsoft.com/office/powerpoint/2010/main" val="139775030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05113"/>
            <a:ext cx="10974915" cy="935039"/>
          </a:xfrm>
          <a:ln w="38100">
            <a:solidFill>
              <a:schemeClr val="accent1"/>
            </a:solidFill>
          </a:ln>
        </p:spPr>
        <p:txBody>
          <a:bodyPr/>
          <a:lstStyle>
            <a:lvl1pPr>
              <a:defRPr sz="37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spcBef>
                <a:spcPts val="0"/>
              </a:spcBef>
              <a:defRPr sz="3700"/>
            </a:lvl1pPr>
            <a:lvl2pPr>
              <a:spcBef>
                <a:spcPts val="0"/>
              </a:spcBef>
              <a:defRPr sz="3200"/>
            </a:lvl2pPr>
            <a:lvl3pPr>
              <a:spcBef>
                <a:spcPts val="0"/>
              </a:spcBef>
              <a:defRPr sz="2700"/>
            </a:lvl3pPr>
            <a:lvl4pPr>
              <a:spcBef>
                <a:spcPts val="0"/>
              </a:spcBef>
              <a:defRPr sz="2400"/>
            </a:lvl4pPr>
            <a:lvl5pPr>
              <a:spcBef>
                <a:spcPts val="0"/>
              </a:spcBef>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2447597" y="6583112"/>
            <a:ext cx="7210987" cy="246221"/>
          </a:xfrm>
        </p:spPr>
        <p:txBody>
          <a:bodyPr/>
          <a:lstStyle>
            <a:lvl1pPr>
              <a:defRPr sz="1600"/>
            </a:lvl1pPr>
          </a:lstStyle>
          <a:p>
            <a:pPr>
              <a:defRPr/>
            </a:pPr>
            <a:r>
              <a:rPr lang="en-GB" smtClean="0">
                <a:solidFill>
                  <a:prstClr val="black"/>
                </a:solidFill>
              </a:rPr>
              <a:t>Texas MPN Workshop, August 26-27, 2022                                                This presentation is the intellectual property of the author/presenter. Contact them at Claire.Harrison@gstt.nhs.uk for permission to reprint and/or distribute.</a:t>
            </a:r>
            <a:endParaRPr lang="en-US" dirty="0">
              <a:solidFill>
                <a:prstClr val="black"/>
              </a:solidFill>
            </a:endParaRPr>
          </a:p>
        </p:txBody>
      </p:sp>
      <p:sp>
        <p:nvSpPr>
          <p:cNvPr id="8" name="Text Placeholder 7"/>
          <p:cNvSpPr>
            <a:spLocks noGrp="1"/>
          </p:cNvSpPr>
          <p:nvPr>
            <p:ph type="body" sz="quarter" idx="13" hasCustomPrompt="1"/>
          </p:nvPr>
        </p:nvSpPr>
        <p:spPr>
          <a:xfrm>
            <a:off x="607571" y="5969141"/>
            <a:ext cx="5429249" cy="579967"/>
          </a:xfrm>
        </p:spPr>
        <p:txBody>
          <a:bodyPr anchor="b"/>
          <a:lstStyle>
            <a:lvl1pPr marL="0" indent="0">
              <a:spcBef>
                <a:spcPts val="0"/>
              </a:spcBef>
              <a:spcAft>
                <a:spcPts val="0"/>
              </a:spcAft>
              <a:buNone/>
              <a:defRPr sz="1200" baseline="0"/>
            </a:lvl1pPr>
          </a:lstStyle>
          <a:p>
            <a:pPr lvl="0"/>
            <a:r>
              <a:rPr lang="en-US" dirty="0"/>
              <a:t>Abbreviations</a:t>
            </a:r>
          </a:p>
        </p:txBody>
      </p:sp>
      <p:sp>
        <p:nvSpPr>
          <p:cNvPr id="9" name="Text Placeholder 7"/>
          <p:cNvSpPr>
            <a:spLocks noGrp="1"/>
          </p:cNvSpPr>
          <p:nvPr>
            <p:ph type="body" sz="quarter" idx="14" hasCustomPrompt="1"/>
          </p:nvPr>
        </p:nvSpPr>
        <p:spPr>
          <a:xfrm>
            <a:off x="6153276" y="5969141"/>
            <a:ext cx="5429249" cy="579967"/>
          </a:xfrm>
        </p:spPr>
        <p:txBody>
          <a:bodyPr anchor="b"/>
          <a:lstStyle>
            <a:lvl1pPr marL="0" indent="0" algn="r">
              <a:spcBef>
                <a:spcPts val="0"/>
              </a:spcBef>
              <a:spcAft>
                <a:spcPts val="0"/>
              </a:spcAft>
              <a:buNone/>
              <a:defRPr sz="1200" baseline="0"/>
            </a:lvl1pPr>
          </a:lstStyle>
          <a:p>
            <a:pPr lvl="0"/>
            <a:r>
              <a:rPr lang="en-US" dirty="0"/>
              <a:t>Reference</a:t>
            </a:r>
          </a:p>
        </p:txBody>
      </p:sp>
    </p:spTree>
    <p:extLst>
      <p:ext uri="{BB962C8B-B14F-4D97-AF65-F5344CB8AC3E}">
        <p14:creationId xmlns:p14="http://schemas.microsoft.com/office/powerpoint/2010/main" val="250569913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ponsors">
    <p:spTree>
      <p:nvGrpSpPr>
        <p:cNvPr id="1" name=""/>
        <p:cNvGrpSpPr/>
        <p:nvPr/>
      </p:nvGrpSpPr>
      <p:grpSpPr>
        <a:xfrm>
          <a:off x="0" y="0"/>
          <a:ext cx="0" cy="0"/>
          <a:chOff x="0" y="0"/>
          <a:chExt cx="0" cy="0"/>
        </a:xfrm>
      </p:grpSpPr>
      <p:sp>
        <p:nvSpPr>
          <p:cNvPr id="4" name="Rectangle 3"/>
          <p:cNvSpPr/>
          <p:nvPr userDrawn="1"/>
        </p:nvSpPr>
        <p:spPr>
          <a:xfrm>
            <a:off x="0" y="23"/>
            <a:ext cx="12192000" cy="6858001"/>
          </a:xfrm>
          <a:prstGeom prst="rect">
            <a:avLst/>
          </a:prstGeom>
          <a:solidFill>
            <a:srgbClr val="3C4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8" rIns="91408" bIns="45718" rtlCol="0" anchor="ctr"/>
          <a:lstStyle/>
          <a:p>
            <a:pPr algn="ctr" defTabSz="457011"/>
            <a:endParaRPr lang="en-US" sz="1900">
              <a:solidFill>
                <a:prstClr val="white"/>
              </a:solidFil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0499" y="3762860"/>
            <a:ext cx="9574636" cy="740703"/>
          </a:xfrm>
          <a:prstGeom prst="rect">
            <a:avLst/>
          </a:prstGeom>
        </p:spPr>
      </p:pic>
      <p:sp>
        <p:nvSpPr>
          <p:cNvPr id="3" name="TextBox 2"/>
          <p:cNvSpPr txBox="1"/>
          <p:nvPr userDrawn="1"/>
        </p:nvSpPr>
        <p:spPr>
          <a:xfrm>
            <a:off x="593237" y="1999547"/>
            <a:ext cx="10989163" cy="1282403"/>
          </a:xfrm>
          <a:prstGeom prst="rect">
            <a:avLst/>
          </a:prstGeom>
          <a:noFill/>
        </p:spPr>
        <p:txBody>
          <a:bodyPr wrap="square" lIns="91408" tIns="45718" rIns="91408" bIns="45718" rtlCol="0">
            <a:spAutoFit/>
          </a:bodyPr>
          <a:lstStyle/>
          <a:p>
            <a:pPr algn="ctr" defTabSz="457011"/>
            <a:r>
              <a:rPr lang="en-US" sz="3900" dirty="0">
                <a:solidFill>
                  <a:prstClr val="white"/>
                </a:solidFill>
                <a:ea typeface="Calibri" charset="0"/>
                <a:cs typeface="Calibri" charset="0"/>
              </a:rPr>
              <a:t>The 2018 RCP annual conference </a:t>
            </a:r>
          </a:p>
          <a:p>
            <a:pPr algn="ctr" defTabSz="457011"/>
            <a:r>
              <a:rPr lang="en-US" sz="3900" dirty="0">
                <a:solidFill>
                  <a:prstClr val="white"/>
                </a:solidFill>
                <a:ea typeface="Calibri" charset="0"/>
                <a:cs typeface="Calibri" charset="0"/>
              </a:rPr>
              <a:t>is supported by</a:t>
            </a:r>
          </a:p>
        </p:txBody>
      </p:sp>
      <p:pic>
        <p:nvPicPr>
          <p:cNvPr id="8" name="Picture 7">
            <a:extLst>
              <a:ext uri="{FF2B5EF4-FFF2-40B4-BE49-F238E27FC236}">
                <a16:creationId xmlns:a16="http://schemas.microsoft.com/office/drawing/2014/main" xmlns="" id="{87C84F88-56C4-A44B-93C3-4C3102445A9D}"/>
              </a:ext>
            </a:extLst>
          </p:cNvPr>
          <p:cNvPicPr>
            <a:picLocks noChangeAspect="1"/>
          </p:cNvPicPr>
          <p:nvPr userDrawn="1"/>
        </p:nvPicPr>
        <p:blipFill>
          <a:blip r:embed="rId3"/>
          <a:stretch>
            <a:fillRect/>
          </a:stretch>
        </p:blipFill>
        <p:spPr>
          <a:xfrm>
            <a:off x="593237" y="186461"/>
            <a:ext cx="1497003" cy="499001"/>
          </a:xfrm>
          <a:prstGeom prst="rect">
            <a:avLst/>
          </a:prstGeom>
        </p:spPr>
      </p:pic>
      <p:pic>
        <p:nvPicPr>
          <p:cNvPr id="9" name="Picture 8"/>
          <p:cNvPicPr>
            <a:picLocks noChangeAspect="1"/>
          </p:cNvPicPr>
          <p:nvPr userDrawn="1"/>
        </p:nvPicPr>
        <p:blipFill>
          <a:blip r:embed="rId4"/>
          <a:stretch>
            <a:fillRect/>
          </a:stretch>
        </p:blipFill>
        <p:spPr>
          <a:xfrm>
            <a:off x="9513012" y="396928"/>
            <a:ext cx="2069389" cy="212245"/>
          </a:xfrm>
          <a:prstGeom prst="rect">
            <a:avLst/>
          </a:prstGeom>
        </p:spPr>
      </p:pic>
      <p:pic>
        <p:nvPicPr>
          <p:cNvPr id="10" name="Picture 9"/>
          <p:cNvPicPr>
            <a:picLocks noChangeAspect="1"/>
          </p:cNvPicPr>
          <p:nvPr userDrawn="1"/>
        </p:nvPicPr>
        <p:blipFill>
          <a:blip r:embed="rId5"/>
          <a:stretch>
            <a:fillRect/>
          </a:stretch>
        </p:blipFill>
        <p:spPr>
          <a:xfrm>
            <a:off x="609647" y="6392254"/>
            <a:ext cx="4564119" cy="167581"/>
          </a:xfrm>
          <a:prstGeom prst="rect">
            <a:avLst/>
          </a:prstGeom>
        </p:spPr>
      </p:pic>
    </p:spTree>
    <p:extLst>
      <p:ext uri="{BB962C8B-B14F-4D97-AF65-F5344CB8AC3E}">
        <p14:creationId xmlns:p14="http://schemas.microsoft.com/office/powerpoint/2010/main" val="4055109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ilent Phone">
    <p:spTree>
      <p:nvGrpSpPr>
        <p:cNvPr id="1" name=""/>
        <p:cNvGrpSpPr/>
        <p:nvPr/>
      </p:nvGrpSpPr>
      <p:grpSpPr>
        <a:xfrm>
          <a:off x="0" y="0"/>
          <a:ext cx="0" cy="0"/>
          <a:chOff x="0" y="0"/>
          <a:chExt cx="0" cy="0"/>
        </a:xfrm>
      </p:grpSpPr>
      <p:sp>
        <p:nvSpPr>
          <p:cNvPr id="4" name="Rectangle 3"/>
          <p:cNvSpPr/>
          <p:nvPr userDrawn="1"/>
        </p:nvSpPr>
        <p:spPr>
          <a:xfrm>
            <a:off x="0" y="23"/>
            <a:ext cx="12192000" cy="6858001"/>
          </a:xfrm>
          <a:prstGeom prst="rect">
            <a:avLst/>
          </a:prstGeom>
          <a:solidFill>
            <a:srgbClr val="3C4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8" rIns="91408" bIns="45718" rtlCol="0" anchor="ctr"/>
          <a:lstStyle/>
          <a:p>
            <a:pPr algn="ctr" defTabSz="457011"/>
            <a:endParaRPr lang="en-US" sz="1900">
              <a:solidFill>
                <a:prstClr val="white"/>
              </a:solidFill>
            </a:endParaRPr>
          </a:p>
        </p:txBody>
      </p:sp>
      <p:pic>
        <p:nvPicPr>
          <p:cNvPr id="6" name="Picture 5"/>
          <p:cNvPicPr>
            <a:picLocks noChangeAspect="1"/>
          </p:cNvPicPr>
          <p:nvPr userDrawn="1"/>
        </p:nvPicPr>
        <p:blipFill>
          <a:blip r:embed="rId2"/>
          <a:stretch>
            <a:fillRect/>
          </a:stretch>
        </p:blipFill>
        <p:spPr>
          <a:xfrm>
            <a:off x="5031332" y="1307358"/>
            <a:ext cx="2129509" cy="2129509"/>
          </a:xfrm>
          <a:prstGeom prst="rect">
            <a:avLst/>
          </a:prstGeom>
        </p:spPr>
      </p:pic>
      <p:sp>
        <p:nvSpPr>
          <p:cNvPr id="2" name="TextBox 1"/>
          <p:cNvSpPr txBox="1"/>
          <p:nvPr userDrawn="1"/>
        </p:nvSpPr>
        <p:spPr>
          <a:xfrm>
            <a:off x="609649" y="3531770"/>
            <a:ext cx="10972799" cy="1282403"/>
          </a:xfrm>
          <a:prstGeom prst="rect">
            <a:avLst/>
          </a:prstGeom>
          <a:noFill/>
        </p:spPr>
        <p:txBody>
          <a:bodyPr wrap="square" lIns="91408" tIns="45718" rIns="91408" bIns="45718" rtlCol="0">
            <a:spAutoFit/>
          </a:bodyPr>
          <a:lstStyle/>
          <a:p>
            <a:pPr algn="ctr" defTabSz="457011"/>
            <a:r>
              <a:rPr lang="en-US" sz="3900" dirty="0">
                <a:solidFill>
                  <a:prstClr val="white"/>
                </a:solidFill>
                <a:ea typeface="Calibri" charset="0"/>
                <a:cs typeface="Calibri" charset="0"/>
              </a:rPr>
              <a:t>Please switch your mobile device </a:t>
            </a:r>
            <a:br>
              <a:rPr lang="en-US" sz="3900" dirty="0">
                <a:solidFill>
                  <a:prstClr val="white"/>
                </a:solidFill>
                <a:ea typeface="Calibri" charset="0"/>
                <a:cs typeface="Calibri" charset="0"/>
              </a:rPr>
            </a:br>
            <a:r>
              <a:rPr lang="en-US" sz="3900" dirty="0">
                <a:solidFill>
                  <a:prstClr val="white"/>
                </a:solidFill>
                <a:ea typeface="Calibri" charset="0"/>
                <a:cs typeface="Calibri" charset="0"/>
              </a:rPr>
              <a:t>to silent during the session</a:t>
            </a:r>
          </a:p>
        </p:txBody>
      </p:sp>
      <p:pic>
        <p:nvPicPr>
          <p:cNvPr id="8" name="Picture 7">
            <a:extLst>
              <a:ext uri="{FF2B5EF4-FFF2-40B4-BE49-F238E27FC236}">
                <a16:creationId xmlns:a16="http://schemas.microsoft.com/office/drawing/2014/main" xmlns="" id="{87C84F88-56C4-A44B-93C3-4C3102445A9D}"/>
              </a:ext>
            </a:extLst>
          </p:cNvPr>
          <p:cNvPicPr>
            <a:picLocks noChangeAspect="1"/>
          </p:cNvPicPr>
          <p:nvPr userDrawn="1"/>
        </p:nvPicPr>
        <p:blipFill>
          <a:blip r:embed="rId3"/>
          <a:stretch>
            <a:fillRect/>
          </a:stretch>
        </p:blipFill>
        <p:spPr>
          <a:xfrm>
            <a:off x="593237" y="186461"/>
            <a:ext cx="1497003" cy="499001"/>
          </a:xfrm>
          <a:prstGeom prst="rect">
            <a:avLst/>
          </a:prstGeom>
        </p:spPr>
      </p:pic>
      <p:pic>
        <p:nvPicPr>
          <p:cNvPr id="9" name="Picture 8"/>
          <p:cNvPicPr>
            <a:picLocks noChangeAspect="1"/>
          </p:cNvPicPr>
          <p:nvPr userDrawn="1"/>
        </p:nvPicPr>
        <p:blipFill>
          <a:blip r:embed="rId4"/>
          <a:stretch>
            <a:fillRect/>
          </a:stretch>
        </p:blipFill>
        <p:spPr>
          <a:xfrm>
            <a:off x="9513012" y="396928"/>
            <a:ext cx="2069389" cy="212245"/>
          </a:xfrm>
          <a:prstGeom prst="rect">
            <a:avLst/>
          </a:prstGeom>
        </p:spPr>
      </p:pic>
      <p:pic>
        <p:nvPicPr>
          <p:cNvPr id="10" name="Picture 9"/>
          <p:cNvPicPr>
            <a:picLocks noChangeAspect="1"/>
          </p:cNvPicPr>
          <p:nvPr userDrawn="1"/>
        </p:nvPicPr>
        <p:blipFill>
          <a:blip r:embed="rId5"/>
          <a:stretch>
            <a:fillRect/>
          </a:stretch>
        </p:blipFill>
        <p:spPr>
          <a:xfrm>
            <a:off x="609647" y="6392254"/>
            <a:ext cx="4564119" cy="167581"/>
          </a:xfrm>
          <a:prstGeom prst="rect">
            <a:avLst/>
          </a:prstGeom>
        </p:spPr>
      </p:pic>
    </p:spTree>
    <p:extLst>
      <p:ext uri="{BB962C8B-B14F-4D97-AF65-F5344CB8AC3E}">
        <p14:creationId xmlns:p14="http://schemas.microsoft.com/office/powerpoint/2010/main" val="1130788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Speaker dark">
    <p:spTree>
      <p:nvGrpSpPr>
        <p:cNvPr id="1" name=""/>
        <p:cNvGrpSpPr/>
        <p:nvPr/>
      </p:nvGrpSpPr>
      <p:grpSpPr>
        <a:xfrm>
          <a:off x="0" y="0"/>
          <a:ext cx="0" cy="0"/>
          <a:chOff x="0" y="0"/>
          <a:chExt cx="0" cy="0"/>
        </a:xfrm>
      </p:grpSpPr>
      <p:sp>
        <p:nvSpPr>
          <p:cNvPr id="9" name="Rectangle 8"/>
          <p:cNvSpPr/>
          <p:nvPr userDrawn="1"/>
        </p:nvSpPr>
        <p:spPr>
          <a:xfrm>
            <a:off x="0" y="-1"/>
            <a:ext cx="12192000" cy="6858001"/>
          </a:xfrm>
          <a:prstGeom prst="rect">
            <a:avLst/>
          </a:prstGeom>
          <a:solidFill>
            <a:srgbClr val="3C4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8" rIns="91408" bIns="45718" rtlCol="0" anchor="ctr"/>
          <a:lstStyle/>
          <a:p>
            <a:pPr algn="ctr" defTabSz="457011"/>
            <a:endParaRPr lang="en-US" sz="1900">
              <a:solidFill>
                <a:prstClr val="white"/>
              </a:solidFill>
            </a:endParaRPr>
          </a:p>
        </p:txBody>
      </p:sp>
      <p:sp>
        <p:nvSpPr>
          <p:cNvPr id="2" name="Title 1"/>
          <p:cNvSpPr>
            <a:spLocks noGrp="1"/>
          </p:cNvSpPr>
          <p:nvPr>
            <p:ph type="title"/>
          </p:nvPr>
        </p:nvSpPr>
        <p:spPr>
          <a:xfrm>
            <a:off x="609600" y="909740"/>
            <a:ext cx="10972800" cy="768673"/>
          </a:xfrm>
        </p:spPr>
        <p:txBody>
          <a:bodyPr/>
          <a:lstStyle>
            <a:lvl1pPr algn="l">
              <a:defRPr>
                <a:solidFill>
                  <a:schemeClr val="bg1"/>
                </a:solidFill>
                <a:latin typeface="Calibri" charset="0"/>
                <a:ea typeface="Calibri" charset="0"/>
                <a:cs typeface="Calibri" charset="0"/>
              </a:defRPr>
            </a:lvl1pPr>
          </a:lstStyle>
          <a:p>
            <a:r>
              <a:rPr lang="en-US" dirty="0"/>
              <a:t>Click to edit Master title style</a:t>
            </a:r>
          </a:p>
        </p:txBody>
      </p:sp>
      <p:sp>
        <p:nvSpPr>
          <p:cNvPr id="3" name="Content Placeholder 2"/>
          <p:cNvSpPr>
            <a:spLocks noGrp="1"/>
          </p:cNvSpPr>
          <p:nvPr>
            <p:ph idx="1"/>
          </p:nvPr>
        </p:nvSpPr>
        <p:spPr>
          <a:xfrm>
            <a:off x="609600" y="2004167"/>
            <a:ext cx="10972800" cy="406224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xmlns="" id="{87C84F88-56C4-A44B-93C3-4C3102445A9D}"/>
              </a:ext>
            </a:extLst>
          </p:cNvPr>
          <p:cNvPicPr>
            <a:picLocks noChangeAspect="1"/>
          </p:cNvPicPr>
          <p:nvPr userDrawn="1"/>
        </p:nvPicPr>
        <p:blipFill>
          <a:blip r:embed="rId2"/>
          <a:stretch>
            <a:fillRect/>
          </a:stretch>
        </p:blipFill>
        <p:spPr>
          <a:xfrm>
            <a:off x="593237" y="186461"/>
            <a:ext cx="1497003" cy="499001"/>
          </a:xfrm>
          <a:prstGeom prst="rect">
            <a:avLst/>
          </a:prstGeom>
        </p:spPr>
      </p:pic>
      <p:pic>
        <p:nvPicPr>
          <p:cNvPr id="12" name="Picture 11"/>
          <p:cNvPicPr>
            <a:picLocks noChangeAspect="1"/>
          </p:cNvPicPr>
          <p:nvPr userDrawn="1"/>
        </p:nvPicPr>
        <p:blipFill>
          <a:blip r:embed="rId3"/>
          <a:stretch>
            <a:fillRect/>
          </a:stretch>
        </p:blipFill>
        <p:spPr>
          <a:xfrm>
            <a:off x="9513012" y="396928"/>
            <a:ext cx="2069389" cy="212245"/>
          </a:xfrm>
          <a:prstGeom prst="rect">
            <a:avLst/>
          </a:prstGeom>
        </p:spPr>
      </p:pic>
      <p:pic>
        <p:nvPicPr>
          <p:cNvPr id="14" name="Picture 13"/>
          <p:cNvPicPr>
            <a:picLocks noChangeAspect="1"/>
          </p:cNvPicPr>
          <p:nvPr userDrawn="1"/>
        </p:nvPicPr>
        <p:blipFill>
          <a:blip r:embed="rId4"/>
          <a:stretch>
            <a:fillRect/>
          </a:stretch>
        </p:blipFill>
        <p:spPr>
          <a:xfrm>
            <a:off x="609647" y="6392254"/>
            <a:ext cx="4564119" cy="167581"/>
          </a:xfrm>
          <a:prstGeom prst="rect">
            <a:avLst/>
          </a:prstGeom>
        </p:spPr>
      </p:pic>
    </p:spTree>
    <p:extLst>
      <p:ext uri="{BB962C8B-B14F-4D97-AF65-F5344CB8AC3E}">
        <p14:creationId xmlns:p14="http://schemas.microsoft.com/office/powerpoint/2010/main" val="3110340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Speaker light">
    <p:spTree>
      <p:nvGrpSpPr>
        <p:cNvPr id="1" name=""/>
        <p:cNvGrpSpPr/>
        <p:nvPr/>
      </p:nvGrpSpPr>
      <p:grpSpPr>
        <a:xfrm>
          <a:off x="0" y="0"/>
          <a:ext cx="0" cy="0"/>
          <a:chOff x="0" y="0"/>
          <a:chExt cx="0" cy="0"/>
        </a:xfrm>
      </p:grpSpPr>
      <p:sp>
        <p:nvSpPr>
          <p:cNvPr id="2" name="Title 1"/>
          <p:cNvSpPr>
            <a:spLocks noGrp="1"/>
          </p:cNvSpPr>
          <p:nvPr>
            <p:ph type="title"/>
          </p:nvPr>
        </p:nvSpPr>
        <p:spPr>
          <a:xfrm>
            <a:off x="609600" y="909740"/>
            <a:ext cx="10972800" cy="768673"/>
          </a:xfrm>
        </p:spPr>
        <p:txBody>
          <a:bodyPr/>
          <a:lstStyle>
            <a:lvl1pPr algn="l">
              <a:defRPr>
                <a:solidFill>
                  <a:srgbClr val="3C444B"/>
                </a:solidFill>
                <a:latin typeface="Calibri" charset="0"/>
                <a:ea typeface="Calibri" charset="0"/>
                <a:cs typeface="Calibri" charset="0"/>
              </a:defRPr>
            </a:lvl1pPr>
          </a:lstStyle>
          <a:p>
            <a:r>
              <a:rPr lang="en-US" dirty="0"/>
              <a:t>Click to edit Master title style</a:t>
            </a:r>
          </a:p>
        </p:txBody>
      </p:sp>
      <p:sp>
        <p:nvSpPr>
          <p:cNvPr id="3" name="Content Placeholder 2"/>
          <p:cNvSpPr>
            <a:spLocks noGrp="1"/>
          </p:cNvSpPr>
          <p:nvPr>
            <p:ph idx="1"/>
          </p:nvPr>
        </p:nvSpPr>
        <p:spPr>
          <a:xfrm>
            <a:off x="609600" y="2004167"/>
            <a:ext cx="10972800" cy="406224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237" y="186131"/>
            <a:ext cx="1497003" cy="504760"/>
          </a:xfrm>
          <a:prstGeom prst="rect">
            <a:avLst/>
          </a:prstGeom>
        </p:spPr>
      </p:pic>
      <p:pic>
        <p:nvPicPr>
          <p:cNvPr id="12" name="Picture 11"/>
          <p:cNvPicPr>
            <a:picLocks noChangeAspect="1"/>
          </p:cNvPicPr>
          <p:nvPr userDrawn="1"/>
        </p:nvPicPr>
        <p:blipFill>
          <a:blip r:embed="rId3"/>
          <a:stretch>
            <a:fillRect/>
          </a:stretch>
        </p:blipFill>
        <p:spPr>
          <a:xfrm>
            <a:off x="9513012" y="399501"/>
            <a:ext cx="2069389" cy="212245"/>
          </a:xfrm>
          <a:prstGeom prst="rect">
            <a:avLst/>
          </a:prstGeom>
        </p:spPr>
      </p:pic>
      <p:pic>
        <p:nvPicPr>
          <p:cNvPr id="9" name="Picture 8"/>
          <p:cNvPicPr>
            <a:picLocks noChangeAspect="1"/>
          </p:cNvPicPr>
          <p:nvPr userDrawn="1"/>
        </p:nvPicPr>
        <p:blipFill>
          <a:blip r:embed="rId4"/>
          <a:stretch>
            <a:fillRect/>
          </a:stretch>
        </p:blipFill>
        <p:spPr>
          <a:xfrm>
            <a:off x="593235" y="6392254"/>
            <a:ext cx="4564116" cy="167581"/>
          </a:xfrm>
          <a:prstGeom prst="rect">
            <a:avLst/>
          </a:prstGeom>
        </p:spPr>
      </p:pic>
    </p:spTree>
    <p:extLst>
      <p:ext uri="{BB962C8B-B14F-4D97-AF65-F5344CB8AC3E}">
        <p14:creationId xmlns:p14="http://schemas.microsoft.com/office/powerpoint/2010/main" val="32392576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dark">
    <p:spTree>
      <p:nvGrpSpPr>
        <p:cNvPr id="1" name=""/>
        <p:cNvGrpSpPr/>
        <p:nvPr/>
      </p:nvGrpSpPr>
      <p:grpSpPr>
        <a:xfrm>
          <a:off x="0" y="0"/>
          <a:ext cx="0" cy="0"/>
          <a:chOff x="0" y="0"/>
          <a:chExt cx="0" cy="0"/>
        </a:xfrm>
      </p:grpSpPr>
      <p:sp>
        <p:nvSpPr>
          <p:cNvPr id="9" name="Rectangle 8"/>
          <p:cNvSpPr/>
          <p:nvPr userDrawn="1"/>
        </p:nvSpPr>
        <p:spPr>
          <a:xfrm>
            <a:off x="0" y="-1"/>
            <a:ext cx="12192000" cy="6858001"/>
          </a:xfrm>
          <a:prstGeom prst="rect">
            <a:avLst/>
          </a:prstGeom>
          <a:solidFill>
            <a:srgbClr val="3C4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8" rIns="91408" bIns="45718" rtlCol="0" anchor="ctr"/>
          <a:lstStyle/>
          <a:p>
            <a:pPr algn="ctr" defTabSz="457011"/>
            <a:endParaRPr lang="en-US" sz="1900">
              <a:solidFill>
                <a:prstClr val="white"/>
              </a:solidFill>
            </a:endParaRPr>
          </a:p>
        </p:txBody>
      </p:sp>
      <p:pic>
        <p:nvPicPr>
          <p:cNvPr id="10" name="Picture 9">
            <a:extLst>
              <a:ext uri="{FF2B5EF4-FFF2-40B4-BE49-F238E27FC236}">
                <a16:creationId xmlns:a16="http://schemas.microsoft.com/office/drawing/2014/main" xmlns="" id="{87C84F88-56C4-A44B-93C3-4C3102445A9D}"/>
              </a:ext>
            </a:extLst>
          </p:cNvPr>
          <p:cNvPicPr>
            <a:picLocks noChangeAspect="1"/>
          </p:cNvPicPr>
          <p:nvPr userDrawn="1"/>
        </p:nvPicPr>
        <p:blipFill>
          <a:blip r:embed="rId2"/>
          <a:stretch>
            <a:fillRect/>
          </a:stretch>
        </p:blipFill>
        <p:spPr>
          <a:xfrm>
            <a:off x="593237" y="295646"/>
            <a:ext cx="1497003" cy="499001"/>
          </a:xfrm>
          <a:prstGeom prst="rect">
            <a:avLst/>
          </a:prstGeom>
        </p:spPr>
      </p:pic>
      <p:pic>
        <p:nvPicPr>
          <p:cNvPr id="12" name="Picture 11"/>
          <p:cNvPicPr>
            <a:picLocks noChangeAspect="1"/>
          </p:cNvPicPr>
          <p:nvPr userDrawn="1"/>
        </p:nvPicPr>
        <p:blipFill>
          <a:blip r:embed="rId3"/>
          <a:stretch>
            <a:fillRect/>
          </a:stretch>
        </p:blipFill>
        <p:spPr>
          <a:xfrm>
            <a:off x="9513012" y="519958"/>
            <a:ext cx="2069389" cy="212245"/>
          </a:xfrm>
          <a:prstGeom prst="rect">
            <a:avLst/>
          </a:prstGeom>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6403" y="1166099"/>
            <a:ext cx="3476788" cy="5298655"/>
          </a:xfrm>
          <a:prstGeom prst="rect">
            <a:avLst/>
          </a:prstGeom>
        </p:spPr>
      </p:pic>
      <p:pic>
        <p:nvPicPr>
          <p:cNvPr id="6" name="Picture 5"/>
          <p:cNvPicPr>
            <a:picLocks noChangeAspect="1"/>
          </p:cNvPicPr>
          <p:nvPr userDrawn="1"/>
        </p:nvPicPr>
        <p:blipFill>
          <a:blip r:embed="rId5"/>
          <a:stretch>
            <a:fillRect/>
          </a:stretch>
        </p:blipFill>
        <p:spPr>
          <a:xfrm>
            <a:off x="4480175" y="2665215"/>
            <a:ext cx="7102224" cy="1207667"/>
          </a:xfrm>
          <a:prstGeom prst="rect">
            <a:avLst/>
          </a:prstGeom>
        </p:spPr>
      </p:pic>
      <p:pic>
        <p:nvPicPr>
          <p:cNvPr id="2" name="Picture 1"/>
          <p:cNvPicPr>
            <a:picLocks noChangeAspect="1"/>
          </p:cNvPicPr>
          <p:nvPr userDrawn="1"/>
        </p:nvPicPr>
        <p:blipFill>
          <a:blip r:embed="rId6"/>
          <a:stretch>
            <a:fillRect/>
          </a:stretch>
        </p:blipFill>
        <p:spPr>
          <a:xfrm>
            <a:off x="11023445" y="5645635"/>
            <a:ext cx="553281" cy="819092"/>
          </a:xfrm>
          <a:prstGeom prst="rect">
            <a:avLst/>
          </a:prstGeom>
        </p:spPr>
      </p:pic>
    </p:spTree>
    <p:extLst>
      <p:ext uri="{BB962C8B-B14F-4D97-AF65-F5344CB8AC3E}">
        <p14:creationId xmlns:p14="http://schemas.microsoft.com/office/powerpoint/2010/main" val="5522434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l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403" y="1166099"/>
            <a:ext cx="3476788" cy="529865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3237" y="281623"/>
            <a:ext cx="1497003" cy="504760"/>
          </a:xfrm>
          <a:prstGeom prst="rect">
            <a:avLst/>
          </a:prstGeom>
        </p:spPr>
      </p:pic>
      <p:pic>
        <p:nvPicPr>
          <p:cNvPr id="13" name="Picture 12"/>
          <p:cNvPicPr>
            <a:picLocks noChangeAspect="1"/>
          </p:cNvPicPr>
          <p:nvPr userDrawn="1"/>
        </p:nvPicPr>
        <p:blipFill>
          <a:blip r:embed="rId4"/>
          <a:stretch>
            <a:fillRect/>
          </a:stretch>
        </p:blipFill>
        <p:spPr>
          <a:xfrm>
            <a:off x="9513012" y="519958"/>
            <a:ext cx="2069389" cy="212245"/>
          </a:xfrm>
          <a:prstGeom prst="rect">
            <a:avLst/>
          </a:prstGeom>
        </p:spPr>
      </p:pic>
      <p:pic>
        <p:nvPicPr>
          <p:cNvPr id="2" name="Picture 1"/>
          <p:cNvPicPr>
            <a:picLocks noChangeAspect="1"/>
          </p:cNvPicPr>
          <p:nvPr userDrawn="1"/>
        </p:nvPicPr>
        <p:blipFill>
          <a:blip r:embed="rId5"/>
          <a:stretch>
            <a:fillRect/>
          </a:stretch>
        </p:blipFill>
        <p:spPr>
          <a:xfrm>
            <a:off x="4480173" y="2665215"/>
            <a:ext cx="7102227" cy="1207667"/>
          </a:xfrm>
          <a:prstGeom prst="rect">
            <a:avLst/>
          </a:prstGeom>
        </p:spPr>
      </p:pic>
      <p:pic>
        <p:nvPicPr>
          <p:cNvPr id="3" name="Picture 2"/>
          <p:cNvPicPr>
            <a:picLocks noChangeAspect="1"/>
          </p:cNvPicPr>
          <p:nvPr userDrawn="1"/>
        </p:nvPicPr>
        <p:blipFill>
          <a:blip r:embed="rId6"/>
          <a:stretch>
            <a:fillRect/>
          </a:stretch>
        </p:blipFill>
        <p:spPr>
          <a:xfrm>
            <a:off x="11029166" y="5645635"/>
            <a:ext cx="553281" cy="819092"/>
          </a:xfrm>
          <a:prstGeom prst="rect">
            <a:avLst/>
          </a:prstGeom>
        </p:spPr>
      </p:pic>
    </p:spTree>
    <p:extLst>
      <p:ext uri="{BB962C8B-B14F-4D97-AF65-F5344CB8AC3E}">
        <p14:creationId xmlns:p14="http://schemas.microsoft.com/office/powerpoint/2010/main" val="2463226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a:solidFill>
                <a:prstClr val="black">
                  <a:tint val="75000"/>
                </a:prstClr>
              </a:solidFill>
            </a:endParaRPr>
          </a:p>
        </p:txBody>
      </p:sp>
      <p:sp>
        <p:nvSpPr>
          <p:cNvPr id="3" name="Segnaposto piè di pagina 2"/>
          <p:cNvSpPr>
            <a:spLocks noGrp="1"/>
          </p:cNvSpPr>
          <p:nvPr>
            <p:ph type="ftr" sz="quarter" idx="11"/>
          </p:nvPr>
        </p:nvSpPr>
        <p:spPr>
          <a:xfrm>
            <a:off x="4165600" y="6356458"/>
            <a:ext cx="3860800" cy="365125"/>
          </a:xfrm>
          <a:prstGeom prst="rect">
            <a:avLst/>
          </a:prstGeom>
        </p:spPr>
        <p:txBody>
          <a:bodyPr lIns="91408" tIns="45718" rIns="91408" bIns="45718"/>
          <a:lstStyle/>
          <a:p>
            <a:pPr defTabSz="457011"/>
            <a:r>
              <a:rPr lang="en-GB" sz="1900"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sz="1900">
              <a:solidFill>
                <a:prstClr val="black">
                  <a:tint val="75000"/>
                </a:prstClr>
              </a:solidFill>
            </a:endParaRPr>
          </a:p>
        </p:txBody>
      </p:sp>
      <p:sp>
        <p:nvSpPr>
          <p:cNvPr id="4" name="Segnaposto numero diapositiva 3"/>
          <p:cNvSpPr>
            <a:spLocks noGrp="1"/>
          </p:cNvSpPr>
          <p:nvPr>
            <p:ph type="sldNum" sz="quarter" idx="12"/>
          </p:nvPr>
        </p:nvSpPr>
        <p:spPr/>
        <p:txBody>
          <a:bodyPr/>
          <a:lstStyle/>
          <a:p>
            <a:fld id="{88549004-8C4A-402A-A852-3BB56CF85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452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xmlns=""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xmlns=""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xmlns=""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5" name="Text Placeholder 4">
            <a:extLst>
              <a:ext uri="{FF2B5EF4-FFF2-40B4-BE49-F238E27FC236}">
                <a16:creationId xmlns:a16="http://schemas.microsoft.com/office/drawing/2014/main" xmlns="" id="{C7CE39BE-06F7-7349-BF12-45D065ED872B}"/>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xmlns="" id="{91000A19-9025-2C4A-9321-625720905BF5}"/>
              </a:ext>
            </a:extLst>
          </p:cNvPr>
          <p:cNvPicPr>
            <a:picLocks noChangeAspect="1"/>
          </p:cNvPicPr>
          <p:nvPr userDrawn="1"/>
        </p:nvPicPr>
        <p:blipFill>
          <a:blip r:embed="rId2"/>
          <a:stretch>
            <a:fillRect/>
          </a:stretch>
        </p:blipFill>
        <p:spPr bwMode="black">
          <a:xfrm>
            <a:off x="150688" y="5913096"/>
            <a:ext cx="3260486" cy="822960"/>
          </a:xfrm>
          <a:prstGeom prst="rect">
            <a:avLst/>
          </a:prstGeom>
          <a:noFill/>
        </p:spPr>
      </p:pic>
      <p:sp>
        <p:nvSpPr>
          <p:cNvPr id="10" name="Disclaimer">
            <a:extLst>
              <a:ext uri="{FF2B5EF4-FFF2-40B4-BE49-F238E27FC236}">
                <a16:creationId xmlns:a16="http://schemas.microsoft.com/office/drawing/2014/main" xmlns="" id="{0411BC70-4820-DF40-90C3-6ACD451ADD60}"/>
              </a:ext>
            </a:extLst>
          </p:cNvPr>
          <p:cNvSpPr txBox="1"/>
          <p:nvPr userDrawn="1"/>
        </p:nvSpPr>
        <p:spPr>
          <a:xfrm>
            <a:off x="8205215" y="6257290"/>
            <a:ext cx="3621659" cy="228600"/>
          </a:xfrm>
          <a:prstGeom prst="rect">
            <a:avLst/>
          </a:prstGeom>
          <a:noFill/>
        </p:spPr>
        <p:txBody>
          <a:bodyPr wrap="square" lIns="0" tIns="0" rIns="0" bIns="0" rtlCol="0" anchor="b" anchorCtr="0">
            <a:noAutofit/>
          </a:bodyPr>
          <a:lstStyle/>
          <a:p>
            <a:pPr algn="r">
              <a:buSzPct val="100000"/>
              <a:defRPr/>
            </a:pPr>
            <a:r>
              <a:rPr lang="en-US" sz="800" dirty="0">
                <a:solidFill>
                  <a:srgbClr val="595454"/>
                </a:solidFill>
              </a:rPr>
              <a:t>Celgene | A Bristol Myers Squibb Company</a:t>
            </a:r>
          </a:p>
        </p:txBody>
      </p:sp>
      <p:sp>
        <p:nvSpPr>
          <p:cNvPr id="8" name="Disclaimer">
            <a:extLst>
              <a:ext uri="{FF2B5EF4-FFF2-40B4-BE49-F238E27FC236}">
                <a16:creationId xmlns:a16="http://schemas.microsoft.com/office/drawing/2014/main" xmlns="" id="{A785335B-16F9-6F4B-9AC7-614641E447A6}"/>
              </a:ext>
            </a:extLst>
          </p:cNvPr>
          <p:cNvSpPr txBox="1"/>
          <p:nvPr userDrawn="1"/>
        </p:nvSpPr>
        <p:spPr>
          <a:xfrm>
            <a:off x="4164924" y="6257290"/>
            <a:ext cx="3744000" cy="228600"/>
          </a:xfrm>
          <a:prstGeom prst="rect">
            <a:avLst/>
          </a:prstGeom>
          <a:noFill/>
        </p:spPr>
        <p:txBody>
          <a:bodyPr wrap="square" lIns="0" tIns="0" rIns="0" bIns="9144" rtlCol="0" anchor="b" anchorCtr="0">
            <a:noAutofit/>
          </a:bodyPr>
          <a:lstStyle/>
          <a:p>
            <a:pPr algn="ctr">
              <a:buSzPct val="100000"/>
            </a:pPr>
            <a:r>
              <a:rPr lang="en-US" sz="800" dirty="0">
                <a:solidFill>
                  <a:srgbClr val="595454"/>
                </a:solidFill>
              </a:rPr>
              <a:t>Reactive use only. In response to unsolicited questions. Do not copy or duplicate.</a:t>
            </a:r>
          </a:p>
        </p:txBody>
      </p:sp>
    </p:spTree>
    <p:extLst>
      <p:ext uri="{BB962C8B-B14F-4D97-AF65-F5344CB8AC3E}">
        <p14:creationId xmlns:p14="http://schemas.microsoft.com/office/powerpoint/2010/main" val="13735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84686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 Light Gray">
    <p:bg>
      <p:bgPr>
        <a:solidFill>
          <a:srgbClr val="EEE7E7"/>
        </a:solidFill>
        <a:effectLst/>
      </p:bgPr>
    </p:bg>
    <p:spTree>
      <p:nvGrpSpPr>
        <p:cNvPr id="1" name=""/>
        <p:cNvGrpSpPr/>
        <p:nvPr/>
      </p:nvGrpSpPr>
      <p:grpSpPr>
        <a:xfrm>
          <a:off x="0" y="0"/>
          <a:ext cx="0" cy="0"/>
          <a:chOff x="0" y="0"/>
          <a:chExt cx="0" cy="0"/>
        </a:xfrm>
      </p:grpSpPr>
      <p:sp>
        <p:nvSpPr>
          <p:cNvPr id="13" name="Text Placeholder 1">
            <a:extLst>
              <a:ext uri="{FF2B5EF4-FFF2-40B4-BE49-F238E27FC236}">
                <a16:creationId xmlns:a16="http://schemas.microsoft.com/office/drawing/2014/main" xmlns="" id="{692E5CDC-3F8F-AF4C-BDBB-F6335CB85FE8}"/>
              </a:ext>
            </a:extLst>
          </p:cNvPr>
          <p:cNvSpPr>
            <a:spLocks noGrp="1"/>
          </p:cNvSpPr>
          <p:nvPr>
            <p:ph type="body" sz="quarter" idx="10" hasCustomPrompt="1"/>
          </p:nvPr>
        </p:nvSpPr>
        <p:spPr>
          <a:xfrm>
            <a:off x="365760" y="365760"/>
            <a:ext cx="7543165" cy="457200"/>
          </a:xfrm>
        </p:spPr>
        <p:txBody>
          <a:bodyPr/>
          <a:lstStyle>
            <a:lvl1pPr marL="0" marR="0" indent="0" algn="l" defTabSz="914400" rtl="0" eaLnBrk="1" fontAlgn="auto" latinLnBrk="0" hangingPunct="1">
              <a:lnSpc>
                <a:spcPct val="100000"/>
              </a:lnSpc>
              <a:spcBef>
                <a:spcPts val="0"/>
              </a:spcBef>
              <a:spcAft>
                <a:spcPts val="0"/>
              </a:spcAft>
              <a:buClrTx/>
              <a:buSzTx/>
              <a:buFont typeface="Trebuchet MS" panose="020B0603020202020204" pitchFamily="34" charset="0"/>
              <a:buNone/>
              <a:tabLst/>
              <a:defRPr b="1"/>
            </a:lvl1pPr>
            <a:lvl2pPr marL="0" indent="0">
              <a:spcBef>
                <a:spcPts val="0"/>
              </a:spcBef>
              <a:buNone/>
              <a:defRPr b="1"/>
            </a:lvl2pPr>
            <a:lvl3pPr marL="0" indent="0">
              <a:spcBef>
                <a:spcPts val="0"/>
              </a:spcBef>
              <a:buNone/>
              <a:defRPr b="1"/>
            </a:lvl3pPr>
            <a:lvl4pPr marL="0" indent="0">
              <a:spcBef>
                <a:spcPts val="0"/>
              </a:spcBef>
              <a:buNone/>
              <a:defRPr b="1"/>
            </a:lvl4pPr>
            <a:lvl5pPr marL="0" indent="0">
              <a:spcBef>
                <a:spcPts val="0"/>
              </a:spcBef>
              <a:buNone/>
              <a:defRPr b="1"/>
            </a:lvl5pPr>
            <a:lvl6pPr marL="0" indent="0">
              <a:spcBef>
                <a:spcPts val="0"/>
              </a:spcBef>
              <a:buNone/>
              <a:defRPr b="1"/>
            </a:lvl6pPr>
            <a:lvl7pPr marL="0" indent="0">
              <a:spcBef>
                <a:spcPts val="0"/>
              </a:spcBef>
              <a:buNone/>
              <a:defRPr b="1"/>
            </a:lvl7pPr>
            <a:lvl8pPr marL="0" indent="0">
              <a:spcBef>
                <a:spcPts val="0"/>
              </a:spcBef>
              <a:buNone/>
              <a:defRPr b="1"/>
            </a:lvl8pPr>
            <a:lvl9pPr marL="0" indent="0">
              <a:spcBef>
                <a:spcPts val="0"/>
              </a:spcBef>
              <a:buNone/>
              <a:defRPr b="1"/>
            </a:lvl9pPr>
          </a:lstStyle>
          <a:p>
            <a:pPr lvl="0"/>
            <a:r>
              <a:rPr lang="en-US" dirty="0"/>
              <a:t>Division/Therapeutic Area [Edit here]</a:t>
            </a:r>
          </a:p>
        </p:txBody>
      </p:sp>
      <p:sp>
        <p:nvSpPr>
          <p:cNvPr id="2" name="Title 2">
            <a:extLst>
              <a:ext uri="{FF2B5EF4-FFF2-40B4-BE49-F238E27FC236}">
                <a16:creationId xmlns:a16="http://schemas.microsoft.com/office/drawing/2014/main" xmlns="" id="{DD93F370-0603-42F8-A7D8-E3390EE70687}"/>
              </a:ext>
            </a:extLst>
          </p:cNvPr>
          <p:cNvSpPr>
            <a:spLocks noGrp="1"/>
          </p:cNvSpPr>
          <p:nvPr userDrawn="1">
            <p:ph type="ctrTitle" hasCustomPrompt="1"/>
          </p:nvPr>
        </p:nvSpPr>
        <p:spPr>
          <a:xfrm>
            <a:off x="365760" y="1554480"/>
            <a:ext cx="7543165" cy="2560320"/>
          </a:xfrm>
        </p:spPr>
        <p:txBody>
          <a:bodyPr anchor="t" anchorCtr="0"/>
          <a:lstStyle>
            <a:lvl1pPr algn="l">
              <a:defRPr sz="6000" b="0" spc="0" baseline="0"/>
            </a:lvl1pPr>
          </a:lstStyle>
          <a:p>
            <a:r>
              <a:rPr lang="en-US" dirty="0"/>
              <a:t>[Presentation title]</a:t>
            </a:r>
          </a:p>
        </p:txBody>
      </p:sp>
      <p:sp>
        <p:nvSpPr>
          <p:cNvPr id="3" name="Subtitle 3">
            <a:extLst>
              <a:ext uri="{FF2B5EF4-FFF2-40B4-BE49-F238E27FC236}">
                <a16:creationId xmlns:a16="http://schemas.microsoft.com/office/drawing/2014/main" xmlns="" id="{4077195B-8D8D-4BD5-8ADD-A390F24676CD}"/>
              </a:ext>
            </a:extLst>
          </p:cNvPr>
          <p:cNvSpPr>
            <a:spLocks noGrp="1"/>
          </p:cNvSpPr>
          <p:nvPr userDrawn="1">
            <p:ph type="subTitle" idx="1" hasCustomPrompt="1"/>
          </p:nvPr>
        </p:nvSpPr>
        <p:spPr>
          <a:xfrm>
            <a:off x="365758" y="4343400"/>
            <a:ext cx="7543800" cy="457200"/>
          </a:xfrm>
        </p:spPr>
        <p:txBody>
          <a:bodyPr>
            <a:noAutofit/>
          </a:bodyPr>
          <a:lstStyle>
            <a:lvl1pPr marL="0" indent="0" algn="l">
              <a:spcBef>
                <a:spcPts val="0"/>
              </a:spcBef>
              <a:buNone/>
              <a:defRPr sz="2000" b="1"/>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en-US" dirty="0"/>
              <a:t>[Month 00, 0000]</a:t>
            </a:r>
          </a:p>
        </p:txBody>
      </p:sp>
      <p:sp>
        <p:nvSpPr>
          <p:cNvPr id="6" name="Text Placeholder 4">
            <a:extLst>
              <a:ext uri="{FF2B5EF4-FFF2-40B4-BE49-F238E27FC236}">
                <a16:creationId xmlns:a16="http://schemas.microsoft.com/office/drawing/2014/main" xmlns="" id="{F1E892DE-B840-A64B-91A1-1B18F6037C3F}"/>
              </a:ext>
            </a:extLst>
          </p:cNvPr>
          <p:cNvSpPr>
            <a:spLocks noGrp="1"/>
          </p:cNvSpPr>
          <p:nvPr>
            <p:ph type="body" sz="quarter" idx="11" hasCustomPrompt="1"/>
          </p:nvPr>
        </p:nvSpPr>
        <p:spPr>
          <a:xfrm>
            <a:off x="365757" y="4937760"/>
            <a:ext cx="7543167" cy="685800"/>
          </a:xfrm>
        </p:spPr>
        <p:txBody>
          <a:bodyPr/>
          <a:lstStyle>
            <a:lvl1pPr marL="0" indent="0">
              <a:spcBef>
                <a:spcPts val="0"/>
              </a:spcBef>
              <a:buNone/>
              <a:defRPr b="0"/>
            </a:lvl1pPr>
            <a:lvl2pPr marL="0" indent="0">
              <a:spcBef>
                <a:spcPts val="0"/>
              </a:spcBef>
              <a:buNone/>
              <a:defRPr b="0"/>
            </a:lvl2pPr>
            <a:lvl3pPr marL="0" indent="0">
              <a:spcBef>
                <a:spcPts val="0"/>
              </a:spcBef>
              <a:buNone/>
              <a:defRPr b="0"/>
            </a:lvl3pPr>
            <a:lvl4pPr marL="0" indent="0">
              <a:spcBef>
                <a:spcPts val="0"/>
              </a:spcBef>
              <a:buNone/>
              <a:defRPr b="0"/>
            </a:lvl4pPr>
            <a:lvl5pPr marL="0" indent="0">
              <a:spcBef>
                <a:spcPts val="0"/>
              </a:spcBef>
              <a:buNone/>
              <a:defRPr b="0"/>
            </a:lvl5pPr>
            <a:lvl6pPr marL="0" indent="0">
              <a:spcBef>
                <a:spcPts val="0"/>
              </a:spcBef>
              <a:buNone/>
              <a:defRPr b="0"/>
            </a:lvl6pPr>
            <a:lvl7pPr marL="0" indent="0">
              <a:spcBef>
                <a:spcPts val="0"/>
              </a:spcBef>
              <a:buNone/>
              <a:defRPr b="0"/>
            </a:lvl7pPr>
            <a:lvl8pPr marL="0" indent="0">
              <a:spcBef>
                <a:spcPts val="0"/>
              </a:spcBef>
              <a:buNone/>
              <a:defRPr b="0"/>
            </a:lvl8pPr>
            <a:lvl9pPr marL="0" indent="0">
              <a:spcBef>
                <a:spcPts val="0"/>
              </a:spcBef>
              <a:buNone/>
              <a:defRPr b="0"/>
            </a:lvl9pPr>
          </a:lstStyle>
          <a:p>
            <a:pPr lvl="0"/>
            <a:r>
              <a:rPr lang="en-US" dirty="0"/>
              <a:t>[Presenter Name]</a:t>
            </a:r>
            <a:br>
              <a:rPr lang="en-US" dirty="0"/>
            </a:br>
            <a:r>
              <a:rPr lang="en-US" dirty="0"/>
              <a:t>[Title]</a:t>
            </a:r>
          </a:p>
        </p:txBody>
      </p:sp>
      <p:pic>
        <p:nvPicPr>
          <p:cNvPr id="7" name="Bristol Myers Squibb" descr="Bristol Myers Squibb">
            <a:extLst>
              <a:ext uri="{FF2B5EF4-FFF2-40B4-BE49-F238E27FC236}">
                <a16:creationId xmlns:a16="http://schemas.microsoft.com/office/drawing/2014/main" xmlns="" id="{91000A19-9025-2C4A-9321-625720905BF5}"/>
              </a:ext>
            </a:extLst>
          </p:cNvPr>
          <p:cNvPicPr>
            <a:picLocks noChangeAspect="1"/>
          </p:cNvPicPr>
          <p:nvPr userDrawn="1"/>
        </p:nvPicPr>
        <p:blipFill>
          <a:blip r:embed="rId2"/>
          <a:stretch>
            <a:fillRect/>
          </a:stretch>
        </p:blipFill>
        <p:spPr bwMode="black">
          <a:xfrm>
            <a:off x="150688" y="5913096"/>
            <a:ext cx="3260486" cy="822960"/>
          </a:xfrm>
          <a:prstGeom prst="rect">
            <a:avLst/>
          </a:prstGeom>
          <a:noFill/>
        </p:spPr>
      </p:pic>
      <p:sp>
        <p:nvSpPr>
          <p:cNvPr id="8" name="Disclaimer">
            <a:extLst>
              <a:ext uri="{FF2B5EF4-FFF2-40B4-BE49-F238E27FC236}">
                <a16:creationId xmlns:a16="http://schemas.microsoft.com/office/drawing/2014/main" xmlns="" id="{F95EDC5C-ABEE-824D-9A00-482457322324}"/>
              </a:ext>
            </a:extLst>
          </p:cNvPr>
          <p:cNvSpPr txBox="1"/>
          <p:nvPr userDrawn="1"/>
        </p:nvSpPr>
        <p:spPr>
          <a:xfrm>
            <a:off x="8205215" y="6257290"/>
            <a:ext cx="3621659" cy="228600"/>
          </a:xfrm>
          <a:prstGeom prst="rect">
            <a:avLst/>
          </a:prstGeom>
          <a:noFill/>
        </p:spPr>
        <p:txBody>
          <a:bodyPr wrap="square" lIns="0" tIns="0" rIns="0" bIns="0" rtlCol="0" anchor="b" anchorCtr="0">
            <a:noAutofit/>
          </a:bodyPr>
          <a:lstStyle/>
          <a:p>
            <a:pPr algn="r">
              <a:buSzPct val="100000"/>
              <a:defRPr/>
            </a:pPr>
            <a:r>
              <a:rPr lang="en-US" sz="800" dirty="0">
                <a:solidFill>
                  <a:srgbClr val="595454"/>
                </a:solidFill>
              </a:rPr>
              <a:t>Celgene | A Bristol Myers Squibb Company     Highly Confidential</a:t>
            </a:r>
          </a:p>
        </p:txBody>
      </p:sp>
    </p:spTree>
    <p:extLst>
      <p:ext uri="{BB962C8B-B14F-4D97-AF65-F5344CB8AC3E}">
        <p14:creationId xmlns:p14="http://schemas.microsoft.com/office/powerpoint/2010/main" val="303219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p:txBody>
          <a:bodyPr rIns="0" numCol="2" spcCol="301752"/>
          <a:lstStyle>
            <a:lvl1pPr marL="411480" indent="-411480">
              <a:buFont typeface="+mj-lt"/>
              <a:buAutoNum type="arabicPeriod"/>
              <a:tabLst/>
              <a:defRPr/>
            </a:lvl1pPr>
            <a:lvl2pPr marL="640080" indent="-228600">
              <a:tabLst/>
              <a:defRPr/>
            </a:lvl2pPr>
            <a:lvl3pPr marL="868680" indent="-228600">
              <a:tabLst/>
              <a:defRPr/>
            </a:lvl3pPr>
            <a:lvl4pPr marL="1097280" indent="-228600">
              <a:tabLst/>
              <a:defRPr/>
            </a:lvl4pPr>
            <a:lvl5pPr marL="1325880" indent="-228600">
              <a:tabLst/>
              <a:defRPr/>
            </a:lvl5pPr>
            <a:lvl6pPr marL="1554480" indent="-228600">
              <a:tabLst/>
              <a:defRPr/>
            </a:lvl6pPr>
            <a:lvl7pPr marL="1783080" indent="-228600">
              <a:tabLst/>
              <a:defRPr/>
            </a:lvl7pPr>
            <a:lvl8pPr marL="2011680" indent="-228600">
              <a:tabLst/>
              <a:defRPr/>
            </a:lvl8pPr>
            <a:lvl9pPr marL="2240280" indent="-228600">
              <a:tabLst/>
              <a:defRPr/>
            </a:lvl9pPr>
          </a:lstStyle>
          <a:p>
            <a:pPr lvl="0"/>
            <a:r>
              <a:rPr lang="en-US" dirty="0"/>
              <a:t>[Agenda item]</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5" name="Picture 4">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256421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5" name="Picture 4">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70791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B6F4C8E8-7E9A-224F-8714-AB4216A9C1A5}"/>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58" y="1554480"/>
            <a:ext cx="5577840"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6248400" y="1554480"/>
            <a:ext cx="5577840"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4">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6" name="Picture 5">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254686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40A65C3A-C556-7B4E-9098-E1FD19D432C7}"/>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3621024"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4285488" y="1554480"/>
            <a:ext cx="3621024"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Placeholder 4">
            <a:extLst>
              <a:ext uri="{FF2B5EF4-FFF2-40B4-BE49-F238E27FC236}">
                <a16:creationId xmlns:a16="http://schemas.microsoft.com/office/drawing/2014/main" xmlns="" id="{48592F68-1A92-1442-9565-3EF907A57B35}"/>
              </a:ext>
            </a:extLst>
          </p:cNvPr>
          <p:cNvSpPr>
            <a:spLocks noGrp="1"/>
          </p:cNvSpPr>
          <p:nvPr>
            <p:ph sz="quarter" idx="13"/>
          </p:nvPr>
        </p:nvSpPr>
        <p:spPr>
          <a:xfrm>
            <a:off x="8205216" y="1554480"/>
            <a:ext cx="3621024" cy="457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5">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9" name="Picture 8">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300974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98">
          <p15:clr>
            <a:srgbClr val="FBAE40"/>
          </p15:clr>
        </p15:guide>
        <p15:guide id="2" pos="2512">
          <p15:clr>
            <a:srgbClr val="FBAE40"/>
          </p15:clr>
        </p15:guide>
        <p15:guide id="3" pos="4982">
          <p15:clr>
            <a:srgbClr val="FBAE40"/>
          </p15:clr>
        </p15:guide>
        <p15:guide id="4" pos="516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3302001" y="1554480"/>
            <a:ext cx="2641598"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Content Placeholder 4">
            <a:extLst>
              <a:ext uri="{FF2B5EF4-FFF2-40B4-BE49-F238E27FC236}">
                <a16:creationId xmlns:a16="http://schemas.microsoft.com/office/drawing/2014/main" xmlns="" id="{48592F68-1A92-1442-9565-3EF907A57B35}"/>
              </a:ext>
            </a:extLst>
          </p:cNvPr>
          <p:cNvSpPr>
            <a:spLocks noGrp="1"/>
          </p:cNvSpPr>
          <p:nvPr>
            <p:ph sz="quarter" idx="13"/>
          </p:nvPr>
        </p:nvSpPr>
        <p:spPr>
          <a:xfrm>
            <a:off x="6248400" y="1554480"/>
            <a:ext cx="2641600"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5" name="Content Placeholder 5">
            <a:extLst>
              <a:ext uri="{FF2B5EF4-FFF2-40B4-BE49-F238E27FC236}">
                <a16:creationId xmlns:a16="http://schemas.microsoft.com/office/drawing/2014/main" xmlns="" id="{04198CF4-E51B-2147-88D7-1228A1479BFA}"/>
              </a:ext>
            </a:extLst>
          </p:cNvPr>
          <p:cNvSpPr>
            <a:spLocks noGrp="1"/>
          </p:cNvSpPr>
          <p:nvPr>
            <p:ph sz="quarter" idx="14"/>
          </p:nvPr>
        </p:nvSpPr>
        <p:spPr>
          <a:xfrm>
            <a:off x="9183624" y="1554480"/>
            <a:ext cx="2642616" cy="4572000"/>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6">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9" name="Picture 8">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198542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3D903699-153C-AD47-95F6-16E2B30162AA}"/>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3618992"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4286504" y="1554480"/>
            <a:ext cx="7539736"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4">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6" name="Picture 5">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119945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700">
          <p15:clr>
            <a:srgbClr val="FBAE40"/>
          </p15:clr>
        </p15:guide>
        <p15:guide id="2" pos="251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FEF123-E2C1-8448-BA4B-9ECBEA28E8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3" name="Content Placeholder 2">
            <a:extLst>
              <a:ext uri="{FF2B5EF4-FFF2-40B4-BE49-F238E27FC236}">
                <a16:creationId xmlns:a16="http://schemas.microsoft.com/office/drawing/2014/main" xmlns="" id="{A8D83941-3469-4946-BCE6-FA84F7323A00}"/>
              </a:ext>
            </a:extLst>
          </p:cNvPr>
          <p:cNvSpPr>
            <a:spLocks noGrp="1"/>
          </p:cNvSpPr>
          <p:nvPr>
            <p:ph sz="half" idx="1"/>
          </p:nvPr>
        </p:nvSpPr>
        <p:spPr>
          <a:xfrm>
            <a:off x="365760" y="1554480"/>
            <a:ext cx="7539736"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a:extLst>
              <a:ext uri="{FF2B5EF4-FFF2-40B4-BE49-F238E27FC236}">
                <a16:creationId xmlns:a16="http://schemas.microsoft.com/office/drawing/2014/main" xmlns="" id="{F38A127C-C71C-410F-8BEA-B1AA4E4DB590}"/>
              </a:ext>
            </a:extLst>
          </p:cNvPr>
          <p:cNvSpPr>
            <a:spLocks noGrp="1"/>
          </p:cNvSpPr>
          <p:nvPr>
            <p:ph sz="half" idx="2"/>
          </p:nvPr>
        </p:nvSpPr>
        <p:spPr>
          <a:xfrm>
            <a:off x="8207248" y="1554480"/>
            <a:ext cx="3618992"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Slide Number Placeholder 4">
            <a:extLst>
              <a:ext uri="{FF2B5EF4-FFF2-40B4-BE49-F238E27FC236}">
                <a16:creationId xmlns:a16="http://schemas.microsoft.com/office/drawing/2014/main" xmlns="" id="{67FB1D32-3E1C-554A-A887-047CEBF6A063}"/>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dirty="0">
              <a:solidFill>
                <a:srgbClr val="595454"/>
              </a:solidFill>
            </a:endParaRPr>
          </a:p>
        </p:txBody>
      </p:sp>
      <p:pic>
        <p:nvPicPr>
          <p:cNvPr id="6" name="Picture 5">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18503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guide id="2" pos="516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g Statem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pic>
        <p:nvPicPr>
          <p:cNvPr id="5" name="Picture 4">
            <a:hlinkClick r:id="rId2" action="ppaction://hlinksldjump"/>
            <a:extLst>
              <a:ext uri="{FF2B5EF4-FFF2-40B4-BE49-F238E27FC236}">
                <a16:creationId xmlns:a16="http://schemas.microsoft.com/office/drawing/2014/main" xmlns="" id="{DB5DE47B-A197-4CE2-ADF4-D4449EEB3F1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6305" y="6447847"/>
            <a:ext cx="302950" cy="302950"/>
          </a:xfrm>
          <a:prstGeom prst="rect">
            <a:avLst/>
          </a:prstGeom>
        </p:spPr>
      </p:pic>
    </p:spTree>
    <p:extLst>
      <p:ext uri="{BB962C8B-B14F-4D97-AF65-F5344CB8AC3E}">
        <p14:creationId xmlns:p14="http://schemas.microsoft.com/office/powerpoint/2010/main" val="3149961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g Statement - Amber">
    <p:bg>
      <p:bgPr>
        <a:gradFill>
          <a:gsLst>
            <a:gs pos="0">
              <a:srgbClr val="FFFBF4"/>
            </a:gs>
            <a:gs pos="100000">
              <a:srgbClr val="FFECCD"/>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618307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145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Statement - Peach">
    <p:bg>
      <p:bgPr>
        <a:gradFill>
          <a:gsLst>
            <a:gs pos="0">
              <a:srgbClr val="FFF7F3"/>
            </a:gs>
            <a:gs pos="100000">
              <a:srgbClr val="FEDCCA"/>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979221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g Statement - Olive">
    <p:bg>
      <p:bgPr>
        <a:gradFill>
          <a:gsLst>
            <a:gs pos="0">
              <a:srgbClr val="FAF6F3"/>
            </a:gs>
            <a:gs pos="100000">
              <a:srgbClr val="EAD5C9"/>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459156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g Statement - Almond">
    <p:bg>
      <p:bgPr>
        <a:gradFill>
          <a:gsLst>
            <a:gs pos="0">
              <a:srgbClr val="F8F3F1"/>
            </a:gs>
            <a:gs pos="100000">
              <a:srgbClr val="DFCBC3"/>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992027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Statement - Sienna">
    <p:bg>
      <p:bgPr>
        <a:gradFill>
          <a:gsLst>
            <a:gs pos="0">
              <a:srgbClr val="F5F0F0"/>
            </a:gs>
            <a:gs pos="100000">
              <a:srgbClr val="DAC5C5"/>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907805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Statement - Chocolate">
    <p:bg>
      <p:bgPr>
        <a:gradFill>
          <a:gsLst>
            <a:gs pos="0">
              <a:srgbClr val="F6F4F3"/>
            </a:gs>
            <a:gs pos="100000">
              <a:srgbClr val="D2CAC8"/>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814707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g Statement - Mint">
    <p:bg>
      <p:bgPr>
        <a:gradFill>
          <a:gsLst>
            <a:gs pos="0">
              <a:srgbClr val="F2FFF9"/>
            </a:gs>
            <a:gs pos="100000">
              <a:srgbClr val="C5FFE6"/>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662874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Statement - Aqua">
    <p:bg>
      <p:bgPr>
        <a:gradFill>
          <a:gsLst>
            <a:gs pos="0">
              <a:srgbClr val="EFFCFE"/>
            </a:gs>
            <a:gs pos="100000">
              <a:srgbClr val="C0F2FB"/>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855280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Statemnent - Light Gray">
    <p:bg>
      <p:bgPr>
        <a:solidFill>
          <a:srgbClr val="EEE7E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244BE-F5F5-DB40-B805-09B59F695DCE}"/>
              </a:ext>
            </a:extLst>
          </p:cNvPr>
          <p:cNvSpPr>
            <a:spLocks noGrp="1"/>
          </p:cNvSpPr>
          <p:nvPr>
            <p:ph type="title" hasCustomPrompt="1"/>
          </p:nvPr>
        </p:nvSpPr>
        <p:spPr>
          <a:xfrm>
            <a:off x="365760" y="365760"/>
            <a:ext cx="11460480" cy="914400"/>
          </a:xfrm>
        </p:spPr>
        <p:txBody>
          <a:bodyPr/>
          <a:lstStyle/>
          <a:p>
            <a:r>
              <a:rPr lang="en-US" dirty="0"/>
              <a:t>[Optional 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hasCustomPrompt="1"/>
          </p:nvPr>
        </p:nvSpPr>
        <p:spPr>
          <a:xfrm>
            <a:off x="365760" y="1554479"/>
            <a:ext cx="8524240" cy="4572000"/>
          </a:xfrm>
        </p:spPr>
        <p:txBody>
          <a:bodyPr>
            <a:noAutofit/>
          </a:bodyPr>
          <a:lstStyle>
            <a:lvl1pPr marL="0" indent="0">
              <a:lnSpc>
                <a:spcPct val="90000"/>
              </a:lnSpc>
              <a:spcBef>
                <a:spcPts val="0"/>
              </a:spcBef>
              <a:buFontTx/>
              <a:buNone/>
              <a:defRPr sz="6000" b="0" spc="0" baseline="0">
                <a:solidFill>
                  <a:schemeClr val="tx1"/>
                </a:solidFill>
                <a:latin typeface="+mn-lt"/>
              </a:defRPr>
            </a:lvl1pPr>
            <a:lvl2pPr marL="228600">
              <a:spcBef>
                <a:spcPts val="1200"/>
              </a:spcBef>
              <a:defRPr/>
            </a:lvl2pPr>
            <a:lvl3pPr marL="457200">
              <a:defRPr/>
            </a:lvl3pPr>
            <a:lvl4pPr marL="685800">
              <a:defRPr/>
            </a:lvl4pPr>
            <a:lvl5pPr marL="914400">
              <a:defRPr/>
            </a:lvl5pPr>
            <a:lvl6pPr marL="1143000">
              <a:defRPr/>
            </a:lvl6pPr>
            <a:lvl7pPr marL="1371600">
              <a:defRPr/>
            </a:lvl7pPr>
            <a:lvl8pPr marL="1600200">
              <a:defRPr/>
            </a:lvl8pPr>
            <a:lvl9pPr marL="1828800">
              <a:defRPr/>
            </a:lvl9pPr>
          </a:lstStyle>
          <a:p>
            <a:pPr lvl="0"/>
            <a:r>
              <a:rPr lang="en-US" dirty="0"/>
              <a:t>[Big statement]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7265340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60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One Pictu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6858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4">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17313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Two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6096000" cy="3429000"/>
          </a:xfrm>
          <a:solidFill>
            <a:srgbClr val="D9D9D9"/>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5">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92470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a:t>Click to 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pic>
        <p:nvPicPr>
          <p:cNvPr id="12" name="Picture 11">
            <a:extLst>
              <a:ext uri="{FF2B5EF4-FFF2-40B4-BE49-F238E27FC236}">
                <a16:creationId xmlns:a16="http://schemas.microsoft.com/office/drawing/2014/main" xmlns="" id="{5EDCE80E-A528-4F84-999C-167B7BD87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xmlns=""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xmlns=""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92017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Three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8" name="Picture Placeholder 5">
            <a:extLst>
              <a:ext uri="{FF2B5EF4-FFF2-40B4-BE49-F238E27FC236}">
                <a16:creationId xmlns:a16="http://schemas.microsoft.com/office/drawing/2014/main" xmlns="" id="{C2AB3B13-24B5-EA40-92B2-665869E4657A}"/>
              </a:ext>
            </a:extLst>
          </p:cNvPr>
          <p:cNvSpPr>
            <a:spLocks noGrp="1"/>
          </p:cNvSpPr>
          <p:nvPr>
            <p:ph type="pic" sz="quarter" idx="15"/>
          </p:nvPr>
        </p:nvSpPr>
        <p:spPr>
          <a:xfrm>
            <a:off x="9140952" y="3429000"/>
            <a:ext cx="3051048" cy="3429000"/>
          </a:xfrm>
          <a:solidFill>
            <a:srgbClr val="BFBFBF"/>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6">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06596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and Four Pictur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a:xfrm>
            <a:off x="365760" y="365760"/>
            <a:ext cx="5428488" cy="914400"/>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5428488" cy="4572000"/>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Picture Placeholder 3">
            <a:extLst>
              <a:ext uri="{FF2B5EF4-FFF2-40B4-BE49-F238E27FC236}">
                <a16:creationId xmlns:a16="http://schemas.microsoft.com/office/drawing/2014/main" xmlns="" id="{FB768959-B468-B74C-99C1-89889E5B1ED7}"/>
              </a:ext>
            </a:extLst>
          </p:cNvPr>
          <p:cNvSpPr>
            <a:spLocks noGrp="1"/>
          </p:cNvSpPr>
          <p:nvPr>
            <p:ph type="pic" sz="quarter" idx="13"/>
          </p:nvPr>
        </p:nvSpPr>
        <p:spPr>
          <a:xfrm>
            <a:off x="6096000" y="0"/>
            <a:ext cx="6096000" cy="3429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7" name="Picture Placeholder 4">
            <a:extLst>
              <a:ext uri="{FF2B5EF4-FFF2-40B4-BE49-F238E27FC236}">
                <a16:creationId xmlns:a16="http://schemas.microsoft.com/office/drawing/2014/main" xmlns="" id="{A613A27A-887F-7D4B-BD42-C5EF05F12448}"/>
              </a:ext>
            </a:extLst>
          </p:cNvPr>
          <p:cNvSpPr>
            <a:spLocks noGrp="1"/>
          </p:cNvSpPr>
          <p:nvPr>
            <p:ph type="pic" sz="quarter" idx="14"/>
          </p:nvPr>
        </p:nvSpPr>
        <p:spPr>
          <a:xfrm>
            <a:off x="6096000" y="3429000"/>
            <a:ext cx="3044952" cy="3429000"/>
          </a:xfrm>
          <a:solidFill>
            <a:srgbClr val="D9D9D9"/>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8" name="Picture Placeholder 5">
            <a:extLst>
              <a:ext uri="{FF2B5EF4-FFF2-40B4-BE49-F238E27FC236}">
                <a16:creationId xmlns:a16="http://schemas.microsoft.com/office/drawing/2014/main" xmlns="" id="{C2AB3B13-24B5-EA40-92B2-665869E4657A}"/>
              </a:ext>
            </a:extLst>
          </p:cNvPr>
          <p:cNvSpPr>
            <a:spLocks noGrp="1"/>
          </p:cNvSpPr>
          <p:nvPr>
            <p:ph type="pic" sz="quarter" idx="15"/>
          </p:nvPr>
        </p:nvSpPr>
        <p:spPr>
          <a:xfrm>
            <a:off x="9140952" y="3429000"/>
            <a:ext cx="3051048" cy="1719072"/>
          </a:xfrm>
          <a:solidFill>
            <a:srgbClr val="BFBFBF"/>
          </a:solidFill>
        </p:spPr>
        <p:txBody>
          <a:bodyPr anchor="ctr" anchorCtr="0">
            <a:normAutofit/>
          </a:bodyPr>
          <a:lstStyle>
            <a:lvl1pPr marL="0" indent="0" algn="ctr">
              <a:buFontTx/>
              <a:buNone/>
              <a:defRPr sz="1200"/>
            </a:lvl1pPr>
          </a:lstStyle>
          <a:p>
            <a:r>
              <a:rPr lang="de-DE"/>
              <a:t>Bild durch Klicken auf Symbol hinzufügen</a:t>
            </a:r>
            <a:endParaRPr lang="en-US"/>
          </a:p>
        </p:txBody>
      </p:sp>
      <p:sp>
        <p:nvSpPr>
          <p:cNvPr id="9" name="Picture Placeholder 6">
            <a:extLst>
              <a:ext uri="{FF2B5EF4-FFF2-40B4-BE49-F238E27FC236}">
                <a16:creationId xmlns:a16="http://schemas.microsoft.com/office/drawing/2014/main" xmlns="" id="{A26BC3F3-33EB-F346-B70E-DE269C6819EE}"/>
              </a:ext>
            </a:extLst>
          </p:cNvPr>
          <p:cNvSpPr>
            <a:spLocks noGrp="1"/>
          </p:cNvSpPr>
          <p:nvPr>
            <p:ph type="pic" sz="quarter" idx="16"/>
          </p:nvPr>
        </p:nvSpPr>
        <p:spPr>
          <a:xfrm>
            <a:off x="9140952" y="5148072"/>
            <a:ext cx="3051048" cy="1709928"/>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6" name="Slide Number Placeholder 7">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1995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Pictures an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2861D7D-0CE3-D447-AB46-E7F0601A9C1D}"/>
              </a:ext>
            </a:extLst>
          </p:cNvPr>
          <p:cNvSpPr>
            <a:spLocks noGrp="1"/>
          </p:cNvSpPr>
          <p:nvPr>
            <p:ph type="title" hasCustomPrompt="1"/>
          </p:nvPr>
        </p:nvSpPr>
        <p:spPr>
          <a:xfrm>
            <a:off x="365760" y="365760"/>
            <a:ext cx="11460480" cy="914400"/>
          </a:xfrm>
        </p:spPr>
        <p:txBody>
          <a:bodyPr/>
          <a:lstStyle/>
          <a:p>
            <a:r>
              <a:rPr lang="en-US" dirty="0"/>
              <a:t>[Slide title]</a:t>
            </a:r>
          </a:p>
        </p:txBody>
      </p:sp>
      <p:sp>
        <p:nvSpPr>
          <p:cNvPr id="9" name="Picture Placeholder 2">
            <a:extLst>
              <a:ext uri="{FF2B5EF4-FFF2-40B4-BE49-F238E27FC236}">
                <a16:creationId xmlns:a16="http://schemas.microsoft.com/office/drawing/2014/main" xmlns="" id="{6B9E9C5D-8364-0D47-AF90-417652D3C169}"/>
              </a:ext>
            </a:extLst>
          </p:cNvPr>
          <p:cNvSpPr>
            <a:spLocks noGrp="1"/>
          </p:cNvSpPr>
          <p:nvPr>
            <p:ph type="pic" sz="quarter" idx="16"/>
          </p:nvPr>
        </p:nvSpPr>
        <p:spPr>
          <a:xfrm>
            <a:off x="365126"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a:p>
        </p:txBody>
      </p:sp>
      <p:sp>
        <p:nvSpPr>
          <p:cNvPr id="17" name="Text Placeholder 3">
            <a:extLst>
              <a:ext uri="{FF2B5EF4-FFF2-40B4-BE49-F238E27FC236}">
                <a16:creationId xmlns:a16="http://schemas.microsoft.com/office/drawing/2014/main" xmlns="" id="{D8A87F8F-2D9A-B243-A5FB-6E555C2704C5}"/>
              </a:ext>
            </a:extLst>
          </p:cNvPr>
          <p:cNvSpPr>
            <a:spLocks noGrp="1"/>
          </p:cNvSpPr>
          <p:nvPr>
            <p:ph type="body" sz="quarter" idx="17"/>
          </p:nvPr>
        </p:nvSpPr>
        <p:spPr>
          <a:xfrm>
            <a:off x="36576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1" name="Picture Placeholder 4">
            <a:extLst>
              <a:ext uri="{FF2B5EF4-FFF2-40B4-BE49-F238E27FC236}">
                <a16:creationId xmlns:a16="http://schemas.microsoft.com/office/drawing/2014/main" xmlns="" id="{5797D6E4-4FD3-FB41-AC2F-B0BC44660939}"/>
              </a:ext>
            </a:extLst>
          </p:cNvPr>
          <p:cNvSpPr>
            <a:spLocks noGrp="1"/>
          </p:cNvSpPr>
          <p:nvPr>
            <p:ph type="pic" sz="quarter" idx="18"/>
          </p:nvPr>
        </p:nvSpPr>
        <p:spPr>
          <a:xfrm>
            <a:off x="3301999"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dirty="0"/>
          </a:p>
        </p:txBody>
      </p:sp>
      <p:sp>
        <p:nvSpPr>
          <p:cNvPr id="25" name="Text Placeholder 5">
            <a:extLst>
              <a:ext uri="{FF2B5EF4-FFF2-40B4-BE49-F238E27FC236}">
                <a16:creationId xmlns:a16="http://schemas.microsoft.com/office/drawing/2014/main" xmlns="" id="{A8504504-7E85-584D-A20B-448D0D56BBE5}"/>
              </a:ext>
            </a:extLst>
          </p:cNvPr>
          <p:cNvSpPr>
            <a:spLocks noGrp="1"/>
          </p:cNvSpPr>
          <p:nvPr>
            <p:ph type="body" sz="quarter" idx="21"/>
          </p:nvPr>
        </p:nvSpPr>
        <p:spPr>
          <a:xfrm>
            <a:off x="33020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2" name="Picture Placeholder 6">
            <a:extLst>
              <a:ext uri="{FF2B5EF4-FFF2-40B4-BE49-F238E27FC236}">
                <a16:creationId xmlns:a16="http://schemas.microsoft.com/office/drawing/2014/main" xmlns="" id="{8B42205D-9591-3C43-8A71-9811FC49A762}"/>
              </a:ext>
            </a:extLst>
          </p:cNvPr>
          <p:cNvSpPr>
            <a:spLocks noGrp="1"/>
          </p:cNvSpPr>
          <p:nvPr>
            <p:ph type="pic" sz="quarter" idx="19"/>
          </p:nvPr>
        </p:nvSpPr>
        <p:spPr>
          <a:xfrm>
            <a:off x="6248400"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a:p>
        </p:txBody>
      </p:sp>
      <p:sp>
        <p:nvSpPr>
          <p:cNvPr id="27" name="Text Placeholder 7">
            <a:extLst>
              <a:ext uri="{FF2B5EF4-FFF2-40B4-BE49-F238E27FC236}">
                <a16:creationId xmlns:a16="http://schemas.microsoft.com/office/drawing/2014/main" xmlns="" id="{0BC915BB-BDF2-BD44-8C3A-2C34D2A9A632}"/>
              </a:ext>
            </a:extLst>
          </p:cNvPr>
          <p:cNvSpPr>
            <a:spLocks noGrp="1"/>
          </p:cNvSpPr>
          <p:nvPr>
            <p:ph type="body" sz="quarter" idx="22"/>
          </p:nvPr>
        </p:nvSpPr>
        <p:spPr>
          <a:xfrm>
            <a:off x="62484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3" name="Picture Placeholder 8">
            <a:extLst>
              <a:ext uri="{FF2B5EF4-FFF2-40B4-BE49-F238E27FC236}">
                <a16:creationId xmlns:a16="http://schemas.microsoft.com/office/drawing/2014/main" xmlns="" id="{DD93C7F7-3C80-DA48-9BC2-95DD73DF8782}"/>
              </a:ext>
            </a:extLst>
          </p:cNvPr>
          <p:cNvSpPr>
            <a:spLocks noGrp="1"/>
          </p:cNvSpPr>
          <p:nvPr>
            <p:ph type="pic" sz="quarter" idx="20"/>
          </p:nvPr>
        </p:nvSpPr>
        <p:spPr>
          <a:xfrm>
            <a:off x="9183624" y="1552575"/>
            <a:ext cx="2642616" cy="1737358"/>
          </a:xfrm>
          <a:solidFill>
            <a:srgbClr val="F2F2F2"/>
          </a:solidFill>
        </p:spPr>
        <p:txBody>
          <a:bodyPr anchor="ctr" anchorCtr="0">
            <a:normAutofit/>
          </a:bodyPr>
          <a:lstStyle>
            <a:lvl1pPr marL="0" indent="0" algn="ctr">
              <a:spcBef>
                <a:spcPts val="0"/>
              </a:spcBef>
              <a:buNone/>
              <a:defRPr sz="1200"/>
            </a:lvl1pPr>
          </a:lstStyle>
          <a:p>
            <a:r>
              <a:rPr lang="de-DE"/>
              <a:t>Bild durch Klicken auf Symbol hinzufügen</a:t>
            </a:r>
            <a:endParaRPr lang="en-US"/>
          </a:p>
        </p:txBody>
      </p:sp>
      <p:sp>
        <p:nvSpPr>
          <p:cNvPr id="29" name="Text Placeholder 9">
            <a:extLst>
              <a:ext uri="{FF2B5EF4-FFF2-40B4-BE49-F238E27FC236}">
                <a16:creationId xmlns:a16="http://schemas.microsoft.com/office/drawing/2014/main" xmlns="" id="{0A585D99-3BCE-844A-8969-7E2EFD217B54}"/>
              </a:ext>
            </a:extLst>
          </p:cNvPr>
          <p:cNvSpPr>
            <a:spLocks noGrp="1"/>
          </p:cNvSpPr>
          <p:nvPr>
            <p:ph type="body" sz="quarter" idx="23"/>
          </p:nvPr>
        </p:nvSpPr>
        <p:spPr>
          <a:xfrm>
            <a:off x="9182100" y="3474720"/>
            <a:ext cx="2642616" cy="2651760"/>
          </a:xfr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10">
            <a:extLst>
              <a:ext uri="{FF2B5EF4-FFF2-40B4-BE49-F238E27FC236}">
                <a16:creationId xmlns:a16="http://schemas.microsoft.com/office/drawing/2014/main" xmlns="" id="{941E30D8-4EF8-495A-8824-D819A46BF988}"/>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88264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080">
          <p15:clr>
            <a:srgbClr val="FBAE40"/>
          </p15:clr>
        </p15:guide>
        <p15:guide id="2" pos="1896">
          <p15:clr>
            <a:srgbClr val="FBAE40"/>
          </p15:clr>
        </p15:guide>
        <p15:guide id="3" pos="5600">
          <p15:clr>
            <a:srgbClr val="FBAE40"/>
          </p15:clr>
        </p15:guide>
        <p15:guide id="4" pos="5784">
          <p15:clr>
            <a:srgbClr val="FBAE40"/>
          </p15:clr>
        </p15:guide>
        <p15:guide id="5" pos="3744">
          <p15:clr>
            <a:srgbClr val="FBAE40"/>
          </p15:clr>
        </p15:guide>
        <p15:guide id="6" pos="3936">
          <p15:clr>
            <a:srgbClr val="FBAE40"/>
          </p15:clr>
        </p15:guide>
        <p15:guide id="7" orient="horz" pos="2074">
          <p15:clr>
            <a:srgbClr val="FBAE40"/>
          </p15:clr>
        </p15:guide>
        <p15:guide id="8" orient="horz" pos="21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nd One Pictur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xmlns="" id="{3F25E4DD-7BAF-CF43-9AF5-512CC54177DD}"/>
              </a:ext>
            </a:extLst>
          </p:cNvPr>
          <p:cNvSpPr>
            <a:spLocks noGrp="1"/>
          </p:cNvSpPr>
          <p:nvPr>
            <p:ph type="pic" sz="quarter" idx="13"/>
          </p:nvPr>
        </p:nvSpPr>
        <p:spPr>
          <a:xfrm>
            <a:off x="0" y="0"/>
            <a:ext cx="12192000" cy="6858000"/>
          </a:xfrm>
          <a:solidFill>
            <a:srgbClr val="F2F2F2"/>
          </a:solidFill>
        </p:spPr>
        <p:txBody>
          <a:bodyPr anchor="ctr" anchorCtr="0">
            <a:normAutofit/>
          </a:bodyPr>
          <a:lstStyle>
            <a:lvl1pPr marL="0" indent="0" algn="ctr">
              <a:spcBef>
                <a:spcPts val="0"/>
              </a:spcBef>
              <a:buFontTx/>
              <a:buNone/>
              <a:defRPr sz="1200"/>
            </a:lvl1pPr>
          </a:lstStyle>
          <a:p>
            <a:r>
              <a:rPr lang="de-DE"/>
              <a:t>Bild durch Klicken auf Symbol hinzufügen</a:t>
            </a:r>
            <a:endParaRPr lang="en-US"/>
          </a:p>
        </p:txBody>
      </p:sp>
      <p:sp>
        <p:nvSpPr>
          <p:cNvPr id="2" name="Title 2">
            <a:extLst>
              <a:ext uri="{FF2B5EF4-FFF2-40B4-BE49-F238E27FC236}">
                <a16:creationId xmlns:a16="http://schemas.microsoft.com/office/drawing/2014/main" xmlns="" id="{ADC9E62E-3AF4-C24D-8B08-8A7FCB7EDCE0}"/>
              </a:ext>
            </a:extLst>
          </p:cNvPr>
          <p:cNvSpPr>
            <a:spLocks noGrp="1"/>
          </p:cNvSpPr>
          <p:nvPr>
            <p:ph type="title" hasCustomPrompt="1"/>
          </p:nvPr>
        </p:nvSpPr>
        <p:spPr/>
        <p:txBody>
          <a:bodyPr/>
          <a:lstStyle/>
          <a:p>
            <a:r>
              <a:rPr lang="en-US" dirty="0"/>
              <a:t>[Slide title]</a:t>
            </a:r>
          </a:p>
        </p:txBody>
      </p:sp>
      <p:sp>
        <p:nvSpPr>
          <p:cNvPr id="3" name="Slide Number Placeholder 3">
            <a:extLst>
              <a:ext uri="{FF2B5EF4-FFF2-40B4-BE49-F238E27FC236}">
                <a16:creationId xmlns:a16="http://schemas.microsoft.com/office/drawing/2014/main" xmlns="" id="{EE3D7CA1-C89E-E24C-B557-52A1F9AEBF30}"/>
              </a:ext>
            </a:extLst>
          </p:cNvPr>
          <p:cNvSpPr>
            <a:spLocks noGrp="1"/>
          </p:cNvSpPr>
          <p:nvPr>
            <p:ph type="sldNum" sz="quarter" idx="10"/>
          </p:nvPr>
        </p:nvSpPr>
        <p:spPr/>
        <p:txBody>
          <a:bodyPr/>
          <a:lstStyle/>
          <a:p>
            <a:fld id="{B58DE5F1-E0F9-4CCA-92B7-7A6FC4DFEE14}" type="slidenum">
              <a:rPr lang="en-US" smtClean="0">
                <a:solidFill>
                  <a:srgbClr val="595454"/>
                </a:solidFill>
              </a:rPr>
              <a:pPr/>
              <a:t>‹#›</a:t>
            </a:fld>
            <a:endParaRPr lang="en-US" dirty="0">
              <a:solidFill>
                <a:srgbClr val="595454"/>
              </a:solidFill>
            </a:endParaRPr>
          </a:p>
        </p:txBody>
      </p:sp>
    </p:spTree>
    <p:extLst>
      <p:ext uri="{BB962C8B-B14F-4D97-AF65-F5344CB8AC3E}">
        <p14:creationId xmlns:p14="http://schemas.microsoft.com/office/powerpoint/2010/main" val="55219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62366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 Amber">
    <p:bg>
      <p:bgPr>
        <a:gradFill>
          <a:gsLst>
            <a:gs pos="0">
              <a:srgbClr val="FFFBF4"/>
            </a:gs>
            <a:gs pos="100000">
              <a:srgbClr val="FFECCD"/>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18915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 Peach">
    <p:bg>
      <p:bgPr>
        <a:gradFill>
          <a:gsLst>
            <a:gs pos="0">
              <a:srgbClr val="FFF7F3"/>
            </a:gs>
            <a:gs pos="100000">
              <a:srgbClr val="FEDCCA"/>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80059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 Olive">
    <p:bg>
      <p:bgPr>
        <a:gradFill>
          <a:gsLst>
            <a:gs pos="0">
              <a:srgbClr val="FAF6F3"/>
            </a:gs>
            <a:gs pos="100000">
              <a:srgbClr val="EAD5C9"/>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00360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 Almond">
    <p:bg>
      <p:bgPr>
        <a:gradFill>
          <a:gsLst>
            <a:gs pos="0">
              <a:srgbClr val="F8F3F1"/>
            </a:gs>
            <a:gs pos="100000">
              <a:srgbClr val="DFCBC3"/>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53920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 Sienna">
    <p:bg>
      <p:bgPr>
        <a:gradFill>
          <a:gsLst>
            <a:gs pos="0">
              <a:srgbClr val="F5F0F0"/>
            </a:gs>
            <a:gs pos="100000">
              <a:srgbClr val="DAC5C5"/>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2752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21400"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 up of a womans face&#10;&#10;Description automatically generated">
            <a:extLst>
              <a:ext uri="{FF2B5EF4-FFF2-40B4-BE49-F238E27FC236}">
                <a16:creationId xmlns:a16="http://schemas.microsoft.com/office/drawing/2014/main" xmlns="" id="{4351B581-1D40-4E30-A918-B767BF8C2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3462" y="3662363"/>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xmlns=""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xmlns=""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xmlns=""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xmlns=""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xmlns=""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xmlns=""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xmlns=""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xmlns="" id="{FA66A9F5-09EF-41DA-9109-8000D4A9FF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1289" y="328613"/>
            <a:ext cx="1740838" cy="938609"/>
          </a:xfrm>
          <a:prstGeom prst="rect">
            <a:avLst/>
          </a:prstGeom>
        </p:spPr>
      </p:pic>
    </p:spTree>
    <p:extLst>
      <p:ext uri="{BB962C8B-B14F-4D97-AF65-F5344CB8AC3E}">
        <p14:creationId xmlns:p14="http://schemas.microsoft.com/office/powerpoint/2010/main" val="21846296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 Chocolate">
    <p:bg>
      <p:bgPr>
        <a:gradFill>
          <a:gsLst>
            <a:gs pos="0">
              <a:srgbClr val="F6F4F3"/>
            </a:gs>
            <a:gs pos="100000">
              <a:srgbClr val="D2CAC8"/>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00250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 Mint">
    <p:bg>
      <p:bgPr>
        <a:gradFill>
          <a:gsLst>
            <a:gs pos="0">
              <a:srgbClr val="F2FFF9"/>
            </a:gs>
            <a:gs pos="100000">
              <a:srgbClr val="C5FFE6"/>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8813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 Aqua">
    <p:bg>
      <p:bgPr>
        <a:gradFill>
          <a:gsLst>
            <a:gs pos="0">
              <a:srgbClr val="EFFCFE"/>
            </a:gs>
            <a:gs pos="100000">
              <a:srgbClr val="C0F2FB"/>
            </a:gs>
          </a:gsLst>
          <a:lin ang="5400000" scaled="1"/>
        </a:gra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41828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 Light Gray">
    <p:bg>
      <p:bgPr>
        <a:solidFill>
          <a:srgbClr val="EEE7E7"/>
        </a:solidFill>
        <a:effectLst/>
      </p:bgPr>
    </p:bg>
    <p:spTree>
      <p:nvGrpSpPr>
        <p:cNvPr id="1" name=""/>
        <p:cNvGrpSpPr/>
        <p:nvPr/>
      </p:nvGrpSpPr>
      <p:grpSpPr>
        <a:xfrm>
          <a:off x="0" y="0"/>
          <a:ext cx="0" cy="0"/>
          <a:chOff x="0" y="0"/>
          <a:chExt cx="0" cy="0"/>
        </a:xfrm>
      </p:grpSpPr>
      <p:sp>
        <p:nvSpPr>
          <p:cNvPr id="5" name="Subtitle 1">
            <a:extLst>
              <a:ext uri="{FF2B5EF4-FFF2-40B4-BE49-F238E27FC236}">
                <a16:creationId xmlns:a16="http://schemas.microsoft.com/office/drawing/2014/main" xmlns="" id="{3036AABB-FB6C-2340-8AFB-DFFA0E13AE08}"/>
              </a:ext>
            </a:extLst>
          </p:cNvPr>
          <p:cNvSpPr>
            <a:spLocks noGrp="1"/>
          </p:cNvSpPr>
          <p:nvPr>
            <p:ph type="subTitle" idx="1" hasCustomPrompt="1"/>
          </p:nvPr>
        </p:nvSpPr>
        <p:spPr>
          <a:xfrm>
            <a:off x="365758" y="365125"/>
            <a:ext cx="7539992" cy="914400"/>
          </a:xfrm>
        </p:spPr>
        <p:txBody>
          <a:bodyPr>
            <a:noAutofit/>
          </a:bodyPr>
          <a:lstStyle>
            <a:lvl1pPr marL="0" indent="0" algn="l">
              <a:lnSpc>
                <a:spcPct val="90000"/>
              </a:lnSpc>
              <a:spcBef>
                <a:spcPts val="0"/>
              </a:spcBef>
              <a:buNone/>
              <a:defRPr sz="3200" b="1">
                <a:latin typeface="+mj-lt"/>
              </a:defRPr>
            </a:lvl1pPr>
            <a:lvl2pPr marL="0" indent="0" algn="l">
              <a:lnSpc>
                <a:spcPct val="90000"/>
              </a:lnSpc>
              <a:spcBef>
                <a:spcPts val="0"/>
              </a:spcBef>
              <a:buNone/>
              <a:defRPr sz="3200" b="1">
                <a:latin typeface="+mj-lt"/>
              </a:defRPr>
            </a:lvl2pPr>
            <a:lvl3pPr marL="0" indent="0" algn="l">
              <a:lnSpc>
                <a:spcPct val="90000"/>
              </a:lnSpc>
              <a:spcBef>
                <a:spcPts val="0"/>
              </a:spcBef>
              <a:buNone/>
              <a:defRPr sz="3200" b="1">
                <a:latin typeface="+mj-lt"/>
              </a:defRPr>
            </a:lvl3pPr>
            <a:lvl4pPr marL="0" indent="0" algn="l">
              <a:lnSpc>
                <a:spcPct val="90000"/>
              </a:lnSpc>
              <a:spcBef>
                <a:spcPts val="0"/>
              </a:spcBef>
              <a:buNone/>
              <a:defRPr sz="3200" b="1">
                <a:latin typeface="+mj-lt"/>
              </a:defRPr>
            </a:lvl4pPr>
            <a:lvl5pPr marL="0" indent="0" algn="l">
              <a:lnSpc>
                <a:spcPct val="90000"/>
              </a:lnSpc>
              <a:spcBef>
                <a:spcPts val="0"/>
              </a:spcBef>
              <a:buNone/>
              <a:defRPr sz="3200" b="1">
                <a:latin typeface="+mj-lt"/>
              </a:defRPr>
            </a:lvl5pPr>
            <a:lvl6pPr marL="0" indent="0" algn="l">
              <a:lnSpc>
                <a:spcPct val="90000"/>
              </a:lnSpc>
              <a:spcBef>
                <a:spcPts val="0"/>
              </a:spcBef>
              <a:buNone/>
              <a:defRPr sz="3200" b="1">
                <a:latin typeface="+mj-lt"/>
              </a:defRPr>
            </a:lvl6pPr>
            <a:lvl7pPr marL="0" indent="0" algn="l">
              <a:lnSpc>
                <a:spcPct val="90000"/>
              </a:lnSpc>
              <a:spcBef>
                <a:spcPts val="0"/>
              </a:spcBef>
              <a:buNone/>
              <a:defRPr sz="3200" b="1">
                <a:latin typeface="+mj-lt"/>
              </a:defRPr>
            </a:lvl7pPr>
            <a:lvl8pPr marL="0" indent="0" algn="l">
              <a:lnSpc>
                <a:spcPct val="90000"/>
              </a:lnSpc>
              <a:spcBef>
                <a:spcPts val="0"/>
              </a:spcBef>
              <a:buNone/>
              <a:defRPr sz="3200" b="1">
                <a:latin typeface="+mj-lt"/>
              </a:defRPr>
            </a:lvl8pPr>
            <a:lvl9pPr marL="0" indent="0" algn="l">
              <a:lnSpc>
                <a:spcPct val="90000"/>
              </a:lnSpc>
              <a:spcBef>
                <a:spcPts val="0"/>
              </a:spcBef>
              <a:buNone/>
              <a:defRPr sz="3200" b="1">
                <a:latin typeface="+mj-lt"/>
              </a:defRPr>
            </a:lvl9pPr>
          </a:lstStyle>
          <a:p>
            <a:r>
              <a:rPr lang="en-US" dirty="0"/>
              <a:t>[Optional section subtitle/lead-in]</a:t>
            </a:r>
          </a:p>
        </p:txBody>
      </p:sp>
      <p:sp>
        <p:nvSpPr>
          <p:cNvPr id="2" name="Title 2">
            <a:extLst>
              <a:ext uri="{FF2B5EF4-FFF2-40B4-BE49-F238E27FC236}">
                <a16:creationId xmlns:a16="http://schemas.microsoft.com/office/drawing/2014/main" xmlns="" id="{42A20B57-9C1D-4E8F-B2A3-A6062F929C2D}"/>
              </a:ext>
            </a:extLst>
          </p:cNvPr>
          <p:cNvSpPr>
            <a:spLocks noGrp="1"/>
          </p:cNvSpPr>
          <p:nvPr userDrawn="1">
            <p:ph type="title" hasCustomPrompt="1"/>
          </p:nvPr>
        </p:nvSpPr>
        <p:spPr>
          <a:xfrm>
            <a:off x="365125" y="1554480"/>
            <a:ext cx="7540371" cy="2743200"/>
          </a:xfrm>
        </p:spPr>
        <p:txBody>
          <a:bodyPr anchor="t" anchorCtr="0"/>
          <a:lstStyle>
            <a:lvl1pPr>
              <a:defRPr sz="6000" b="0" spc="0" baseline="0"/>
            </a:lvl1pPr>
          </a:lstStyle>
          <a:p>
            <a:r>
              <a:rPr lang="en-US" dirty="0"/>
              <a:t>[Section title]</a:t>
            </a:r>
          </a:p>
        </p:txBody>
      </p:sp>
      <p:sp>
        <p:nvSpPr>
          <p:cNvPr id="6" name="Slide Number Placeholder 3">
            <a:extLst>
              <a:ext uri="{FF2B5EF4-FFF2-40B4-BE49-F238E27FC236}">
                <a16:creationId xmlns:a16="http://schemas.microsoft.com/office/drawing/2014/main" xmlns="" id="{FDB1BE67-4AA2-4F98-8F15-39B4F53A1316}"/>
              </a:ext>
            </a:extLst>
          </p:cNvPr>
          <p:cNvSpPr>
            <a:spLocks noGrp="1"/>
          </p:cNvSpPr>
          <p:nvPr userDrawn="1">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23810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0D8B1-1581-4488-A1A4-886D01EEFD4F}"/>
              </a:ext>
            </a:extLst>
          </p:cNvPr>
          <p:cNvSpPr>
            <a:spLocks noGrp="1"/>
          </p:cNvSpPr>
          <p:nvPr>
            <p:ph type="title" hasCustomPrompt="1"/>
          </p:nvPr>
        </p:nvSpPr>
        <p:spPr/>
        <p:txBody>
          <a:bodyPr/>
          <a:lstStyle>
            <a:lvl1pPr>
              <a:defRPr/>
            </a:lvl1pPr>
          </a:lstStyle>
          <a:p>
            <a:r>
              <a:rPr lang="en-US" dirty="0"/>
              <a:t>[Slide title]</a:t>
            </a:r>
          </a:p>
        </p:txBody>
      </p:sp>
      <p:sp>
        <p:nvSpPr>
          <p:cNvPr id="5" name="Slide Number Placeholder 2">
            <a:extLst>
              <a:ext uri="{FF2B5EF4-FFF2-40B4-BE49-F238E27FC236}">
                <a16:creationId xmlns:a16="http://schemas.microsoft.com/office/drawing/2014/main" xmlns="" id="{6CF9CDAC-EC28-4BA6-9827-D58133E18874}"/>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384989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xmlns="" id="{45BF3E53-7A3D-40D5-AE68-3CE44909F1CF}"/>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84338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4" name="Bristol Myers Squibb" descr="Bristol Myers Squibb">
            <a:extLst>
              <a:ext uri="{FF2B5EF4-FFF2-40B4-BE49-F238E27FC236}">
                <a16:creationId xmlns:a16="http://schemas.microsoft.com/office/drawing/2014/main" xmlns="" id="{B50985CD-7333-F343-85B8-C4893E81FC91}"/>
              </a:ext>
            </a:extLst>
          </p:cNvPr>
          <p:cNvPicPr>
            <a:picLocks noChangeAspect="1"/>
          </p:cNvPicPr>
          <p:nvPr userDrawn="1"/>
        </p:nvPicPr>
        <p:blipFill>
          <a:blip r:embed="rId2"/>
          <a:stretch>
            <a:fillRect/>
          </a:stretch>
        </p:blipFill>
        <p:spPr bwMode="black">
          <a:xfrm>
            <a:off x="1645920" y="2194560"/>
            <a:ext cx="9056906" cy="2286000"/>
          </a:xfrm>
          <a:prstGeom prst="rect">
            <a:avLst/>
          </a:prstGeom>
          <a:noFill/>
        </p:spPr>
      </p:pic>
    </p:spTree>
    <p:extLst>
      <p:ext uri="{BB962C8B-B14F-4D97-AF65-F5344CB8AC3E}">
        <p14:creationId xmlns:p14="http://schemas.microsoft.com/office/powerpoint/2010/main" val="193653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7" name="Bristol Myers Squibb" descr="Bristol Myers Squibb">
            <a:extLst>
              <a:ext uri="{FF2B5EF4-FFF2-40B4-BE49-F238E27FC236}">
                <a16:creationId xmlns:a16="http://schemas.microsoft.com/office/drawing/2014/main" xmlns="" id="{91000A19-9025-2C4A-9321-625720905BF5}"/>
              </a:ext>
            </a:extLst>
          </p:cNvPr>
          <p:cNvPicPr>
            <a:picLocks noChangeAspect="1"/>
          </p:cNvPicPr>
          <p:nvPr userDrawn="1"/>
        </p:nvPicPr>
        <p:blipFill>
          <a:blip r:embed="rId2"/>
          <a:stretch>
            <a:fillRect/>
          </a:stretch>
        </p:blipFill>
        <p:spPr bwMode="black">
          <a:xfrm>
            <a:off x="150688" y="5913096"/>
            <a:ext cx="3260484" cy="822960"/>
          </a:xfrm>
          <a:prstGeom prst="rect">
            <a:avLst/>
          </a:prstGeom>
          <a:noFill/>
        </p:spPr>
      </p:pic>
      <p:sp>
        <p:nvSpPr>
          <p:cNvPr id="8" name="Thank You">
            <a:extLst>
              <a:ext uri="{FF2B5EF4-FFF2-40B4-BE49-F238E27FC236}">
                <a16:creationId xmlns:a16="http://schemas.microsoft.com/office/drawing/2014/main" xmlns="" id="{2DF7BC51-D766-5D44-8D23-2A1F0BF208B3}"/>
              </a:ext>
            </a:extLst>
          </p:cNvPr>
          <p:cNvSpPr txBox="1">
            <a:spLocks/>
          </p:cNvSpPr>
          <p:nvPr userDrawn="1"/>
        </p:nvSpPr>
        <p:spPr>
          <a:xfrm>
            <a:off x="365760" y="1554480"/>
            <a:ext cx="7543165" cy="18288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0" kern="1200" spc="0" baseline="0">
                <a:solidFill>
                  <a:schemeClr val="tx1"/>
                </a:solidFill>
                <a:latin typeface="+mj-lt"/>
                <a:ea typeface="+mj-ea"/>
                <a:cs typeface="+mj-cs"/>
              </a:defRPr>
            </a:lvl1pPr>
          </a:lstStyle>
          <a:p>
            <a:r>
              <a:rPr lang="en-US" dirty="0">
                <a:solidFill>
                  <a:srgbClr val="595454"/>
                </a:solidFill>
              </a:rPr>
              <a:t>Thank you</a:t>
            </a:r>
          </a:p>
        </p:txBody>
      </p:sp>
      <p:sp>
        <p:nvSpPr>
          <p:cNvPr id="5" name="Text Placeholder 1">
            <a:extLst>
              <a:ext uri="{FF2B5EF4-FFF2-40B4-BE49-F238E27FC236}">
                <a16:creationId xmlns:a16="http://schemas.microsoft.com/office/drawing/2014/main" xmlns="" id="{03D75AF2-C99D-9247-B7AF-B859D95DB41A}"/>
              </a:ext>
            </a:extLst>
          </p:cNvPr>
          <p:cNvSpPr>
            <a:spLocks noGrp="1"/>
          </p:cNvSpPr>
          <p:nvPr>
            <p:ph type="body" sz="quarter" idx="10" hasCustomPrompt="1"/>
          </p:nvPr>
        </p:nvSpPr>
        <p:spPr>
          <a:xfrm>
            <a:off x="365760" y="4434840"/>
            <a:ext cx="7543165" cy="1371600"/>
          </a:xfrm>
        </p:spPr>
        <p:txBody>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[Optional contact information]</a:t>
            </a:r>
          </a:p>
        </p:txBody>
      </p:sp>
    </p:spTree>
    <p:extLst>
      <p:ext uri="{BB962C8B-B14F-4D97-AF65-F5344CB8AC3E}">
        <p14:creationId xmlns:p14="http://schemas.microsoft.com/office/powerpoint/2010/main" val="201145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8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D43C-8061-4F4B-A58C-537B44EA7F0E}"/>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xmlns="" id="{58BCB52D-820B-4886-993D-F1BD3CE0A1BF}"/>
              </a:ext>
            </a:extLst>
          </p:cNvPr>
          <p:cNvSpPr>
            <a:spLocks noGrp="1"/>
          </p:cNvSpPr>
          <p:nvPr>
            <p:ph idx="1"/>
          </p:nvPr>
        </p:nvSpPr>
        <p:spPr>
          <a:xfrm>
            <a:off x="365760" y="1554480"/>
            <a:ext cx="8524240" cy="4572000"/>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a:extLst>
              <a:ext uri="{FF2B5EF4-FFF2-40B4-BE49-F238E27FC236}">
                <a16:creationId xmlns:a16="http://schemas.microsoft.com/office/drawing/2014/main" xmlns="" id="{A7A49372-BC99-44B1-93F3-52B055BA1B4C}"/>
              </a:ext>
            </a:extLst>
          </p:cNvPr>
          <p:cNvSpPr>
            <a:spLocks noGrp="1"/>
          </p:cNvSpPr>
          <p:nvPr>
            <p:ph type="sldNum" sz="quarter" idx="12"/>
          </p:nvPr>
        </p:nvSpPr>
        <p:spPr/>
        <p:txBody>
          <a:bodyPr/>
          <a:lstStyle/>
          <a:p>
            <a:fld id="{B58DE5F1-E0F9-4CCA-92B7-7A6FC4DFEE14}" type="slidenum">
              <a:rPr lang="en-US" smtClean="0">
                <a:solidFill>
                  <a:srgbClr val="595454"/>
                </a:solidFill>
              </a:rPr>
              <a:pPr/>
              <a:t>‹#›</a:t>
            </a:fld>
            <a:endParaRPr lang="en-US">
              <a:solidFill>
                <a:srgbClr val="595454"/>
              </a:solidFill>
            </a:endParaRPr>
          </a:p>
        </p:txBody>
      </p:sp>
    </p:spTree>
    <p:extLst>
      <p:ext uri="{BB962C8B-B14F-4D97-AF65-F5344CB8AC3E}">
        <p14:creationId xmlns:p14="http://schemas.microsoft.com/office/powerpoint/2010/main" val="122489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0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GB" smtClean="0">
                <a:solidFill>
                  <a:srgbClr val="595454"/>
                </a:solidFill>
              </a:rPr>
              <a:t>Texas MPN Workshop, August 26-27, 2022                                                This presentation is the intellectual property of the author/presenter. Contact them at Claire.Harrison@gstt.nhs.uk for permission to reprint and/or distribute.</a:t>
            </a:r>
            <a:endParaRPr lang="en-US">
              <a:solidFill>
                <a:srgbClr val="595454"/>
              </a:solidFill>
            </a:endParaRPr>
          </a:p>
        </p:txBody>
      </p:sp>
      <p:sp>
        <p:nvSpPr>
          <p:cNvPr id="3" name="Slide Number Placeholder 2">
            <a:extLst>
              <a:ext uri="{FF2B5EF4-FFF2-40B4-BE49-F238E27FC236}">
                <a16:creationId xmlns:a16="http://schemas.microsoft.com/office/drawing/2014/main" xmlns="" id="{C4BFEEEF-D9F9-416B-9443-E1F744EFB3D8}"/>
              </a:ext>
            </a:extLst>
          </p:cNvPr>
          <p:cNvSpPr>
            <a:spLocks noGrp="1"/>
          </p:cNvSpPr>
          <p:nvPr>
            <p:ph type="sldNum" sz="quarter" idx="12"/>
          </p:nvPr>
        </p:nvSpPr>
        <p:spPr/>
        <p:txBody>
          <a:bodyPr/>
          <a:lstStyle/>
          <a:p>
            <a:fld id="{C0543ED3-111B-4842-9D2D-918F903AB236}" type="slidenum">
              <a:rPr lang="en-US" smtClean="0">
                <a:solidFill>
                  <a:srgbClr val="595454"/>
                </a:solidFill>
              </a:rPr>
              <a:pPr/>
              <a:t>‹#›</a:t>
            </a:fld>
            <a:endParaRPr lang="en-US" dirty="0">
              <a:solidFill>
                <a:srgbClr val="595454"/>
              </a:solidFill>
            </a:endParaRPr>
          </a:p>
        </p:txBody>
      </p:sp>
      <p:sp>
        <p:nvSpPr>
          <p:cNvPr id="6" name="Text Placeholder 7">
            <a:extLst>
              <a:ext uri="{FF2B5EF4-FFF2-40B4-BE49-F238E27FC236}">
                <a16:creationId xmlns:a16="http://schemas.microsoft.com/office/drawing/2014/main" xmlns="" id="{110C8F35-F59C-4556-9E8A-E1D733E155B1}"/>
              </a:ext>
            </a:extLst>
          </p:cNvPr>
          <p:cNvSpPr>
            <a:spLocks noGrp="1"/>
          </p:cNvSpPr>
          <p:nvPr>
            <p:ph type="body" sz="quarter" idx="13"/>
          </p:nvPr>
        </p:nvSpPr>
        <p:spPr>
          <a:xfrm>
            <a:off x="479999" y="6240002"/>
            <a:ext cx="10560000" cy="376767"/>
          </a:xfrm>
        </p:spPr>
        <p:txBody>
          <a:bodyPr anchor="b">
            <a:normAutofit/>
          </a:bodyPr>
          <a:lstStyle>
            <a:lvl1pPr marL="0" indent="0">
              <a:spcBef>
                <a:spcPts val="0"/>
              </a:spcBef>
              <a:buNone/>
              <a:defRPr sz="800"/>
            </a:lvl1pPr>
          </a:lstStyle>
          <a:p>
            <a:pPr lvl="0"/>
            <a:r>
              <a:rPr lang="en-US" dirty="0"/>
              <a:t>Edit Master text styles</a:t>
            </a:r>
          </a:p>
        </p:txBody>
      </p:sp>
    </p:spTree>
    <p:extLst>
      <p:ext uri="{BB962C8B-B14F-4D97-AF65-F5344CB8AC3E}">
        <p14:creationId xmlns:p14="http://schemas.microsoft.com/office/powerpoint/2010/main" val="49398476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tags" Target="../tags/tag10.xml"/><Relationship Id="rId5" Type="http://schemas.openxmlformats.org/officeDocument/2006/relationships/slideLayout" Target="../slideLayouts/slideLayout173.xml"/><Relationship Id="rId10" Type="http://schemas.openxmlformats.org/officeDocument/2006/relationships/theme" Target="../theme/theme10.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9" Type="http://schemas.openxmlformats.org/officeDocument/2006/relationships/slideLayout" Target="../slideLayouts/slideLayout216.xml"/><Relationship Id="rId3" Type="http://schemas.openxmlformats.org/officeDocument/2006/relationships/slideLayout" Target="../slideLayouts/slideLayout180.xml"/><Relationship Id="rId21" Type="http://schemas.openxmlformats.org/officeDocument/2006/relationships/slideLayout" Target="../slideLayouts/slideLayout198.xml"/><Relationship Id="rId34" Type="http://schemas.openxmlformats.org/officeDocument/2006/relationships/slideLayout" Target="../slideLayouts/slideLayout211.xml"/><Relationship Id="rId42" Type="http://schemas.openxmlformats.org/officeDocument/2006/relationships/slideLayout" Target="../slideLayouts/slideLayout219.xml"/><Relationship Id="rId47" Type="http://schemas.openxmlformats.org/officeDocument/2006/relationships/theme" Target="../theme/theme11.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slideLayout" Target="../slideLayouts/slideLayout215.xml"/><Relationship Id="rId46" Type="http://schemas.openxmlformats.org/officeDocument/2006/relationships/slideLayout" Target="../slideLayouts/slideLayout223.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41" Type="http://schemas.openxmlformats.org/officeDocument/2006/relationships/slideLayout" Target="../slideLayouts/slideLayout218.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slideLayout" Target="../slideLayouts/slideLayout214.xml"/><Relationship Id="rId40" Type="http://schemas.openxmlformats.org/officeDocument/2006/relationships/slideLayout" Target="../slideLayouts/slideLayout217.xml"/><Relationship Id="rId45" Type="http://schemas.openxmlformats.org/officeDocument/2006/relationships/slideLayout" Target="../slideLayouts/slideLayout222.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slideLayout" Target="../slideLayouts/slideLayout213.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4" Type="http://schemas.openxmlformats.org/officeDocument/2006/relationships/slideLayout" Target="../slideLayouts/slideLayout221.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slideLayout" Target="../slideLayouts/slideLayout212.xml"/><Relationship Id="rId43" Type="http://schemas.openxmlformats.org/officeDocument/2006/relationships/slideLayout" Target="../slideLayouts/slideLayout220.xml"/><Relationship Id="rId48" Type="http://schemas.openxmlformats.org/officeDocument/2006/relationships/image" Target="../media/image25.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1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13.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9.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image" Target="../media/image25.emf"/><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theme" Target="../theme/theme7.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slideLayout" Target="../slideLayouts/slideLayout99.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8.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slideLayout" Target="../slideLayouts/slideLayout164.xml"/><Relationship Id="rId55" Type="http://schemas.openxmlformats.org/officeDocument/2006/relationships/theme" Target="../theme/theme9.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41" Type="http://schemas.openxmlformats.org/officeDocument/2006/relationships/slideLayout" Target="../slideLayouts/slideLayout155.xml"/><Relationship Id="rId54" Type="http://schemas.openxmlformats.org/officeDocument/2006/relationships/slideLayout" Target="../slideLayouts/slideLayout168.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3" Type="http://schemas.openxmlformats.org/officeDocument/2006/relationships/slideLayout" Target="../slideLayouts/slideLayout16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slideLayout" Target="../slideLayouts/slideLayout163.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52" Type="http://schemas.openxmlformats.org/officeDocument/2006/relationships/slideLayout" Target="../slideLayouts/slideLayout166.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slideLayout" Target="../slideLayouts/slideLayout162.xml"/><Relationship Id="rId8" Type="http://schemas.openxmlformats.org/officeDocument/2006/relationships/slideLayout" Target="../slideLayouts/slideLayout122.xml"/><Relationship Id="rId51" Type="http://schemas.openxmlformats.org/officeDocument/2006/relationships/slideLayout" Target="../slideLayouts/slideLayout165.xml"/><Relationship Id="rId3"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xmlns=""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xmlns="" id="{5D43CC73-466D-4F58-8CB4-E7D562EE94BD}"/>
              </a:ext>
            </a:extLst>
          </p:cNvPr>
          <p:cNvCxnSpPr/>
          <p:nvPr userDrawn="1"/>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507A185B-7FCD-47CF-95BF-44DC96F2E8FE}"/>
              </a:ext>
            </a:extLst>
          </p:cNvPr>
          <p:cNvSpPr/>
          <p:nvPr/>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16054663"/>
      </p:ext>
    </p:extLst>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sldNum="0" hdr="0" dt="0"/>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8462" y="1397000"/>
            <a:ext cx="11435077" cy="4622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378462" y="160868"/>
            <a:ext cx="11435077" cy="677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6038" rIns="45720" bIns="46038" numCol="1" anchor="b" anchorCtr="0" compatLnSpc="1">
            <a:prstTxWarp prst="textNoShape">
              <a:avLst/>
            </a:prstTxWarp>
          </a:bodyPr>
          <a:lstStyle/>
          <a:p>
            <a:pPr lvl="0" fontAlgn="base">
              <a:spcAft>
                <a:spcPct val="0"/>
              </a:spcAft>
            </a:pPr>
            <a:r>
              <a:rPr lang="en-US" dirty="0"/>
              <a:t>Click to edit Master title style</a:t>
            </a:r>
          </a:p>
        </p:txBody>
      </p:sp>
      <p:sp>
        <p:nvSpPr>
          <p:cNvPr id="5" name="Slide Number Placeholder 5"/>
          <p:cNvSpPr>
            <a:spLocks noGrp="1"/>
          </p:cNvSpPr>
          <p:nvPr>
            <p:ph type="sldNum" sz="quarter" idx="4"/>
          </p:nvPr>
        </p:nvSpPr>
        <p:spPr>
          <a:xfrm>
            <a:off x="11325797" y="6413120"/>
            <a:ext cx="662940" cy="365125"/>
          </a:xfrm>
          <a:prstGeom prst="rect">
            <a:avLst/>
          </a:prstGeom>
        </p:spPr>
        <p:txBody>
          <a:bodyPr vert="horz" lIns="91440" tIns="45720" rIns="91440" bIns="45720" rtlCol="0" anchor="ctr"/>
          <a:lstStyle>
            <a:lvl1pPr algn="r">
              <a:defRPr lang="en-US" sz="1467" smtClean="0">
                <a:solidFill>
                  <a:schemeClr val="tx2"/>
                </a:solidFill>
              </a:defRPr>
            </a:lvl1pPr>
          </a:lstStyle>
          <a:p>
            <a:pPr defTabSz="1219170"/>
            <a:fld id="{AF1AFCDA-ABCC-4704-AB71-48FDE4F2FA4C}" type="slidenum">
              <a:rPr lang="en-GB">
                <a:solidFill>
                  <a:srgbClr val="595454"/>
                </a:solidFill>
              </a:rPr>
              <a:pPr defTabSz="1219170"/>
              <a:t>‹#›</a:t>
            </a:fld>
            <a:endParaRPr lang="en-GB" dirty="0">
              <a:solidFill>
                <a:srgbClr val="595454"/>
              </a:solidFill>
            </a:endParaRPr>
          </a:p>
        </p:txBody>
      </p:sp>
      <p:cxnSp>
        <p:nvCxnSpPr>
          <p:cNvPr id="6" name="Straight Connector 5">
            <a:extLst>
              <a:ext uri="{FF2B5EF4-FFF2-40B4-BE49-F238E27FC236}">
                <a16:creationId xmlns:a16="http://schemas.microsoft.com/office/drawing/2014/main" xmlns="" id="{DFE3E71B-E4E4-41CF-A614-6050F92BAF2C}"/>
              </a:ext>
            </a:extLst>
          </p:cNvPr>
          <p:cNvCxnSpPr>
            <a:cxnSpLocks/>
          </p:cNvCxnSpPr>
          <p:nvPr userDrawn="1"/>
        </p:nvCxnSpPr>
        <p:spPr>
          <a:xfrm>
            <a:off x="355601" y="846799"/>
            <a:ext cx="1145963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11"/>
    </p:custDataLst>
    <p:extLst>
      <p:ext uri="{BB962C8B-B14F-4D97-AF65-F5344CB8AC3E}">
        <p14:creationId xmlns:p14="http://schemas.microsoft.com/office/powerpoint/2010/main" val="2762814672"/>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Lst>
  <p:hf hdr="0" dt="0"/>
  <p:txStyles>
    <p:titleStyle>
      <a:lvl1pPr algn="l" defTabSz="1219170" rtl="0" eaLnBrk="1" latinLnBrk="0" hangingPunct="1">
        <a:lnSpc>
          <a:spcPct val="90000"/>
        </a:lnSpc>
        <a:spcBef>
          <a:spcPct val="0"/>
        </a:spcBef>
        <a:buNone/>
        <a:defRPr lang="en-US" sz="3200" b="0" kern="1200">
          <a:solidFill>
            <a:schemeClr val="tx1"/>
          </a:solidFill>
          <a:latin typeface="+mj-lt"/>
          <a:ea typeface="+mj-ea"/>
          <a:cs typeface="+mj-cs"/>
        </a:defRPr>
      </a:lvl1pPr>
    </p:titleStyle>
    <p:bodyStyle>
      <a:lvl1pPr marL="0" indent="0" algn="l" defTabSz="1219170" rtl="0" eaLnBrk="1" latinLnBrk="0" hangingPunct="1">
        <a:lnSpc>
          <a:spcPct val="90000"/>
        </a:lnSpc>
        <a:spcBef>
          <a:spcPts val="0"/>
        </a:spcBef>
        <a:spcAft>
          <a:spcPts val="1200"/>
        </a:spcAft>
        <a:buClr>
          <a:schemeClr val="tx2"/>
        </a:buClr>
        <a:buFont typeface="Arial" panose="020B0604020202020204" pitchFamily="34" charset="0"/>
        <a:buNone/>
        <a:defRPr sz="2000" b="0" kern="1200">
          <a:solidFill>
            <a:schemeClr val="tx1"/>
          </a:solidFill>
          <a:latin typeface="+mn-lt"/>
          <a:ea typeface="+mn-ea"/>
          <a:cs typeface="+mn-cs"/>
        </a:defRPr>
      </a:lvl1pPr>
      <a:lvl2pPr marL="256026" indent="-256026"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2pPr>
      <a:lvl3pPr marL="755885" indent="-34136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1182594" indent="-26821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4pPr>
      <a:lvl5pPr marL="1609304" indent="-304792" algn="l" defTabSz="1219170" rtl="0" eaLnBrk="1" latinLnBrk="0" hangingPunct="1">
        <a:lnSpc>
          <a:spcPct val="90000"/>
        </a:lnSpc>
        <a:spcBef>
          <a:spcPts val="0"/>
        </a:spcBef>
        <a:spcAft>
          <a:spcPts val="600"/>
        </a:spcAft>
        <a:buClr>
          <a:schemeClr val="tx2"/>
        </a:buClr>
        <a:buFont typeface="Arial" panose="020B0604020202020204" pitchFamily="34" charset="0"/>
        <a:buChar char="–"/>
        <a:tabLst/>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60">
          <p15:clr>
            <a:srgbClr val="F26B43"/>
          </p15:clr>
        </p15:guide>
        <p15:guide id="2" pos="224">
          <p15:clr>
            <a:srgbClr val="F26B43"/>
          </p15:clr>
        </p15:guide>
        <p15:guide id="3" pos="7443">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xmlns=""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cxnSp>
        <p:nvCxnSpPr>
          <p:cNvPr id="12" name="Line">
            <a:extLst>
              <a:ext uri="{FF2B5EF4-FFF2-40B4-BE49-F238E27FC236}">
                <a16:creationId xmlns:a16="http://schemas.microsoft.com/office/drawing/2014/main" xmlns="" id="{B202EDA2-849C-5746-B520-4E5047A70604}"/>
              </a:ext>
              <a:ext uri="{C183D7F6-B498-43B3-948B-1728B52AA6E4}">
                <adec:decorative xmlns:adec="http://schemas.microsoft.com/office/drawing/2017/decorative" xmlns=""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pic>
        <p:nvPicPr>
          <p:cNvPr id="5" name="Bristol Myers Squibb" descr="Bristol Myers Squibb">
            <a:extLst>
              <a:ext uri="{FF2B5EF4-FFF2-40B4-BE49-F238E27FC236}">
                <a16:creationId xmlns:a16="http://schemas.microsoft.com/office/drawing/2014/main" xmlns="" id="{B7697988-37C6-7C4A-AA57-C36971D11EEC}"/>
              </a:ext>
            </a:extLst>
          </p:cNvPr>
          <p:cNvPicPr>
            <a:picLocks noChangeAspect="1"/>
          </p:cNvPicPr>
          <p:nvPr userDrawn="1"/>
        </p:nvPicPr>
        <p:blipFill>
          <a:blip r:embed="rId48"/>
          <a:stretch>
            <a:fillRect/>
          </a:stretch>
        </p:blipFill>
        <p:spPr bwMode="black">
          <a:xfrm>
            <a:off x="258318" y="6355080"/>
            <a:ext cx="1627632" cy="410821"/>
          </a:xfrm>
          <a:prstGeom prst="rect">
            <a:avLst/>
          </a:prstGeom>
          <a:noFill/>
        </p:spPr>
      </p:pic>
      <p:grpSp>
        <p:nvGrpSpPr>
          <p:cNvPr id="4" name="Group">
            <a:extLst>
              <a:ext uri="{FF2B5EF4-FFF2-40B4-BE49-F238E27FC236}">
                <a16:creationId xmlns:a16="http://schemas.microsoft.com/office/drawing/2014/main" xmlns="" id="{9241800D-C3A4-F44E-887F-3A1A2BB70DB2}"/>
              </a:ext>
            </a:extLst>
          </p:cNvPr>
          <p:cNvGrpSpPr/>
          <p:nvPr userDrawn="1"/>
        </p:nvGrpSpPr>
        <p:grpSpPr>
          <a:xfrm>
            <a:off x="1874520" y="6458891"/>
            <a:ext cx="3919729" cy="231734"/>
            <a:chOff x="1874520" y="6458891"/>
            <a:chExt cx="3919729" cy="231734"/>
          </a:xfrm>
        </p:grpSpPr>
        <p:cxnSp>
          <p:nvCxnSpPr>
            <p:cNvPr id="25" name="Line">
              <a:extLst>
                <a:ext uri="{FF2B5EF4-FFF2-40B4-BE49-F238E27FC236}">
                  <a16:creationId xmlns:a16="http://schemas.microsoft.com/office/drawing/2014/main" xmlns="" id="{DA9532AD-0553-FF47-B676-11BE658B2BBD}"/>
                </a:ext>
                <a:ext uri="{C183D7F6-B498-43B3-948B-1728B52AA6E4}">
                  <adec:decorative xmlns:adec="http://schemas.microsoft.com/office/drawing/2017/decorative" xmlns="" val="1"/>
                </a:ext>
              </a:extLst>
            </p:cNvPr>
            <p:cNvCxnSpPr/>
            <p:nvPr userDrawn="1"/>
          </p:nvCxnSpPr>
          <p:spPr bwMode="black">
            <a:xfrm>
              <a:off x="1874520" y="6458891"/>
              <a:ext cx="0" cy="22860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24" name="Division/Therapeutic Area">
              <a:extLst>
                <a:ext uri="{FF2B5EF4-FFF2-40B4-BE49-F238E27FC236}">
                  <a16:creationId xmlns:a16="http://schemas.microsoft.com/office/drawing/2014/main" xmlns="" id="{7F2981F2-EF0F-2349-8B4D-9E148ABFE89B}"/>
                </a:ext>
              </a:extLst>
            </p:cNvPr>
            <p:cNvSpPr txBox="1"/>
            <p:nvPr userDrawn="1"/>
          </p:nvSpPr>
          <p:spPr>
            <a:xfrm>
              <a:off x="2011680" y="6462065"/>
              <a:ext cx="3782569" cy="228560"/>
            </a:xfrm>
            <a:prstGeom prst="rect">
              <a:avLst/>
            </a:prstGeom>
            <a:noFill/>
          </p:spPr>
          <p:txBody>
            <a:bodyPr wrap="none" lIns="0" tIns="0" rIns="0" bIns="0" rtlCol="0" anchor="ctr" anchorCtr="0">
              <a:noAutofit/>
            </a:bodyPr>
            <a:lstStyle/>
            <a:p>
              <a:pPr>
                <a:buSzPct val="100000"/>
              </a:pPr>
              <a:r>
                <a:rPr lang="en-US" sz="1100" dirty="0">
                  <a:solidFill>
                    <a:srgbClr val="595454"/>
                  </a:solidFill>
                </a:rPr>
                <a:t>Medical Affairs/Hematology</a:t>
              </a:r>
            </a:p>
          </p:txBody>
        </p:sp>
      </p:grpSp>
      <p:sp>
        <p:nvSpPr>
          <p:cNvPr id="16" name="Disclaimer">
            <a:extLst>
              <a:ext uri="{FF2B5EF4-FFF2-40B4-BE49-F238E27FC236}">
                <a16:creationId xmlns:a16="http://schemas.microsoft.com/office/drawing/2014/main" xmlns="" id="{A785335B-16F9-6F4B-9AC7-614641E447A6}"/>
              </a:ext>
            </a:extLst>
          </p:cNvPr>
          <p:cNvSpPr txBox="1"/>
          <p:nvPr userDrawn="1"/>
        </p:nvSpPr>
        <p:spPr>
          <a:xfrm>
            <a:off x="8205216" y="6429375"/>
            <a:ext cx="3209544" cy="228600"/>
          </a:xfrm>
          <a:prstGeom prst="rect">
            <a:avLst/>
          </a:prstGeom>
          <a:noFill/>
        </p:spPr>
        <p:txBody>
          <a:bodyPr wrap="square" lIns="0" tIns="0" rIns="0" bIns="9144" rtlCol="0" anchor="b" anchorCtr="0">
            <a:noAutofit/>
          </a:bodyPr>
          <a:lstStyle/>
          <a:p>
            <a:pPr algn="r">
              <a:buSzPct val="100000"/>
              <a:defRPr/>
            </a:pPr>
            <a:r>
              <a:rPr lang="en-US" sz="800" dirty="0">
                <a:solidFill>
                  <a:srgbClr val="595454"/>
                </a:solidFill>
              </a:rPr>
              <a:t>Celgene | A Bristol Myers Squibb Company</a:t>
            </a:r>
          </a:p>
        </p:txBody>
      </p:sp>
      <p:sp>
        <p:nvSpPr>
          <p:cNvPr id="6" name="Slide Number Placeholder 3">
            <a:extLst>
              <a:ext uri="{FF2B5EF4-FFF2-40B4-BE49-F238E27FC236}">
                <a16:creationId xmlns:a16="http://schemas.microsoft.com/office/drawing/2014/main" xmlns="" id="{79012A93-F35D-41B8-A960-2FAFDF3C47A5}"/>
              </a:ext>
            </a:extLst>
          </p:cNvPr>
          <p:cNvSpPr>
            <a:spLocks noGrp="1"/>
          </p:cNvSpPr>
          <p:nvPr userDrawn="1">
            <p:ph type="sldNum" sz="quarter" idx="4"/>
          </p:nvPr>
        </p:nvSpPr>
        <p:spPr>
          <a:xfrm>
            <a:off x="11506200" y="6429375"/>
            <a:ext cx="320040" cy="228600"/>
          </a:xfrm>
          <a:prstGeom prst="rect">
            <a:avLst/>
          </a:prstGeom>
        </p:spPr>
        <p:txBody>
          <a:bodyPr vert="horz" wrap="none" lIns="0" tIns="0" rIns="0" bIns="0" rtlCol="0" anchor="b" anchorCtr="0"/>
          <a:lstStyle>
            <a:lvl1pPr algn="r">
              <a:defRPr sz="1000" b="1">
                <a:solidFill>
                  <a:schemeClr val="tx1"/>
                </a:solidFill>
              </a:defRPr>
            </a:lvl1pPr>
          </a:lstStyle>
          <a:p>
            <a:fld id="{B58DE5F1-E0F9-4CCA-92B7-7A6FC4DFEE14}" type="slidenum">
              <a:rPr lang="en-US" smtClean="0">
                <a:solidFill>
                  <a:srgbClr val="595454"/>
                </a:solidFill>
              </a:rPr>
              <a:pPr/>
              <a:t>‹#›</a:t>
            </a:fld>
            <a:endParaRPr lang="en-US" dirty="0">
              <a:solidFill>
                <a:srgbClr val="595454"/>
              </a:solidFill>
            </a:endParaRPr>
          </a:p>
        </p:txBody>
      </p:sp>
      <p:sp>
        <p:nvSpPr>
          <p:cNvPr id="11" name="Disclaimer">
            <a:extLst>
              <a:ext uri="{FF2B5EF4-FFF2-40B4-BE49-F238E27FC236}">
                <a16:creationId xmlns:a16="http://schemas.microsoft.com/office/drawing/2014/main" xmlns="" id="{A785335B-16F9-6F4B-9AC7-614641E447A6}"/>
              </a:ext>
            </a:extLst>
          </p:cNvPr>
          <p:cNvSpPr txBox="1"/>
          <p:nvPr userDrawn="1"/>
        </p:nvSpPr>
        <p:spPr>
          <a:xfrm>
            <a:off x="4224000" y="6429375"/>
            <a:ext cx="3744000" cy="228600"/>
          </a:xfrm>
          <a:prstGeom prst="rect">
            <a:avLst/>
          </a:prstGeom>
          <a:noFill/>
        </p:spPr>
        <p:txBody>
          <a:bodyPr wrap="square" lIns="0" tIns="0" rIns="0" bIns="9144" rtlCol="0" anchor="b" anchorCtr="0">
            <a:noAutofit/>
          </a:bodyPr>
          <a:lstStyle/>
          <a:p>
            <a:pPr algn="ctr">
              <a:buSzPct val="100000"/>
            </a:pPr>
            <a:r>
              <a:rPr lang="en-US" sz="800" dirty="0">
                <a:solidFill>
                  <a:srgbClr val="595454"/>
                </a:solidFill>
              </a:rPr>
              <a:t>Reactive use only. In response to unsolicited questions. Do not copy or duplicate.</a:t>
            </a:r>
          </a:p>
        </p:txBody>
      </p:sp>
    </p:spTree>
    <p:extLst>
      <p:ext uri="{BB962C8B-B14F-4D97-AF65-F5344CB8AC3E}">
        <p14:creationId xmlns:p14="http://schemas.microsoft.com/office/powerpoint/2010/main" val="397132426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 id="2147484006"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 id="2147484015" r:id="rId32"/>
    <p:sldLayoutId id="2147484016" r:id="rId33"/>
    <p:sldLayoutId id="2147484017" r:id="rId34"/>
    <p:sldLayoutId id="2147484018" r:id="rId35"/>
    <p:sldLayoutId id="2147484019" r:id="rId36"/>
    <p:sldLayoutId id="2147484020" r:id="rId37"/>
    <p:sldLayoutId id="2147484021" r:id="rId38"/>
    <p:sldLayoutId id="2147484022" r:id="rId39"/>
    <p:sldLayoutId id="2147484023" r:id="rId40"/>
    <p:sldLayoutId id="2147484024" r:id="rId41"/>
    <p:sldLayoutId id="2147484025" r:id="rId42"/>
    <p:sldLayoutId id="2147484026" r:id="rId43"/>
    <p:sldLayoutId id="2147484027" r:id="rId44"/>
    <p:sldLayoutId id="2147484028" r:id="rId45"/>
    <p:sldLayoutId id="2147484029" r:id="rId4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4" orient="horz" pos="978">
          <p15:clr>
            <a:srgbClr val="F26B43"/>
          </p15:clr>
        </p15:guide>
        <p15:guide id="5" orient="horz" pos="38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F9A1138-5B0B-DE10-32B8-0D028BA50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9F18C573-A9B9-A761-04C3-314FD136A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3E54EC2E-0D20-6E9A-B23B-CE011ABDB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BFABCAD-5C1B-2C09-1BFB-FB11EAD61E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solidFill>
                  <a:prstClr val="black">
                    <a:tint val="75000"/>
                  </a:prstClr>
                </a:solidFill>
              </a:rPr>
              <a:t>Texas MPN Workshop, August 26-27, 2022                                                This presentation is the intellectual property of the author/presenter. Contact them at Claire.Harrison@gstt.nhs.uk for permission to reprint and/or distribute.</a:t>
            </a:r>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60074F3-0620-D878-9341-610A00487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C6641-DCB7-C845-BA85-417F63814C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488355"/>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65" tIns="60882" rIns="121765" bIns="60882"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121765" tIns="60882" rIns="121765" bIns="60882"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609600" y="6356400"/>
            <a:ext cx="2844800" cy="365125"/>
          </a:xfrm>
          <a:prstGeom prst="rect">
            <a:avLst/>
          </a:prstGeom>
        </p:spPr>
        <p:txBody>
          <a:bodyPr vert="horz" lIns="121765" tIns="60882" rIns="121765" bIns="60882" rtlCol="0" anchor="ctr"/>
          <a:lstStyle>
            <a:lvl1pPr algn="l">
              <a:defRPr sz="1600">
                <a:solidFill>
                  <a:schemeClr val="tx1">
                    <a:tint val="75000"/>
                  </a:schemeClr>
                </a:solidFill>
              </a:defRPr>
            </a:lvl1pPr>
          </a:lstStyle>
          <a:p>
            <a:pPr defTabSz="608675"/>
            <a:fld id="{BA0B2834-E82A-A147-B2E5-5D982AF62BD8}" type="datetimeFigureOut">
              <a:rPr lang="en-US" smtClean="0">
                <a:solidFill>
                  <a:prstClr val="black">
                    <a:tint val="75000"/>
                  </a:prstClr>
                </a:solidFill>
              </a:rPr>
              <a:pPr defTabSz="608675"/>
              <a:t>2/15/2023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00"/>
            <a:ext cx="3860800" cy="365125"/>
          </a:xfrm>
          <a:prstGeom prst="rect">
            <a:avLst/>
          </a:prstGeom>
        </p:spPr>
        <p:txBody>
          <a:bodyPr vert="horz" lIns="121765" tIns="60882" rIns="121765" bIns="60882" rtlCol="0" anchor="ctr"/>
          <a:lstStyle>
            <a:lvl1pPr algn="ctr">
              <a:defRPr sz="1600">
                <a:solidFill>
                  <a:schemeClr val="tx1">
                    <a:tint val="75000"/>
                  </a:schemeClr>
                </a:solidFill>
              </a:defRPr>
            </a:lvl1pPr>
          </a:lstStyle>
          <a:p>
            <a:pPr defTabSz="60867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0"/>
            <a:ext cx="2844800" cy="365125"/>
          </a:xfrm>
          <a:prstGeom prst="rect">
            <a:avLst/>
          </a:prstGeom>
        </p:spPr>
        <p:txBody>
          <a:bodyPr vert="horz" lIns="121765" tIns="60882" rIns="121765" bIns="60882" rtlCol="0" anchor="ctr"/>
          <a:lstStyle>
            <a:lvl1pPr algn="r">
              <a:defRPr sz="1600">
                <a:solidFill>
                  <a:schemeClr val="tx1">
                    <a:tint val="75000"/>
                  </a:schemeClr>
                </a:solidFill>
              </a:defRPr>
            </a:lvl1pPr>
          </a:lstStyle>
          <a:p>
            <a:pPr defTabSz="608675"/>
            <a:fld id="{5BD09696-21C3-3C46-ABB7-C63844AC28A8}" type="slidenum">
              <a:rPr lang="en-US" smtClean="0">
                <a:solidFill>
                  <a:prstClr val="black">
                    <a:tint val="75000"/>
                  </a:prstClr>
                </a:solidFill>
              </a:rPr>
              <a:pPr defTabSz="608675"/>
              <a:t>‹#›</a:t>
            </a:fld>
            <a:endParaRPr lang="en-US">
              <a:solidFill>
                <a:prstClr val="black">
                  <a:tint val="75000"/>
                </a:prstClr>
              </a:solidFill>
            </a:endParaRPr>
          </a:p>
        </p:txBody>
      </p:sp>
    </p:spTree>
    <p:extLst>
      <p:ext uri="{BB962C8B-B14F-4D97-AF65-F5344CB8AC3E}">
        <p14:creationId xmlns:p14="http://schemas.microsoft.com/office/powerpoint/2010/main" val="2236974024"/>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defTabSz="608675" rtl="0" eaLnBrk="1" latinLnBrk="0" hangingPunct="1">
        <a:spcBef>
          <a:spcPct val="0"/>
        </a:spcBef>
        <a:buNone/>
        <a:defRPr sz="5900" kern="1200">
          <a:solidFill>
            <a:schemeClr val="tx1"/>
          </a:solidFill>
          <a:latin typeface="+mj-lt"/>
          <a:ea typeface="+mj-ea"/>
          <a:cs typeface="+mj-cs"/>
        </a:defRPr>
      </a:lvl1pPr>
    </p:titleStyle>
    <p:bodyStyle>
      <a:lvl1pPr marL="456507" indent="-456507" algn="l" defTabSz="608675" rtl="0" eaLnBrk="1" latinLnBrk="0" hangingPunct="1">
        <a:spcBef>
          <a:spcPct val="20000"/>
        </a:spcBef>
        <a:buFont typeface="Arial"/>
        <a:buChar char="•"/>
        <a:defRPr sz="4300" kern="1200">
          <a:solidFill>
            <a:schemeClr val="tx1"/>
          </a:solidFill>
          <a:latin typeface="+mn-lt"/>
          <a:ea typeface="+mn-ea"/>
          <a:cs typeface="+mn-cs"/>
        </a:defRPr>
      </a:lvl1pPr>
      <a:lvl2pPr marL="989206" indent="-380458" algn="l" defTabSz="608675" rtl="0" eaLnBrk="1" latinLnBrk="0" hangingPunct="1">
        <a:spcBef>
          <a:spcPct val="20000"/>
        </a:spcBef>
        <a:buFont typeface="Arial"/>
        <a:buChar char="–"/>
        <a:defRPr sz="3700" kern="1200">
          <a:solidFill>
            <a:schemeClr val="tx1"/>
          </a:solidFill>
          <a:latin typeface="+mn-lt"/>
          <a:ea typeface="+mn-ea"/>
          <a:cs typeface="+mn-cs"/>
        </a:defRPr>
      </a:lvl2pPr>
      <a:lvl3pPr marL="1521797" indent="-304336" algn="l" defTabSz="608675" rtl="0" eaLnBrk="1" latinLnBrk="0" hangingPunct="1">
        <a:spcBef>
          <a:spcPct val="20000"/>
        </a:spcBef>
        <a:buFont typeface="Arial"/>
        <a:buChar char="•"/>
        <a:defRPr sz="3200" kern="1200">
          <a:solidFill>
            <a:schemeClr val="tx1"/>
          </a:solidFill>
          <a:latin typeface="+mn-lt"/>
          <a:ea typeface="+mn-ea"/>
          <a:cs typeface="+mn-cs"/>
        </a:defRPr>
      </a:lvl3pPr>
      <a:lvl4pPr marL="2130507" indent="-304336" algn="l" defTabSz="608675" rtl="0" eaLnBrk="1" latinLnBrk="0" hangingPunct="1">
        <a:spcBef>
          <a:spcPct val="20000"/>
        </a:spcBef>
        <a:buFont typeface="Arial"/>
        <a:buChar char="–"/>
        <a:defRPr sz="2700" kern="1200">
          <a:solidFill>
            <a:schemeClr val="tx1"/>
          </a:solidFill>
          <a:latin typeface="+mn-lt"/>
          <a:ea typeface="+mn-ea"/>
          <a:cs typeface="+mn-cs"/>
        </a:defRPr>
      </a:lvl4pPr>
      <a:lvl5pPr marL="2739254" indent="-304336" algn="l" defTabSz="608675" rtl="0" eaLnBrk="1" latinLnBrk="0" hangingPunct="1">
        <a:spcBef>
          <a:spcPct val="20000"/>
        </a:spcBef>
        <a:buFont typeface="Arial"/>
        <a:buChar char="»"/>
        <a:defRPr sz="2700" kern="1200">
          <a:solidFill>
            <a:schemeClr val="tx1"/>
          </a:solidFill>
          <a:latin typeface="+mn-lt"/>
          <a:ea typeface="+mn-ea"/>
          <a:cs typeface="+mn-cs"/>
        </a:defRPr>
      </a:lvl5pPr>
      <a:lvl6pPr marL="3347928" indent="-304336" algn="l" defTabSz="608675" rtl="0" eaLnBrk="1" latinLnBrk="0" hangingPunct="1">
        <a:spcBef>
          <a:spcPct val="20000"/>
        </a:spcBef>
        <a:buFont typeface="Arial"/>
        <a:buChar char="•"/>
        <a:defRPr sz="2700" kern="1200">
          <a:solidFill>
            <a:schemeClr val="tx1"/>
          </a:solidFill>
          <a:latin typeface="+mn-lt"/>
          <a:ea typeface="+mn-ea"/>
          <a:cs typeface="+mn-cs"/>
        </a:defRPr>
      </a:lvl6pPr>
      <a:lvl7pPr marL="3956677" indent="-304336" algn="l" defTabSz="608675" rtl="0" eaLnBrk="1" latinLnBrk="0" hangingPunct="1">
        <a:spcBef>
          <a:spcPct val="20000"/>
        </a:spcBef>
        <a:buFont typeface="Arial"/>
        <a:buChar char="•"/>
        <a:defRPr sz="2700" kern="1200">
          <a:solidFill>
            <a:schemeClr val="tx1"/>
          </a:solidFill>
          <a:latin typeface="+mn-lt"/>
          <a:ea typeface="+mn-ea"/>
          <a:cs typeface="+mn-cs"/>
        </a:defRPr>
      </a:lvl7pPr>
      <a:lvl8pPr marL="4565389" indent="-304336" algn="l" defTabSz="608675" rtl="0" eaLnBrk="1" latinLnBrk="0" hangingPunct="1">
        <a:spcBef>
          <a:spcPct val="20000"/>
        </a:spcBef>
        <a:buFont typeface="Arial"/>
        <a:buChar char="•"/>
        <a:defRPr sz="2700" kern="1200">
          <a:solidFill>
            <a:schemeClr val="tx1"/>
          </a:solidFill>
          <a:latin typeface="+mn-lt"/>
          <a:ea typeface="+mn-ea"/>
          <a:cs typeface="+mn-cs"/>
        </a:defRPr>
      </a:lvl8pPr>
      <a:lvl9pPr marL="5174099" indent="-304336" algn="l" defTabSz="60867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8675" rtl="0" eaLnBrk="1" latinLnBrk="0" hangingPunct="1">
        <a:defRPr sz="2400" kern="1200">
          <a:solidFill>
            <a:schemeClr val="tx1"/>
          </a:solidFill>
          <a:latin typeface="+mn-lt"/>
          <a:ea typeface="+mn-ea"/>
          <a:cs typeface="+mn-cs"/>
        </a:defRPr>
      </a:lvl1pPr>
      <a:lvl2pPr marL="608675" algn="l" defTabSz="608675" rtl="0" eaLnBrk="1" latinLnBrk="0" hangingPunct="1">
        <a:defRPr sz="2400" kern="1200">
          <a:solidFill>
            <a:schemeClr val="tx1"/>
          </a:solidFill>
          <a:latin typeface="+mn-lt"/>
          <a:ea typeface="+mn-ea"/>
          <a:cs typeface="+mn-cs"/>
        </a:defRPr>
      </a:lvl2pPr>
      <a:lvl3pPr marL="1217460" algn="l" defTabSz="608675" rtl="0" eaLnBrk="1" latinLnBrk="0" hangingPunct="1">
        <a:defRPr sz="2400" kern="1200">
          <a:solidFill>
            <a:schemeClr val="tx1"/>
          </a:solidFill>
          <a:latin typeface="+mn-lt"/>
          <a:ea typeface="+mn-ea"/>
          <a:cs typeface="+mn-cs"/>
        </a:defRPr>
      </a:lvl3pPr>
      <a:lvl4pPr marL="1826170" algn="l" defTabSz="608675" rtl="0" eaLnBrk="1" latinLnBrk="0" hangingPunct="1">
        <a:defRPr sz="2400" kern="1200">
          <a:solidFill>
            <a:schemeClr val="tx1"/>
          </a:solidFill>
          <a:latin typeface="+mn-lt"/>
          <a:ea typeface="+mn-ea"/>
          <a:cs typeface="+mn-cs"/>
        </a:defRPr>
      </a:lvl4pPr>
      <a:lvl5pPr marL="2434918" algn="l" defTabSz="608675" rtl="0" eaLnBrk="1" latinLnBrk="0" hangingPunct="1">
        <a:defRPr sz="2400" kern="1200">
          <a:solidFill>
            <a:schemeClr val="tx1"/>
          </a:solidFill>
          <a:latin typeface="+mn-lt"/>
          <a:ea typeface="+mn-ea"/>
          <a:cs typeface="+mn-cs"/>
        </a:defRPr>
      </a:lvl5pPr>
      <a:lvl6pPr marL="3043592" algn="l" defTabSz="608675" rtl="0" eaLnBrk="1" latinLnBrk="0" hangingPunct="1">
        <a:defRPr sz="2400" kern="1200">
          <a:solidFill>
            <a:schemeClr val="tx1"/>
          </a:solidFill>
          <a:latin typeface="+mn-lt"/>
          <a:ea typeface="+mn-ea"/>
          <a:cs typeface="+mn-cs"/>
        </a:defRPr>
      </a:lvl6pPr>
      <a:lvl7pPr marL="3652267" algn="l" defTabSz="608675" rtl="0" eaLnBrk="1" latinLnBrk="0" hangingPunct="1">
        <a:defRPr sz="2400" kern="1200">
          <a:solidFill>
            <a:schemeClr val="tx1"/>
          </a:solidFill>
          <a:latin typeface="+mn-lt"/>
          <a:ea typeface="+mn-ea"/>
          <a:cs typeface="+mn-cs"/>
        </a:defRPr>
      </a:lvl7pPr>
      <a:lvl8pPr marL="4261013" algn="l" defTabSz="608675" rtl="0" eaLnBrk="1" latinLnBrk="0" hangingPunct="1">
        <a:defRPr sz="2400" kern="1200">
          <a:solidFill>
            <a:schemeClr val="tx1"/>
          </a:solidFill>
          <a:latin typeface="+mn-lt"/>
          <a:ea typeface="+mn-ea"/>
          <a:cs typeface="+mn-cs"/>
        </a:defRPr>
      </a:lvl8pPr>
      <a:lvl9pPr marL="4869744" algn="l" defTabSz="60867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xmlns=""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xmlns=""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xmlns=""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xmlns=""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600485984"/>
      </p:ext>
    </p:extLst>
  </p:cSld>
  <p:clrMap bg1="dk2" tx1="lt1" bg2="dk1"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dt="0"/>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7" descr="content2a.jpg"/>
          <p:cNvPicPr>
            <a:picLocks noChangeAspect="1"/>
          </p:cNvPicPr>
          <p:nvPr/>
        </p:nvPicPr>
        <p:blipFill>
          <a:blip r:embed="rId18" cstate="print"/>
          <a:srcRect/>
          <a:stretch>
            <a:fillRect/>
          </a:stretch>
        </p:blipFill>
        <p:spPr bwMode="auto">
          <a:xfrm>
            <a:off x="0" y="0"/>
            <a:ext cx="12192000" cy="6858000"/>
          </a:xfrm>
          <a:prstGeom prst="rect">
            <a:avLst/>
          </a:prstGeom>
          <a:noFill/>
          <a:ln w="9525">
            <a:noFill/>
            <a:miter lim="800000"/>
            <a:headEnd/>
            <a:tailEnd/>
          </a:ln>
        </p:spPr>
      </p:pic>
      <p:sp>
        <p:nvSpPr>
          <p:cNvPr id="2051" name="Title Placeholder 1"/>
          <p:cNvSpPr>
            <a:spLocks noGrp="1"/>
          </p:cNvSpPr>
          <p:nvPr>
            <p:ph type="title"/>
          </p:nvPr>
        </p:nvSpPr>
        <p:spPr bwMode="auto">
          <a:xfrm>
            <a:off x="607485" y="104836"/>
            <a:ext cx="8847667" cy="93503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2052" name="Text Placeholder 2"/>
          <p:cNvSpPr>
            <a:spLocks noGrp="1"/>
          </p:cNvSpPr>
          <p:nvPr>
            <p:ph type="body" idx="1"/>
          </p:nvPr>
        </p:nvSpPr>
        <p:spPr bwMode="auto">
          <a:xfrm>
            <a:off x="609600" y="127952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416"/>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fontAlgn="base">
              <a:spcBef>
                <a:spcPct val="0"/>
              </a:spcBef>
              <a:spcAft>
                <a:spcPct val="0"/>
              </a:spcAft>
              <a:defRPr/>
            </a:pPr>
            <a:endParaRPr lang="en-GB" dirty="0">
              <a:solidFill>
                <a:prstClr val="black">
                  <a:tint val="75000"/>
                </a:prstClr>
              </a:solidFill>
              <a:latin typeface="Calibri" pitchFamily="34" charset="0"/>
            </a:endParaRPr>
          </a:p>
        </p:txBody>
      </p:sp>
      <p:sp>
        <p:nvSpPr>
          <p:cNvPr id="5" name="Footer Placeholder 4"/>
          <p:cNvSpPr>
            <a:spLocks noGrp="1"/>
          </p:cNvSpPr>
          <p:nvPr>
            <p:ph type="ftr" sz="quarter" idx="3"/>
          </p:nvPr>
        </p:nvSpPr>
        <p:spPr>
          <a:xfrm>
            <a:off x="2490509" y="6549674"/>
            <a:ext cx="7210987" cy="313011"/>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fontAlgn="base">
              <a:spcBef>
                <a:spcPct val="0"/>
              </a:spcBef>
              <a:spcAft>
                <a:spcPct val="0"/>
              </a:spcAft>
              <a:defRPr/>
            </a:pPr>
            <a:r>
              <a:rPr lang="en-GB" smtClean="0">
                <a:solidFill>
                  <a:prstClr val="black"/>
                </a:solidFill>
                <a:latin typeface="Calibri" pitchFamily="34" charset="0"/>
              </a:rPr>
              <a:t>Texas MPN Workshop, August 26-27, 2022                                                This presentation is the intellectual property of the author/presenter. Contact them at Claire.Harrison@gstt.nhs.uk for permission to reprint and/or distribute.</a:t>
            </a:r>
            <a:endParaRPr lang="en-US" dirty="0">
              <a:solidFill>
                <a:prstClr val="black"/>
              </a:solidFill>
              <a:latin typeface="Calibri" pitchFamily="34" charset="0"/>
            </a:endParaRPr>
          </a:p>
        </p:txBody>
      </p:sp>
      <p:sp>
        <p:nvSpPr>
          <p:cNvPr id="6" name="Slide Number Placeholder 5"/>
          <p:cNvSpPr>
            <a:spLocks noGrp="1"/>
          </p:cNvSpPr>
          <p:nvPr>
            <p:ph type="sldNum" sz="quarter" idx="4"/>
          </p:nvPr>
        </p:nvSpPr>
        <p:spPr>
          <a:xfrm>
            <a:off x="8737600" y="6356416"/>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charset="0"/>
              </a:defRPr>
            </a:lvl1pPr>
          </a:lstStyle>
          <a:p>
            <a:pPr fontAlgn="base">
              <a:spcBef>
                <a:spcPct val="0"/>
              </a:spcBef>
              <a:spcAft>
                <a:spcPct val="0"/>
              </a:spcAft>
              <a:defRPr/>
            </a:pPr>
            <a:fld id="{EB98E8DE-8ED9-4BA9-93EA-BB6F8CD52D8D}" type="slidenum">
              <a:rPr lang="en-GB">
                <a:solidFill>
                  <a:prstClr val="black">
                    <a:tint val="75000"/>
                  </a:prstClr>
                </a:solidFill>
                <a:latin typeface="Calibri" pitchFamily="34" charset="0"/>
              </a:rPr>
              <a:pPr fontAlgn="base">
                <a:spcBef>
                  <a:spcPct val="0"/>
                </a:spcBef>
                <a:spcAft>
                  <a:spcPct val="0"/>
                </a:spcAft>
                <a:defRPr/>
              </a:pPr>
              <a:t>‹#›</a:t>
            </a:fld>
            <a:endParaRPr lang="en-GB" dirty="0">
              <a:solidFill>
                <a:prstClr val="black">
                  <a:tint val="75000"/>
                </a:prstClr>
              </a:solidFill>
              <a:latin typeface="Calibri" pitchFamily="34" charset="0"/>
            </a:endParaRPr>
          </a:p>
        </p:txBody>
      </p:sp>
    </p:spTree>
    <p:extLst>
      <p:ext uri="{BB962C8B-B14F-4D97-AF65-F5344CB8AC3E}">
        <p14:creationId xmlns:p14="http://schemas.microsoft.com/office/powerpoint/2010/main" val="352653853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sldNum="0" hdr="0" dt="0"/>
  <p:txStyles>
    <p:titleStyle>
      <a:lvl1pPr algn="l" rtl="0" eaLnBrk="0" fontAlgn="base" hangingPunct="0">
        <a:spcBef>
          <a:spcPct val="0"/>
        </a:spcBef>
        <a:spcAft>
          <a:spcPct val="0"/>
        </a:spcAft>
        <a:defRPr sz="3200" b="1" kern="1200">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itchFamily="34" charset="0"/>
        </a:defRPr>
      </a:lvl2pPr>
      <a:lvl3pPr algn="l" rtl="0" eaLnBrk="0" fontAlgn="base" hangingPunct="0">
        <a:spcBef>
          <a:spcPct val="0"/>
        </a:spcBef>
        <a:spcAft>
          <a:spcPct val="0"/>
        </a:spcAft>
        <a:defRPr sz="3200" b="1">
          <a:solidFill>
            <a:schemeClr val="tx1"/>
          </a:solidFill>
          <a:latin typeface="Arial" pitchFamily="34" charset="0"/>
        </a:defRPr>
      </a:lvl3pPr>
      <a:lvl4pPr algn="l" rtl="0" eaLnBrk="0" fontAlgn="base" hangingPunct="0">
        <a:spcBef>
          <a:spcPct val="0"/>
        </a:spcBef>
        <a:spcAft>
          <a:spcPct val="0"/>
        </a:spcAft>
        <a:defRPr sz="3200" b="1">
          <a:solidFill>
            <a:schemeClr val="tx1"/>
          </a:solidFill>
          <a:latin typeface="Arial" pitchFamily="34" charset="0"/>
        </a:defRPr>
      </a:lvl4pPr>
      <a:lvl5pPr algn="l" rtl="0" eaLnBrk="0" fontAlgn="base" hangingPunct="0">
        <a:spcBef>
          <a:spcPct val="0"/>
        </a:spcBef>
        <a:spcAft>
          <a:spcPct val="0"/>
        </a:spcAft>
        <a:defRPr sz="3200" b="1">
          <a:solidFill>
            <a:schemeClr val="tx1"/>
          </a:solidFill>
          <a:latin typeface="Arial"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ts val="600"/>
        </a:spcBef>
        <a:spcAft>
          <a:spcPts val="600"/>
        </a:spcAft>
        <a:buClr>
          <a:srgbClr val="C00000"/>
        </a:buClr>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ts val="600"/>
        </a:spcBef>
        <a:spcAft>
          <a:spcPts val="600"/>
        </a:spcAft>
        <a:buClr>
          <a:srgbClr val="C00000"/>
        </a:buClr>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ts val="600"/>
        </a:spcBef>
        <a:spcAft>
          <a:spcPts val="600"/>
        </a:spcAft>
        <a:buClr>
          <a:srgbClr val="C00000"/>
        </a:buClr>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ts val="600"/>
        </a:spcBef>
        <a:spcAft>
          <a:spcPts val="600"/>
        </a:spcAft>
        <a:buClr>
          <a:srgbClr val="C00000"/>
        </a:buClr>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ts val="600"/>
        </a:spcBef>
        <a:spcAft>
          <a:spcPts val="600"/>
        </a:spcAft>
        <a:buClr>
          <a:srgbClr val="C00000"/>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title"/>
          </p:nvPr>
        </p:nvSpPr>
        <p:spPr bwMode="gray">
          <a:xfrm>
            <a:off x="590592" y="0"/>
            <a:ext cx="10991849" cy="8080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138243" name="Rectangle 8"/>
          <p:cNvSpPr>
            <a:spLocks noGrp="1" noChangeArrowheads="1"/>
          </p:cNvSpPr>
          <p:nvPr>
            <p:ph type="body" idx="1"/>
          </p:nvPr>
        </p:nvSpPr>
        <p:spPr bwMode="gray">
          <a:xfrm>
            <a:off x="584241" y="1047755"/>
            <a:ext cx="11013017" cy="47926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cxnSp>
        <p:nvCxnSpPr>
          <p:cNvPr id="15" name="Straight Connector 14"/>
          <p:cNvCxnSpPr/>
          <p:nvPr/>
        </p:nvCxnSpPr>
        <p:spPr bwMode="gray">
          <a:xfrm flipV="1">
            <a:off x="609600" y="6145213"/>
            <a:ext cx="109728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38245" name="Group 17"/>
          <p:cNvGrpSpPr>
            <a:grpSpLocks/>
          </p:cNvGrpSpPr>
          <p:nvPr/>
        </p:nvGrpSpPr>
        <p:grpSpPr bwMode="auto">
          <a:xfrm>
            <a:off x="609600" y="822325"/>
            <a:ext cx="10972800" cy="0"/>
            <a:chOff x="457200" y="963386"/>
            <a:chExt cx="8229600" cy="0"/>
          </a:xfrm>
        </p:grpSpPr>
        <p:cxnSp>
          <p:nvCxnSpPr>
            <p:cNvPr id="17" name="Straight Connector 16"/>
            <p:cNvCxnSpPr/>
            <p:nvPr userDrawn="1"/>
          </p:nvCxnSpPr>
          <p:spPr bwMode="gray">
            <a:xfrm flipV="1">
              <a:off x="457200" y="963386"/>
              <a:ext cx="2743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gray">
            <a:xfrm flipV="1">
              <a:off x="3200400" y="963386"/>
              <a:ext cx="2743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gray">
            <a:xfrm flipV="1">
              <a:off x="5943600" y="963386"/>
              <a:ext cx="27432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30" name="TextBox 13"/>
          <p:cNvSpPr txBox="1">
            <a:spLocks noChangeArrowheads="1"/>
          </p:cNvSpPr>
          <p:nvPr/>
        </p:nvSpPr>
        <p:spPr bwMode="gray">
          <a:xfrm>
            <a:off x="11872385" y="6619875"/>
            <a:ext cx="201083" cy="153988"/>
          </a:xfrm>
          <a:prstGeom prst="rect">
            <a:avLst/>
          </a:prstGeom>
          <a:noFill/>
          <a:ln>
            <a:noFill/>
          </a:ln>
        </p:spPr>
        <p:txBody>
          <a:bodyPr wrap="none"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457200" eaLnBrk="1" hangingPunct="1">
              <a:spcBef>
                <a:spcPts val="400"/>
              </a:spcBef>
              <a:defRPr/>
            </a:pPr>
            <a:fld id="{3D9B1F91-5037-4284-A4CE-CA4A88B635F4}" type="slidenum">
              <a:rPr lang="en-US" sz="800" smtClean="0">
                <a:solidFill>
                  <a:srgbClr val="898989"/>
                </a:solidFill>
              </a:rPr>
              <a:pPr algn="ctr" defTabSz="457200" eaLnBrk="1" hangingPunct="1">
                <a:spcBef>
                  <a:spcPts val="400"/>
                </a:spcBef>
                <a:defRPr/>
              </a:pPr>
              <a:t>‹#›</a:t>
            </a:fld>
            <a:endParaRPr lang="en-US" sz="800">
              <a:solidFill>
                <a:srgbClr val="898989"/>
              </a:solidFill>
            </a:endParaRPr>
          </a:p>
        </p:txBody>
      </p:sp>
    </p:spTree>
    <p:extLst>
      <p:ext uri="{BB962C8B-B14F-4D97-AF65-F5344CB8AC3E}">
        <p14:creationId xmlns:p14="http://schemas.microsoft.com/office/powerpoint/2010/main" val="314285261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Lst>
  <p:transition/>
  <p:hf sldNum="0" hdr="0" dt="0"/>
  <p:txStyles>
    <p:titleStyle>
      <a:lvl1pPr algn="l" rtl="0" eaLnBrk="0" fontAlgn="base" hangingPunct="0">
        <a:lnSpc>
          <a:spcPct val="80000"/>
        </a:lnSpc>
        <a:spcBef>
          <a:spcPct val="0"/>
        </a:spcBef>
        <a:spcAft>
          <a:spcPct val="0"/>
        </a:spcAft>
        <a:defRPr sz="2800" b="1">
          <a:solidFill>
            <a:schemeClr val="tx2"/>
          </a:solidFill>
          <a:latin typeface="Arial" pitchFamily="34" charset="0"/>
          <a:ea typeface="Arial" charset="0"/>
          <a:cs typeface="Arial" charset="0"/>
        </a:defRPr>
      </a:lvl1pPr>
      <a:lvl2pPr algn="l" rtl="0" eaLnBrk="0" fontAlgn="base" hangingPunct="0">
        <a:lnSpc>
          <a:spcPct val="80000"/>
        </a:lnSpc>
        <a:spcBef>
          <a:spcPct val="0"/>
        </a:spcBef>
        <a:spcAft>
          <a:spcPct val="0"/>
        </a:spcAft>
        <a:defRPr sz="2800" b="1">
          <a:solidFill>
            <a:schemeClr val="tx2"/>
          </a:solidFill>
          <a:latin typeface="Arial" pitchFamily="34" charset="0"/>
          <a:ea typeface="Arial" charset="0"/>
          <a:cs typeface="Arial" charset="0"/>
        </a:defRPr>
      </a:lvl2pPr>
      <a:lvl3pPr algn="l" rtl="0" eaLnBrk="0" fontAlgn="base" hangingPunct="0">
        <a:lnSpc>
          <a:spcPct val="80000"/>
        </a:lnSpc>
        <a:spcBef>
          <a:spcPct val="0"/>
        </a:spcBef>
        <a:spcAft>
          <a:spcPct val="0"/>
        </a:spcAft>
        <a:defRPr sz="2800" b="1">
          <a:solidFill>
            <a:schemeClr val="tx2"/>
          </a:solidFill>
          <a:latin typeface="Arial" pitchFamily="34" charset="0"/>
          <a:ea typeface="Arial" charset="0"/>
          <a:cs typeface="Arial" charset="0"/>
        </a:defRPr>
      </a:lvl3pPr>
      <a:lvl4pPr algn="l" rtl="0" eaLnBrk="0" fontAlgn="base" hangingPunct="0">
        <a:lnSpc>
          <a:spcPct val="80000"/>
        </a:lnSpc>
        <a:spcBef>
          <a:spcPct val="0"/>
        </a:spcBef>
        <a:spcAft>
          <a:spcPct val="0"/>
        </a:spcAft>
        <a:defRPr sz="2800" b="1">
          <a:solidFill>
            <a:schemeClr val="tx2"/>
          </a:solidFill>
          <a:latin typeface="Arial" pitchFamily="34" charset="0"/>
          <a:ea typeface="Arial" charset="0"/>
          <a:cs typeface="Arial" charset="0"/>
        </a:defRPr>
      </a:lvl4pPr>
      <a:lvl5pPr algn="l" rtl="0" eaLnBrk="0" fontAlgn="base" hangingPunct="0">
        <a:lnSpc>
          <a:spcPct val="80000"/>
        </a:lnSpc>
        <a:spcBef>
          <a:spcPct val="0"/>
        </a:spcBef>
        <a:spcAft>
          <a:spcPct val="0"/>
        </a:spcAft>
        <a:defRPr sz="2800" b="1">
          <a:solidFill>
            <a:schemeClr val="tx2"/>
          </a:solidFill>
          <a:latin typeface="Arial" pitchFamily="34" charset="0"/>
          <a:ea typeface="Arial" charset="0"/>
          <a:cs typeface="Arial" charset="0"/>
        </a:defRPr>
      </a:lvl5pPr>
      <a:lvl6pPr marL="457200" algn="l" rtl="0" eaLnBrk="1" fontAlgn="base" hangingPunct="1">
        <a:spcBef>
          <a:spcPct val="0"/>
        </a:spcBef>
        <a:spcAft>
          <a:spcPct val="0"/>
        </a:spcAft>
        <a:defRPr sz="3000">
          <a:solidFill>
            <a:srgbClr val="989898"/>
          </a:solidFill>
          <a:latin typeface="Arial" charset="0"/>
          <a:cs typeface="Arial" charset="0"/>
        </a:defRPr>
      </a:lvl6pPr>
      <a:lvl7pPr marL="914400" algn="l" rtl="0" eaLnBrk="1" fontAlgn="base" hangingPunct="1">
        <a:spcBef>
          <a:spcPct val="0"/>
        </a:spcBef>
        <a:spcAft>
          <a:spcPct val="0"/>
        </a:spcAft>
        <a:defRPr sz="3000">
          <a:solidFill>
            <a:srgbClr val="989898"/>
          </a:solidFill>
          <a:latin typeface="Arial" charset="0"/>
          <a:cs typeface="Arial" charset="0"/>
        </a:defRPr>
      </a:lvl7pPr>
      <a:lvl8pPr marL="1371600" algn="l" rtl="0" eaLnBrk="1" fontAlgn="base" hangingPunct="1">
        <a:spcBef>
          <a:spcPct val="0"/>
        </a:spcBef>
        <a:spcAft>
          <a:spcPct val="0"/>
        </a:spcAft>
        <a:defRPr sz="3000">
          <a:solidFill>
            <a:srgbClr val="989898"/>
          </a:solidFill>
          <a:latin typeface="Arial" charset="0"/>
          <a:cs typeface="Arial" charset="0"/>
        </a:defRPr>
      </a:lvl8pPr>
      <a:lvl9pPr marL="1828800" algn="l" rtl="0" eaLnBrk="1" fontAlgn="base" hangingPunct="1">
        <a:spcBef>
          <a:spcPct val="0"/>
        </a:spcBef>
        <a:spcAft>
          <a:spcPct val="0"/>
        </a:spcAft>
        <a:defRPr sz="3000">
          <a:solidFill>
            <a:srgbClr val="989898"/>
          </a:solidFill>
          <a:latin typeface="Arial" charset="0"/>
          <a:cs typeface="Arial" charset="0"/>
        </a:defRPr>
      </a:lvl9pPr>
    </p:titleStyle>
    <p:bodyStyle>
      <a:lvl1pPr marL="342900" indent="-342900" algn="l" rtl="0" eaLnBrk="0" fontAlgn="base" hangingPunct="0">
        <a:lnSpc>
          <a:spcPct val="85000"/>
        </a:lnSpc>
        <a:spcBef>
          <a:spcPts val="1200"/>
        </a:spcBef>
        <a:spcAft>
          <a:spcPct val="0"/>
        </a:spcAft>
        <a:buClr>
          <a:schemeClr val="bg2"/>
        </a:buClr>
        <a:buSzPct val="100000"/>
        <a:buFont typeface="Trebuchet MS" pitchFamily="34" charset="0"/>
        <a:buChar char="●"/>
        <a:defRPr sz="2400">
          <a:solidFill>
            <a:srgbClr val="36467A"/>
          </a:solidFill>
          <a:latin typeface="Arial" pitchFamily="34" charset="0"/>
          <a:ea typeface="Arial" charset="0"/>
          <a:cs typeface="Arial" charset="0"/>
        </a:defRPr>
      </a:lvl1pPr>
      <a:lvl2pPr marL="630238" indent="-287338" algn="l" rtl="0" eaLnBrk="0" fontAlgn="base" hangingPunct="0">
        <a:lnSpc>
          <a:spcPct val="85000"/>
        </a:lnSpc>
        <a:spcBef>
          <a:spcPts val="400"/>
        </a:spcBef>
        <a:spcAft>
          <a:spcPct val="0"/>
        </a:spcAft>
        <a:buClr>
          <a:schemeClr val="accent1"/>
        </a:buClr>
        <a:buFont typeface="Trebuchet MS" pitchFamily="34" charset="0"/>
        <a:buChar char="●"/>
        <a:defRPr sz="2000">
          <a:solidFill>
            <a:srgbClr val="585858"/>
          </a:solidFill>
          <a:latin typeface="Arial" pitchFamily="34" charset="0"/>
          <a:ea typeface="Arial" charset="0"/>
          <a:cs typeface="Arial" charset="0"/>
        </a:defRPr>
      </a:lvl2pPr>
      <a:lvl3pPr marL="896938" indent="-211138" algn="l" rtl="0" eaLnBrk="0" fontAlgn="base" hangingPunct="0">
        <a:lnSpc>
          <a:spcPct val="85000"/>
        </a:lnSpc>
        <a:spcBef>
          <a:spcPts val="200"/>
        </a:spcBef>
        <a:spcAft>
          <a:spcPct val="0"/>
        </a:spcAft>
        <a:buClr>
          <a:schemeClr val="tx2"/>
        </a:buClr>
        <a:buFont typeface="Trebuchet MS" pitchFamily="34" charset="0"/>
        <a:buChar char="●"/>
        <a:defRPr>
          <a:solidFill>
            <a:srgbClr val="7F7F7F"/>
          </a:solidFill>
          <a:latin typeface="Arial" pitchFamily="34" charset="0"/>
          <a:ea typeface="Arial" charset="0"/>
          <a:cs typeface="Arial" charset="0"/>
        </a:defRPr>
      </a:lvl3pPr>
      <a:lvl4pPr marL="1079500" indent="-171450" algn="l" rtl="0" eaLnBrk="0" fontAlgn="base" hangingPunct="0">
        <a:lnSpc>
          <a:spcPct val="85000"/>
        </a:lnSpc>
        <a:spcBef>
          <a:spcPts val="200"/>
        </a:spcBef>
        <a:spcAft>
          <a:spcPct val="0"/>
        </a:spcAft>
        <a:buClr>
          <a:schemeClr val="accent2"/>
        </a:buClr>
        <a:buFont typeface="Trebuchet MS" pitchFamily="34" charset="0"/>
        <a:buChar char="●"/>
        <a:defRPr sz="1600">
          <a:solidFill>
            <a:srgbClr val="7F7F7F"/>
          </a:solidFill>
          <a:latin typeface="Arial" pitchFamily="34" charset="0"/>
          <a:ea typeface="Arial" charset="0"/>
          <a:cs typeface="Arial" charset="0"/>
        </a:defRPr>
      </a:lvl4pPr>
      <a:lvl5pPr marL="1258888" indent="-138113" algn="l" rtl="0" eaLnBrk="0" fontAlgn="base" hangingPunct="0">
        <a:lnSpc>
          <a:spcPct val="85000"/>
        </a:lnSpc>
        <a:spcBef>
          <a:spcPts val="200"/>
        </a:spcBef>
        <a:spcAft>
          <a:spcPct val="0"/>
        </a:spcAft>
        <a:buClr>
          <a:srgbClr val="ED5B43"/>
        </a:buClr>
        <a:buChar char="•"/>
        <a:defRPr sz="1400">
          <a:solidFill>
            <a:srgbClr val="7F7F7F"/>
          </a:solidFill>
          <a:latin typeface="Arial" pitchFamily="34" charset="0"/>
          <a:ea typeface="Arial" charset="0"/>
          <a:cs typeface="Arial" charset="0"/>
        </a:defRPr>
      </a:lvl5pPr>
      <a:lvl6pPr marL="2514600" indent="-228600" algn="l" rtl="0" eaLnBrk="1" fontAlgn="base" hangingPunct="1">
        <a:spcBef>
          <a:spcPct val="20000"/>
        </a:spcBef>
        <a:spcAft>
          <a:spcPct val="0"/>
        </a:spcAft>
        <a:buClr>
          <a:srgbClr val="ED5B43"/>
        </a:buClr>
        <a:buChar char="•"/>
        <a:defRPr sz="1600">
          <a:solidFill>
            <a:srgbClr val="AAAAAA"/>
          </a:solidFill>
          <a:latin typeface="+mn-lt"/>
          <a:cs typeface="+mn-cs"/>
        </a:defRPr>
      </a:lvl6pPr>
      <a:lvl7pPr marL="2971800" indent="-228600" algn="l" rtl="0" eaLnBrk="1" fontAlgn="base" hangingPunct="1">
        <a:spcBef>
          <a:spcPct val="20000"/>
        </a:spcBef>
        <a:spcAft>
          <a:spcPct val="0"/>
        </a:spcAft>
        <a:buClr>
          <a:srgbClr val="ED5B43"/>
        </a:buClr>
        <a:buChar char="•"/>
        <a:defRPr sz="1600">
          <a:solidFill>
            <a:srgbClr val="AAAAAA"/>
          </a:solidFill>
          <a:latin typeface="+mn-lt"/>
          <a:cs typeface="+mn-cs"/>
        </a:defRPr>
      </a:lvl7pPr>
      <a:lvl8pPr marL="3429000" indent="-228600" algn="l" rtl="0" eaLnBrk="1" fontAlgn="base" hangingPunct="1">
        <a:spcBef>
          <a:spcPct val="20000"/>
        </a:spcBef>
        <a:spcAft>
          <a:spcPct val="0"/>
        </a:spcAft>
        <a:buClr>
          <a:srgbClr val="ED5B43"/>
        </a:buClr>
        <a:buChar char="•"/>
        <a:defRPr sz="1600">
          <a:solidFill>
            <a:srgbClr val="AAAAAA"/>
          </a:solidFill>
          <a:latin typeface="+mn-lt"/>
          <a:cs typeface="+mn-cs"/>
        </a:defRPr>
      </a:lvl8pPr>
      <a:lvl9pPr marL="3886200" indent="-228600" algn="l" rtl="0" eaLnBrk="1" fontAlgn="base" hangingPunct="1">
        <a:spcBef>
          <a:spcPct val="20000"/>
        </a:spcBef>
        <a:spcAft>
          <a:spcPct val="0"/>
        </a:spcAft>
        <a:buClr>
          <a:srgbClr val="ED5B43"/>
        </a:buClr>
        <a:buChar char="•"/>
        <a:defRPr sz="1600">
          <a:solidFill>
            <a:srgbClr val="AAAAAA"/>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4200" y="198793"/>
            <a:ext cx="11216640" cy="56197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4200" y="1134763"/>
            <a:ext cx="11216640" cy="5252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422144" y="6660307"/>
            <a:ext cx="7331456" cy="138499"/>
          </a:xfrm>
          <a:prstGeom prst="rect">
            <a:avLst/>
          </a:prstGeom>
        </p:spPr>
        <p:txBody>
          <a:bodyPr vert="horz" wrap="square" lIns="0" tIns="0" rIns="0" bIns="0" rtlCol="0" anchor="ctr" anchorCtr="0">
            <a:spAutoFit/>
          </a:bodyPr>
          <a:lstStyle>
            <a:lvl1pPr algn="ctr">
              <a:defRPr sz="900">
                <a:solidFill>
                  <a:schemeClr val="tx1"/>
                </a:solidFill>
              </a:defRPr>
            </a:lvl1pPr>
          </a:lstStyle>
          <a:p>
            <a:pPr defTabSz="457200"/>
            <a:r>
              <a:rPr lang="en-GB" smtClean="0">
                <a:solidFill>
                  <a:srgbClr val="4C4C4C"/>
                </a:solidFill>
              </a:rPr>
              <a:t>Texas MPN Workshop, August 26-27, 2022                                                This presentation is the intellectual property of the author/presenter. Contact them at Claire.Harrison@gstt.nhs.uk for permission to reprint and/or distribute.</a:t>
            </a:r>
            <a:endParaRPr lang="en-US" dirty="0">
              <a:solidFill>
                <a:srgbClr val="4C4C4C"/>
              </a:solidFill>
            </a:endParaRPr>
          </a:p>
        </p:txBody>
      </p:sp>
      <p:sp>
        <p:nvSpPr>
          <p:cNvPr id="6" name="Slide Number Placeholder 5"/>
          <p:cNvSpPr>
            <a:spLocks noGrp="1"/>
          </p:cNvSpPr>
          <p:nvPr>
            <p:ph type="sldNum" sz="quarter" idx="4"/>
          </p:nvPr>
        </p:nvSpPr>
        <p:spPr>
          <a:xfrm>
            <a:off x="11176000" y="6446520"/>
            <a:ext cx="1016000" cy="411480"/>
          </a:xfrm>
          <a:prstGeom prst="rect">
            <a:avLst/>
          </a:prstGeom>
        </p:spPr>
        <p:txBody>
          <a:bodyPr vert="horz" lIns="91440" tIns="45720" rIns="320040" bIns="228600" rtlCol="0" anchor="b" anchorCtr="0"/>
          <a:lstStyle>
            <a:lvl1pPr algn="r">
              <a:defRPr sz="1000" b="1">
                <a:solidFill>
                  <a:schemeClr val="tx1"/>
                </a:solidFill>
              </a:defRPr>
            </a:lvl1pPr>
          </a:lstStyle>
          <a:p>
            <a:pPr defTabSz="457200"/>
            <a:fld id="{C0543ED3-111B-4842-9D2D-918F903AB236}" type="slidenum">
              <a:rPr lang="en-US" smtClean="0">
                <a:solidFill>
                  <a:srgbClr val="4C4C4C"/>
                </a:solidFill>
              </a:rPr>
              <a:pPr defTabSz="457200"/>
              <a:t>‹#›</a:t>
            </a:fld>
            <a:endParaRPr lang="en-US" dirty="0">
              <a:solidFill>
                <a:srgbClr val="4C4C4C"/>
              </a:solidFill>
            </a:endParaRPr>
          </a:p>
        </p:txBody>
      </p:sp>
      <p:sp>
        <p:nvSpPr>
          <p:cNvPr id="8" name="Rectangle 7"/>
          <p:cNvSpPr/>
          <p:nvPr userDrawn="1"/>
        </p:nvSpPr>
        <p:spPr>
          <a:xfrm>
            <a:off x="0" y="0"/>
            <a:ext cx="231648" cy="6858000"/>
          </a:xfrm>
          <a:prstGeom prst="rect">
            <a:avLst/>
          </a:prstGeom>
          <a:gradFill>
            <a:gsLst>
              <a:gs pos="53000">
                <a:srgbClr val="1067AB"/>
              </a:gs>
              <a:gs pos="18000">
                <a:srgbClr val="1EA9DB"/>
              </a:gs>
              <a:gs pos="85000">
                <a:srgbClr val="22265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dirty="0">
              <a:solidFill>
                <a:srgbClr val="FFFFFF"/>
              </a:solidFill>
            </a:endParaRPr>
          </a:p>
        </p:txBody>
      </p:sp>
      <p:sp>
        <p:nvSpPr>
          <p:cNvPr id="18" name="Line 13"/>
          <p:cNvSpPr>
            <a:spLocks noChangeShapeType="1"/>
          </p:cNvSpPr>
          <p:nvPr userDrawn="1"/>
        </p:nvSpPr>
        <p:spPr bwMode="auto">
          <a:xfrm flipH="1">
            <a:off x="698500" y="817789"/>
            <a:ext cx="11015133"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457200"/>
            <a:endParaRPr lang="en-US" sz="1800" dirty="0">
              <a:solidFill>
                <a:srgbClr val="4C4C4C"/>
              </a:solidFill>
            </a:endParaRPr>
          </a:p>
        </p:txBody>
      </p:sp>
      <p:sp>
        <p:nvSpPr>
          <p:cNvPr id="24" name="Text Placeholder 4"/>
          <p:cNvSpPr txBox="1">
            <a:spLocks/>
          </p:cNvSpPr>
          <p:nvPr userDrawn="1"/>
        </p:nvSpPr>
        <p:spPr>
          <a:xfrm>
            <a:off x="2438400" y="6675120"/>
            <a:ext cx="7315200" cy="182880"/>
          </a:xfrm>
          <a:prstGeom prst="rect">
            <a:avLst/>
          </a:prstGeom>
        </p:spPr>
        <p:txBody>
          <a:bodyPr lIns="0" tIns="0" rIns="0" bIns="45720" anchor="b" anchorCtr="0">
            <a:noAutofit/>
          </a:bodyPr>
          <a:lstStyle>
            <a:lvl1pPr marL="0" indent="0" algn="ctr" defTabSz="914400" rtl="0" eaLnBrk="1" latinLnBrk="0" hangingPunct="1">
              <a:lnSpc>
                <a:spcPct val="90000"/>
              </a:lnSpc>
              <a:spcBef>
                <a:spcPts val="1000"/>
              </a:spcBef>
              <a:buClr>
                <a:schemeClr val="tx2"/>
              </a:buClr>
              <a:buFont typeface="Arial" panose="020B0604020202020204" pitchFamily="34" charset="0"/>
              <a:buNone/>
              <a:defRPr sz="1200" kern="1200">
                <a:solidFill>
                  <a:schemeClr val="tx1"/>
                </a:solidFill>
                <a:latin typeface="+mn-lt"/>
                <a:ea typeface="+mn-ea"/>
                <a:cs typeface="+mn-cs"/>
              </a:defRPr>
            </a:lvl1pPr>
            <a:lvl2pPr marL="4064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2pPr>
            <a:lvl3pPr marL="6350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3pPr>
            <a:lvl4pPr marL="8509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4pPr>
            <a:lvl5pPr marL="1028700" indent="0" algn="ctr" defTabSz="914400" rtl="0" eaLnBrk="1" latinLnBrk="0" hangingPunct="1">
              <a:lnSpc>
                <a:spcPct val="90000"/>
              </a:lnSpc>
              <a:spcBef>
                <a:spcPts val="500"/>
              </a:spcBef>
              <a:buClr>
                <a:schemeClr val="tx2"/>
              </a:buClr>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C4C4C"/>
              </a:buClr>
            </a:pPr>
            <a:endParaRPr lang="en-US" sz="900" dirty="0">
              <a:solidFill>
                <a:srgbClr val="4C4C4C"/>
              </a:solidFill>
            </a:endParaRPr>
          </a:p>
        </p:txBody>
      </p:sp>
    </p:spTree>
    <p:extLst>
      <p:ext uri="{BB962C8B-B14F-4D97-AF65-F5344CB8AC3E}">
        <p14:creationId xmlns:p14="http://schemas.microsoft.com/office/powerpoint/2010/main" val="20798325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40" r:id="rId10"/>
  </p:sldLayoutIdLst>
  <p:transition>
    <p:fade/>
  </p:transition>
  <p:hf sldNum="0" hdr="0" dt="0"/>
  <p:txStyles>
    <p:titleStyle>
      <a:lvl1pPr algn="l" defTabSz="914400" rtl="0" eaLnBrk="1" latinLnBrk="0" hangingPunct="1">
        <a:lnSpc>
          <a:spcPct val="90000"/>
        </a:lnSpc>
        <a:spcBef>
          <a:spcPct val="0"/>
        </a:spcBef>
        <a:buNone/>
        <a:defRPr sz="2600" b="1" kern="1200" cap="all" spc="30" baseline="0">
          <a:solidFill>
            <a:schemeClr val="accent1"/>
          </a:solidFill>
          <a:latin typeface="+mj-lt"/>
          <a:ea typeface="+mj-ea"/>
          <a:cs typeface="+mj-cs"/>
        </a:defRPr>
      </a:lvl1pPr>
    </p:titleStyle>
    <p:bodyStyle>
      <a:lvl1pPr marL="177800" indent="-1778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rgbClr val="4C4C4C"/>
          </a:solidFill>
          <a:latin typeface="+mn-lt"/>
          <a:ea typeface="+mn-ea"/>
          <a:cs typeface="+mn-cs"/>
        </a:defRPr>
      </a:lvl1pPr>
      <a:lvl2pPr marL="487363" indent="-187325"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rgbClr val="4C4C4C"/>
          </a:solidFill>
          <a:latin typeface="+mn-lt"/>
          <a:ea typeface="+mn-ea"/>
          <a:cs typeface="+mn-cs"/>
        </a:defRPr>
      </a:lvl2pPr>
      <a:lvl3pPr marL="771525" indent="-136525"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rgbClr val="4C4C4C"/>
          </a:solidFill>
          <a:latin typeface="+mn-lt"/>
          <a:ea typeface="+mn-ea"/>
          <a:cs typeface="+mn-cs"/>
        </a:defRPr>
      </a:lvl3pPr>
      <a:lvl4pPr marL="1028700" indent="-1778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rgbClr val="4C4C4C"/>
          </a:solidFill>
          <a:latin typeface="+mn-lt"/>
          <a:ea typeface="+mn-ea"/>
          <a:cs typeface="+mn-cs"/>
        </a:defRPr>
      </a:lvl4pPr>
      <a:lvl5pPr marL="1206500" indent="-1778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rgbClr val="4C4C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guide id="3" orient="horz" pos="41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08" tIns="45718" rIns="91408"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08" tIns="45718" rIns="91408"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94"/>
            <a:ext cx="2844800" cy="365125"/>
          </a:xfrm>
          <a:prstGeom prst="rect">
            <a:avLst/>
          </a:prstGeom>
        </p:spPr>
        <p:txBody>
          <a:bodyPr vert="horz" lIns="91408" tIns="45718" rIns="91408" bIns="45718" rtlCol="0" anchor="ctr"/>
          <a:lstStyle>
            <a:lvl1pPr algn="l">
              <a:defRPr sz="1200">
                <a:solidFill>
                  <a:schemeClr val="tx1">
                    <a:tint val="75000"/>
                  </a:schemeClr>
                </a:solidFill>
              </a:defRPr>
            </a:lvl1pPr>
          </a:lstStyle>
          <a:p>
            <a:pPr defTabSz="45701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4"/>
            <a:ext cx="2844800" cy="365125"/>
          </a:xfrm>
          <a:prstGeom prst="rect">
            <a:avLst/>
          </a:prstGeom>
        </p:spPr>
        <p:txBody>
          <a:bodyPr vert="horz" lIns="91408" tIns="45718" rIns="91408" bIns="45718" rtlCol="0" anchor="ctr"/>
          <a:lstStyle>
            <a:lvl1pPr algn="r">
              <a:defRPr sz="1200">
                <a:solidFill>
                  <a:schemeClr val="tx1">
                    <a:tint val="75000"/>
                  </a:schemeClr>
                </a:solidFill>
              </a:defRPr>
            </a:lvl1pPr>
          </a:lstStyle>
          <a:p>
            <a:pPr defTabSz="457011"/>
            <a:fld id="{83B62377-323C-7D46-96DA-A3671DC13A51}" type="slidenum">
              <a:rPr lang="en-US" smtClean="0">
                <a:solidFill>
                  <a:prstClr val="black">
                    <a:tint val="75000"/>
                  </a:prstClr>
                </a:solidFill>
              </a:rPr>
              <a:pPr defTabSz="457011"/>
              <a:t>‹#›</a:t>
            </a:fld>
            <a:endParaRPr lang="en-US">
              <a:solidFill>
                <a:prstClr val="black">
                  <a:tint val="75000"/>
                </a:prstClr>
              </a:solidFill>
            </a:endParaRPr>
          </a:p>
        </p:txBody>
      </p:sp>
    </p:spTree>
    <p:extLst>
      <p:ext uri="{BB962C8B-B14F-4D97-AF65-F5344CB8AC3E}">
        <p14:creationId xmlns:p14="http://schemas.microsoft.com/office/powerpoint/2010/main" val="276183070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Lst>
  <p:hf sldNum="0" hdr="0" dt="0"/>
  <p:txStyles>
    <p:titleStyle>
      <a:lvl1pPr algn="l" defTabSz="457011" rtl="0" eaLnBrk="1" latinLnBrk="0" hangingPunct="1">
        <a:spcBef>
          <a:spcPct val="0"/>
        </a:spcBef>
        <a:buNone/>
        <a:defRPr sz="4400" kern="1200">
          <a:solidFill>
            <a:schemeClr val="tx1"/>
          </a:solidFill>
          <a:latin typeface="Calibri" charset="0"/>
          <a:ea typeface="Calibri" charset="0"/>
          <a:cs typeface="Calibri" charset="0"/>
        </a:defRPr>
      </a:lvl1pPr>
    </p:titleStyle>
    <p:bodyStyle>
      <a:lvl1pPr marL="342770" indent="-342770" algn="l" defTabSz="457011" rtl="0" eaLnBrk="1" latinLnBrk="0" hangingPunct="1">
        <a:spcBef>
          <a:spcPct val="20000"/>
        </a:spcBef>
        <a:buFont typeface="Arial"/>
        <a:buChar char="•"/>
        <a:defRPr sz="3200" kern="1200">
          <a:solidFill>
            <a:schemeClr val="tx1"/>
          </a:solidFill>
          <a:latin typeface="+mn-lt"/>
          <a:ea typeface="+mn-ea"/>
          <a:cs typeface="+mn-cs"/>
        </a:defRPr>
      </a:lvl1pPr>
      <a:lvl2pPr marL="742652" indent="-285644" algn="l" defTabSz="457011" rtl="0" eaLnBrk="1" latinLnBrk="0" hangingPunct="1">
        <a:spcBef>
          <a:spcPct val="20000"/>
        </a:spcBef>
        <a:buFont typeface="Arial"/>
        <a:buChar char="–"/>
        <a:defRPr sz="2800" kern="1200">
          <a:solidFill>
            <a:schemeClr val="tx1"/>
          </a:solidFill>
          <a:latin typeface="+mn-lt"/>
          <a:ea typeface="+mn-ea"/>
          <a:cs typeface="+mn-cs"/>
        </a:defRPr>
      </a:lvl2pPr>
      <a:lvl3pPr marL="1142550" indent="-228514" algn="l" defTabSz="457011" rtl="0" eaLnBrk="1" latinLnBrk="0" hangingPunct="1">
        <a:spcBef>
          <a:spcPct val="20000"/>
        </a:spcBef>
        <a:buFont typeface="Arial"/>
        <a:buChar char="•"/>
        <a:defRPr sz="2400" kern="1200">
          <a:solidFill>
            <a:schemeClr val="tx1"/>
          </a:solidFill>
          <a:latin typeface="+mn-lt"/>
          <a:ea typeface="+mn-ea"/>
          <a:cs typeface="+mn-cs"/>
        </a:defRPr>
      </a:lvl3pPr>
      <a:lvl4pPr marL="1599560" indent="-228514" algn="l" defTabSz="457011" rtl="0" eaLnBrk="1" latinLnBrk="0" hangingPunct="1">
        <a:spcBef>
          <a:spcPct val="20000"/>
        </a:spcBef>
        <a:buFont typeface="Arial"/>
        <a:buChar char="–"/>
        <a:defRPr sz="2000" kern="1200">
          <a:solidFill>
            <a:schemeClr val="tx1"/>
          </a:solidFill>
          <a:latin typeface="+mn-lt"/>
          <a:ea typeface="+mn-ea"/>
          <a:cs typeface="+mn-cs"/>
        </a:defRPr>
      </a:lvl4pPr>
      <a:lvl5pPr marL="2056571" indent="-228514" algn="l" defTabSz="457011" rtl="0" eaLnBrk="1" latinLnBrk="0" hangingPunct="1">
        <a:spcBef>
          <a:spcPct val="20000"/>
        </a:spcBef>
        <a:buFont typeface="Arial"/>
        <a:buChar char="»"/>
        <a:defRPr sz="2000" kern="1200">
          <a:solidFill>
            <a:schemeClr val="tx1"/>
          </a:solidFill>
          <a:latin typeface="+mn-lt"/>
          <a:ea typeface="+mn-ea"/>
          <a:cs typeface="+mn-cs"/>
        </a:defRPr>
      </a:lvl5pPr>
      <a:lvl6pPr marL="2513597" indent="-228514" algn="l" defTabSz="457011" rtl="0" eaLnBrk="1" latinLnBrk="0" hangingPunct="1">
        <a:spcBef>
          <a:spcPct val="20000"/>
        </a:spcBef>
        <a:buFont typeface="Arial"/>
        <a:buChar char="•"/>
        <a:defRPr sz="2000" kern="1200">
          <a:solidFill>
            <a:schemeClr val="tx1"/>
          </a:solidFill>
          <a:latin typeface="+mn-lt"/>
          <a:ea typeface="+mn-ea"/>
          <a:cs typeface="+mn-cs"/>
        </a:defRPr>
      </a:lvl6pPr>
      <a:lvl7pPr marL="2970616" indent="-228514" algn="l" defTabSz="457011" rtl="0" eaLnBrk="1" latinLnBrk="0" hangingPunct="1">
        <a:spcBef>
          <a:spcPct val="20000"/>
        </a:spcBef>
        <a:buFont typeface="Arial"/>
        <a:buChar char="•"/>
        <a:defRPr sz="2000" kern="1200">
          <a:solidFill>
            <a:schemeClr val="tx1"/>
          </a:solidFill>
          <a:latin typeface="+mn-lt"/>
          <a:ea typeface="+mn-ea"/>
          <a:cs typeface="+mn-cs"/>
        </a:defRPr>
      </a:lvl7pPr>
      <a:lvl8pPr marL="3427634" indent="-228514" algn="l" defTabSz="457011" rtl="0" eaLnBrk="1" latinLnBrk="0" hangingPunct="1">
        <a:spcBef>
          <a:spcPct val="20000"/>
        </a:spcBef>
        <a:buFont typeface="Arial"/>
        <a:buChar char="•"/>
        <a:defRPr sz="2000" kern="1200">
          <a:solidFill>
            <a:schemeClr val="tx1"/>
          </a:solidFill>
          <a:latin typeface="+mn-lt"/>
          <a:ea typeface="+mn-ea"/>
          <a:cs typeface="+mn-cs"/>
        </a:defRPr>
      </a:lvl8pPr>
      <a:lvl9pPr marL="3884662" indent="-228514" algn="l" defTabSz="4570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11" rtl="0" eaLnBrk="1" latinLnBrk="0" hangingPunct="1">
        <a:defRPr sz="1900" kern="1200">
          <a:solidFill>
            <a:schemeClr val="tx1"/>
          </a:solidFill>
          <a:latin typeface="+mn-lt"/>
          <a:ea typeface="+mn-ea"/>
          <a:cs typeface="+mn-cs"/>
        </a:defRPr>
      </a:lvl1pPr>
      <a:lvl2pPr marL="457011" algn="l" defTabSz="457011" rtl="0" eaLnBrk="1" latinLnBrk="0" hangingPunct="1">
        <a:defRPr sz="1900" kern="1200">
          <a:solidFill>
            <a:schemeClr val="tx1"/>
          </a:solidFill>
          <a:latin typeface="+mn-lt"/>
          <a:ea typeface="+mn-ea"/>
          <a:cs typeface="+mn-cs"/>
        </a:defRPr>
      </a:lvl2pPr>
      <a:lvl3pPr marL="914037" algn="l" defTabSz="457011" rtl="0" eaLnBrk="1" latinLnBrk="0" hangingPunct="1">
        <a:defRPr sz="1900" kern="1200">
          <a:solidFill>
            <a:schemeClr val="tx1"/>
          </a:solidFill>
          <a:latin typeface="+mn-lt"/>
          <a:ea typeface="+mn-ea"/>
          <a:cs typeface="+mn-cs"/>
        </a:defRPr>
      </a:lvl3pPr>
      <a:lvl4pPr marL="1371056" algn="l" defTabSz="457011" rtl="0" eaLnBrk="1" latinLnBrk="0" hangingPunct="1">
        <a:defRPr sz="1900" kern="1200">
          <a:solidFill>
            <a:schemeClr val="tx1"/>
          </a:solidFill>
          <a:latin typeface="+mn-lt"/>
          <a:ea typeface="+mn-ea"/>
          <a:cs typeface="+mn-cs"/>
        </a:defRPr>
      </a:lvl4pPr>
      <a:lvl5pPr marL="1828074" algn="l" defTabSz="457011" rtl="0" eaLnBrk="1" latinLnBrk="0" hangingPunct="1">
        <a:defRPr sz="1900" kern="1200">
          <a:solidFill>
            <a:schemeClr val="tx1"/>
          </a:solidFill>
          <a:latin typeface="+mn-lt"/>
          <a:ea typeface="+mn-ea"/>
          <a:cs typeface="+mn-cs"/>
        </a:defRPr>
      </a:lvl5pPr>
      <a:lvl6pPr marL="2285102" algn="l" defTabSz="457011" rtl="0" eaLnBrk="1" latinLnBrk="0" hangingPunct="1">
        <a:defRPr sz="1900" kern="1200">
          <a:solidFill>
            <a:schemeClr val="tx1"/>
          </a:solidFill>
          <a:latin typeface="+mn-lt"/>
          <a:ea typeface="+mn-ea"/>
          <a:cs typeface="+mn-cs"/>
        </a:defRPr>
      </a:lvl6pPr>
      <a:lvl7pPr marL="2742110" algn="l" defTabSz="457011" rtl="0" eaLnBrk="1" latinLnBrk="0" hangingPunct="1">
        <a:defRPr sz="1900" kern="1200">
          <a:solidFill>
            <a:schemeClr val="tx1"/>
          </a:solidFill>
          <a:latin typeface="+mn-lt"/>
          <a:ea typeface="+mn-ea"/>
          <a:cs typeface="+mn-cs"/>
        </a:defRPr>
      </a:lvl7pPr>
      <a:lvl8pPr marL="3199120" algn="l" defTabSz="457011" rtl="0" eaLnBrk="1" latinLnBrk="0" hangingPunct="1">
        <a:defRPr sz="1900" kern="1200">
          <a:solidFill>
            <a:schemeClr val="tx1"/>
          </a:solidFill>
          <a:latin typeface="+mn-lt"/>
          <a:ea typeface="+mn-ea"/>
          <a:cs typeface="+mn-cs"/>
        </a:defRPr>
      </a:lvl8pPr>
      <a:lvl9pPr marL="3656131" algn="l" defTabSz="457011"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xmlns=""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cxnSp>
        <p:nvCxnSpPr>
          <p:cNvPr id="12" name="Line">
            <a:extLst>
              <a:ext uri="{FF2B5EF4-FFF2-40B4-BE49-F238E27FC236}">
                <a16:creationId xmlns:a16="http://schemas.microsoft.com/office/drawing/2014/main" xmlns="" id="{B202EDA2-849C-5746-B520-4E5047A70604}"/>
              </a:ext>
              <a:ext uri="{C183D7F6-B498-43B3-948B-1728B52AA6E4}">
                <adec:decorative xmlns:adec="http://schemas.microsoft.com/office/drawing/2017/decorative" xmlns="" val="1"/>
              </a:ext>
            </a:extLst>
          </p:cNvPr>
          <p:cNvCxnSpPr>
            <a:cxnSpLocks/>
          </p:cNvCxnSpPr>
          <p:nvPr userDrawn="1"/>
        </p:nvCxnSpPr>
        <p:spPr bwMode="black">
          <a:xfrm>
            <a:off x="365760" y="6355080"/>
            <a:ext cx="11460480" cy="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pic>
        <p:nvPicPr>
          <p:cNvPr id="5" name="Bristol Myers Squibb" descr="Bristol Myers Squibb">
            <a:extLst>
              <a:ext uri="{FF2B5EF4-FFF2-40B4-BE49-F238E27FC236}">
                <a16:creationId xmlns:a16="http://schemas.microsoft.com/office/drawing/2014/main" xmlns="" id="{B7697988-37C6-7C4A-AA57-C36971D11EEC}"/>
              </a:ext>
            </a:extLst>
          </p:cNvPr>
          <p:cNvPicPr>
            <a:picLocks noChangeAspect="1"/>
          </p:cNvPicPr>
          <p:nvPr userDrawn="1"/>
        </p:nvPicPr>
        <p:blipFill>
          <a:blip r:embed="rId47"/>
          <a:stretch>
            <a:fillRect/>
          </a:stretch>
        </p:blipFill>
        <p:spPr bwMode="black">
          <a:xfrm>
            <a:off x="258318" y="6355080"/>
            <a:ext cx="1627632" cy="410821"/>
          </a:xfrm>
          <a:prstGeom prst="rect">
            <a:avLst/>
          </a:prstGeom>
          <a:noFill/>
        </p:spPr>
      </p:pic>
      <p:grpSp>
        <p:nvGrpSpPr>
          <p:cNvPr id="4" name="Group">
            <a:extLst>
              <a:ext uri="{FF2B5EF4-FFF2-40B4-BE49-F238E27FC236}">
                <a16:creationId xmlns:a16="http://schemas.microsoft.com/office/drawing/2014/main" xmlns="" id="{9241800D-C3A4-F44E-887F-3A1A2BB70DB2}"/>
              </a:ext>
            </a:extLst>
          </p:cNvPr>
          <p:cNvGrpSpPr/>
          <p:nvPr userDrawn="1"/>
        </p:nvGrpSpPr>
        <p:grpSpPr>
          <a:xfrm>
            <a:off x="1874520" y="6458891"/>
            <a:ext cx="3919729" cy="231734"/>
            <a:chOff x="1874520" y="6458891"/>
            <a:chExt cx="3919729" cy="231734"/>
          </a:xfrm>
        </p:grpSpPr>
        <p:cxnSp>
          <p:nvCxnSpPr>
            <p:cNvPr id="25" name="Line">
              <a:extLst>
                <a:ext uri="{FF2B5EF4-FFF2-40B4-BE49-F238E27FC236}">
                  <a16:creationId xmlns:a16="http://schemas.microsoft.com/office/drawing/2014/main" xmlns="" id="{DA9532AD-0553-FF47-B676-11BE658B2BBD}"/>
                </a:ext>
                <a:ext uri="{C183D7F6-B498-43B3-948B-1728B52AA6E4}">
                  <adec:decorative xmlns:adec="http://schemas.microsoft.com/office/drawing/2017/decorative" xmlns="" val="1"/>
                </a:ext>
              </a:extLst>
            </p:cNvPr>
            <p:cNvCxnSpPr/>
            <p:nvPr userDrawn="1"/>
          </p:nvCxnSpPr>
          <p:spPr bwMode="black">
            <a:xfrm>
              <a:off x="1874520" y="6458891"/>
              <a:ext cx="0" cy="228600"/>
            </a:xfrm>
            <a:prstGeom prst="line">
              <a:avLst/>
            </a:prstGeom>
            <a:ln w="6350" cap="rnd">
              <a:solidFill>
                <a:schemeClr val="tx1"/>
              </a:solidFill>
            </a:ln>
          </p:spPr>
          <p:style>
            <a:lnRef idx="1">
              <a:schemeClr val="accent1"/>
            </a:lnRef>
            <a:fillRef idx="0">
              <a:schemeClr val="accent1"/>
            </a:fillRef>
            <a:effectRef idx="0">
              <a:srgbClr val="000000"/>
            </a:effectRef>
            <a:fontRef idx="minor">
              <a:schemeClr val="lt1"/>
            </a:fontRef>
          </p:style>
        </p:cxnSp>
        <p:sp>
          <p:nvSpPr>
            <p:cNvPr id="24" name="Division/Therapeutic Area">
              <a:extLst>
                <a:ext uri="{FF2B5EF4-FFF2-40B4-BE49-F238E27FC236}">
                  <a16:creationId xmlns:a16="http://schemas.microsoft.com/office/drawing/2014/main" xmlns="" id="{7F2981F2-EF0F-2349-8B4D-9E148ABFE89B}"/>
                </a:ext>
              </a:extLst>
            </p:cNvPr>
            <p:cNvSpPr txBox="1"/>
            <p:nvPr userDrawn="1"/>
          </p:nvSpPr>
          <p:spPr>
            <a:xfrm>
              <a:off x="2011680" y="6462065"/>
              <a:ext cx="3782569" cy="228560"/>
            </a:xfrm>
            <a:prstGeom prst="rect">
              <a:avLst/>
            </a:prstGeom>
            <a:noFill/>
          </p:spPr>
          <p:txBody>
            <a:bodyPr wrap="none" lIns="0" tIns="0" rIns="0" bIns="0" rtlCol="0" anchor="ctr" anchorCtr="0">
              <a:noAutofit/>
            </a:bodyPr>
            <a:lstStyle/>
            <a:p>
              <a:pPr>
                <a:buSzPct val="100000"/>
              </a:pPr>
              <a:r>
                <a:rPr lang="en-US" sz="1100" dirty="0">
                  <a:solidFill>
                    <a:srgbClr val="595454"/>
                  </a:solidFill>
                </a:rPr>
                <a:t>Medical Affairs/Hematology</a:t>
              </a:r>
            </a:p>
          </p:txBody>
        </p:sp>
      </p:grpSp>
      <p:sp>
        <p:nvSpPr>
          <p:cNvPr id="16" name="Disclaimer">
            <a:extLst>
              <a:ext uri="{FF2B5EF4-FFF2-40B4-BE49-F238E27FC236}">
                <a16:creationId xmlns:a16="http://schemas.microsoft.com/office/drawing/2014/main" xmlns="" id="{A785335B-16F9-6F4B-9AC7-614641E447A6}"/>
              </a:ext>
            </a:extLst>
          </p:cNvPr>
          <p:cNvSpPr txBox="1"/>
          <p:nvPr userDrawn="1"/>
        </p:nvSpPr>
        <p:spPr>
          <a:xfrm>
            <a:off x="8205216" y="6429375"/>
            <a:ext cx="3209544" cy="228600"/>
          </a:xfrm>
          <a:prstGeom prst="rect">
            <a:avLst/>
          </a:prstGeom>
          <a:noFill/>
        </p:spPr>
        <p:txBody>
          <a:bodyPr wrap="square" lIns="0" tIns="0" rIns="0" bIns="9144" rtlCol="0" anchor="b" anchorCtr="0">
            <a:noAutofit/>
          </a:bodyPr>
          <a:lstStyle/>
          <a:p>
            <a:pPr algn="r">
              <a:buSzPct val="100000"/>
              <a:defRPr/>
            </a:pPr>
            <a:r>
              <a:rPr lang="en-US" sz="800" dirty="0">
                <a:solidFill>
                  <a:srgbClr val="595454"/>
                </a:solidFill>
              </a:rPr>
              <a:t>Celgene | A Bristol Myers Squibb Company</a:t>
            </a:r>
          </a:p>
        </p:txBody>
      </p:sp>
      <p:sp>
        <p:nvSpPr>
          <p:cNvPr id="6" name="Slide Number Placeholder 3">
            <a:extLst>
              <a:ext uri="{FF2B5EF4-FFF2-40B4-BE49-F238E27FC236}">
                <a16:creationId xmlns:a16="http://schemas.microsoft.com/office/drawing/2014/main" xmlns="" id="{79012A93-F35D-41B8-A960-2FAFDF3C47A5}"/>
              </a:ext>
            </a:extLst>
          </p:cNvPr>
          <p:cNvSpPr>
            <a:spLocks noGrp="1"/>
          </p:cNvSpPr>
          <p:nvPr userDrawn="1">
            <p:ph type="sldNum" sz="quarter" idx="4"/>
          </p:nvPr>
        </p:nvSpPr>
        <p:spPr>
          <a:xfrm>
            <a:off x="11506200" y="6429375"/>
            <a:ext cx="320040" cy="228600"/>
          </a:xfrm>
          <a:prstGeom prst="rect">
            <a:avLst/>
          </a:prstGeom>
        </p:spPr>
        <p:txBody>
          <a:bodyPr vert="horz" wrap="none" lIns="0" tIns="0" rIns="0" bIns="0" rtlCol="0" anchor="b" anchorCtr="0"/>
          <a:lstStyle>
            <a:lvl1pPr algn="r">
              <a:defRPr sz="1000" b="1">
                <a:solidFill>
                  <a:schemeClr val="tx1"/>
                </a:solidFill>
              </a:defRPr>
            </a:lvl1pPr>
          </a:lstStyle>
          <a:p>
            <a:fld id="{B58DE5F1-E0F9-4CCA-92B7-7A6FC4DFEE14}" type="slidenum">
              <a:rPr lang="en-US" smtClean="0">
                <a:solidFill>
                  <a:srgbClr val="595454"/>
                </a:solidFill>
              </a:rPr>
              <a:pPr/>
              <a:t>‹#›</a:t>
            </a:fld>
            <a:endParaRPr lang="en-US" dirty="0">
              <a:solidFill>
                <a:srgbClr val="595454"/>
              </a:solidFill>
            </a:endParaRPr>
          </a:p>
        </p:txBody>
      </p:sp>
      <p:sp>
        <p:nvSpPr>
          <p:cNvPr id="11" name="Disclaimer">
            <a:extLst>
              <a:ext uri="{FF2B5EF4-FFF2-40B4-BE49-F238E27FC236}">
                <a16:creationId xmlns:a16="http://schemas.microsoft.com/office/drawing/2014/main" xmlns="" id="{A785335B-16F9-6F4B-9AC7-614641E447A6}"/>
              </a:ext>
            </a:extLst>
          </p:cNvPr>
          <p:cNvSpPr txBox="1"/>
          <p:nvPr userDrawn="1"/>
        </p:nvSpPr>
        <p:spPr>
          <a:xfrm>
            <a:off x="4224000" y="6429375"/>
            <a:ext cx="3744000" cy="228600"/>
          </a:xfrm>
          <a:prstGeom prst="rect">
            <a:avLst/>
          </a:prstGeom>
          <a:noFill/>
        </p:spPr>
        <p:txBody>
          <a:bodyPr wrap="square" lIns="0" tIns="0" rIns="0" bIns="9144" rtlCol="0" anchor="b" anchorCtr="0">
            <a:noAutofit/>
          </a:bodyPr>
          <a:lstStyle/>
          <a:p>
            <a:pPr algn="ctr">
              <a:buSzPct val="100000"/>
            </a:pPr>
            <a:r>
              <a:rPr lang="en-US" sz="800" dirty="0">
                <a:solidFill>
                  <a:srgbClr val="595454"/>
                </a:solidFill>
              </a:rPr>
              <a:t>Reactive use only. In response to unsolicited questions. Do not copy or duplicate.</a:t>
            </a:r>
          </a:p>
        </p:txBody>
      </p:sp>
    </p:spTree>
    <p:extLst>
      <p:ext uri="{BB962C8B-B14F-4D97-AF65-F5344CB8AC3E}">
        <p14:creationId xmlns:p14="http://schemas.microsoft.com/office/powerpoint/2010/main" val="32729467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 id="2147483889" r:id="rId38"/>
    <p:sldLayoutId id="2147483890" r:id="rId39"/>
    <p:sldLayoutId id="2147483891" r:id="rId40"/>
    <p:sldLayoutId id="2147483892" r:id="rId41"/>
    <p:sldLayoutId id="2147483893" r:id="rId42"/>
    <p:sldLayoutId id="2147483894" r:id="rId43"/>
    <p:sldLayoutId id="2147483895" r:id="rId44"/>
    <p:sldLayoutId id="2147483896"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4" orient="horz" pos="978">
          <p15:clr>
            <a:srgbClr val="F26B43"/>
          </p15:clr>
        </p15:guide>
        <p15:guide id="5" orient="horz" pos="38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F9A1138-5B0B-DE10-32B8-0D028BA50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9F18C573-A9B9-A761-04C3-314FD136A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3E54EC2E-0D20-6E9A-B23B-CE011ABDBB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xmlns="" id="{DBFABCAD-5C1B-2C09-1BFB-FB11EAD61E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Texas MPN Workshop, August 26-27, 2022                                                This presentation is the intellectual property of the author/presenter. Contact them at Claire.Harrison@gstt.nhs.uk for permission to reprint and/or distribute.</a:t>
            </a:r>
            <a:endParaRPr lang="en-US"/>
          </a:p>
        </p:txBody>
      </p:sp>
      <p:sp>
        <p:nvSpPr>
          <p:cNvPr id="6" name="Slide Number Placeholder 5">
            <a:extLst>
              <a:ext uri="{FF2B5EF4-FFF2-40B4-BE49-F238E27FC236}">
                <a16:creationId xmlns:a16="http://schemas.microsoft.com/office/drawing/2014/main" xmlns="" id="{B60074F3-0620-D878-9341-610A004871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C6641-DCB7-C845-BA85-417F63814CEA}" type="slidenum">
              <a:rPr lang="en-US" smtClean="0"/>
              <a:t>‹#›</a:t>
            </a:fld>
            <a:endParaRPr lang="en-US"/>
          </a:p>
        </p:txBody>
      </p:sp>
    </p:spTree>
    <p:extLst>
      <p:ext uri="{BB962C8B-B14F-4D97-AF65-F5344CB8AC3E}">
        <p14:creationId xmlns:p14="http://schemas.microsoft.com/office/powerpoint/2010/main" val="382000220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10C88FF-867A-4400-B205-E69EFB354EF3}"/>
              </a:ext>
            </a:extLst>
          </p:cNvPr>
          <p:cNvSpPr>
            <a:spLocks noGrp="1"/>
          </p:cNvSpPr>
          <p:nvPr>
            <p:ph type="title"/>
          </p:nvPr>
        </p:nvSpPr>
        <p:spPr>
          <a:xfrm>
            <a:off x="365760" y="365760"/>
            <a:ext cx="11460480" cy="914400"/>
          </a:xfrm>
          <a:prstGeom prst="rect">
            <a:avLst/>
          </a:prstGeom>
        </p:spPr>
        <p:txBody>
          <a:bodyPr vert="horz" lIns="0" tIns="0" rIns="0" bIns="0" rtlCol="0" anchor="t" anchorCtr="0">
            <a:noAutofit/>
          </a:bodyPr>
          <a:lstStyle/>
          <a:p>
            <a:r>
              <a:rPr lang="en-US" dirty="0"/>
              <a:t>[Slide title]</a:t>
            </a:r>
          </a:p>
        </p:txBody>
      </p:sp>
      <p:sp>
        <p:nvSpPr>
          <p:cNvPr id="3" name="Text Placeholder 2">
            <a:extLst>
              <a:ext uri="{FF2B5EF4-FFF2-40B4-BE49-F238E27FC236}">
                <a16:creationId xmlns:a16="http://schemas.microsoft.com/office/drawing/2014/main" xmlns="" id="{CFDE4FC5-C208-4061-8E32-8B795BC19E6E}"/>
              </a:ext>
            </a:extLst>
          </p:cNvPr>
          <p:cNvSpPr>
            <a:spLocks noGrp="1"/>
          </p:cNvSpPr>
          <p:nvPr>
            <p:ph type="body" idx="1"/>
          </p:nvPr>
        </p:nvSpPr>
        <p:spPr>
          <a:xfrm>
            <a:off x="365760" y="1554480"/>
            <a:ext cx="11460480" cy="4572000"/>
          </a:xfrm>
          <a:prstGeom prst="rect">
            <a:avLst/>
          </a:prstGeom>
        </p:spPr>
        <p:txBody>
          <a:bodyPr vert="horz" lIns="0" tIns="0" rIns="0" bIns="0" spcCol="301752"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2020045"/>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1" r:id="rId33"/>
    <p:sldLayoutId id="2147483952" r:id="rId34"/>
    <p:sldLayoutId id="2147483953" r:id="rId35"/>
    <p:sldLayoutId id="2147483954" r:id="rId36"/>
    <p:sldLayoutId id="2147483955" r:id="rId37"/>
    <p:sldLayoutId id="2147483956" r:id="rId38"/>
    <p:sldLayoutId id="2147483957" r:id="rId39"/>
    <p:sldLayoutId id="2147483958" r:id="rId40"/>
    <p:sldLayoutId id="2147483959" r:id="rId41"/>
    <p:sldLayoutId id="2147483960" r:id="rId42"/>
    <p:sldLayoutId id="2147483961" r:id="rId43"/>
    <p:sldLayoutId id="2147483962" r:id="rId44"/>
    <p:sldLayoutId id="2147483963" r:id="rId45"/>
    <p:sldLayoutId id="2147483964" r:id="rId46"/>
    <p:sldLayoutId id="2147483965" r:id="rId47"/>
    <p:sldLayoutId id="2147483966" r:id="rId48"/>
    <p:sldLayoutId id="2147483967" r:id="rId49"/>
    <p:sldLayoutId id="2147483968" r:id="rId50"/>
    <p:sldLayoutId id="2147483969" r:id="rId51"/>
    <p:sldLayoutId id="2147483970" r:id="rId52"/>
    <p:sldLayoutId id="2147483971" r:id="rId53"/>
    <p:sldLayoutId id="2147483972"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Trebuchet MS" panose="020B0603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2000" kern="1200">
          <a:solidFill>
            <a:schemeClr val="tx1"/>
          </a:solidFill>
          <a:latin typeface="+mn-lt"/>
          <a:ea typeface="+mn-ea"/>
          <a:cs typeface="+mn-cs"/>
        </a:defRPr>
      </a:lvl1pPr>
      <a:lvl2pPr marL="457200" algn="l" defTabSz="914400" rtl="0" eaLnBrk="1" latinLnBrk="0" hangingPunct="1">
        <a:defRPr sz="2000" kern="1200">
          <a:solidFill>
            <a:schemeClr val="tx1"/>
          </a:solidFill>
          <a:latin typeface="+mn-lt"/>
          <a:ea typeface="+mn-ea"/>
          <a:cs typeface="+mn-cs"/>
        </a:defRPr>
      </a:lvl2pPr>
      <a:lvl3pPr marL="914400" algn="l" defTabSz="914400" rtl="0" eaLnBrk="1" latinLnBrk="0" hangingPunct="1">
        <a:defRPr sz="2000" kern="1200">
          <a:solidFill>
            <a:schemeClr val="tx1"/>
          </a:solidFill>
          <a:latin typeface="+mn-lt"/>
          <a:ea typeface="+mn-ea"/>
          <a:cs typeface="+mn-cs"/>
        </a:defRPr>
      </a:lvl3pPr>
      <a:lvl4pPr marL="1371600" algn="l" defTabSz="914400" rtl="0" eaLnBrk="1" latinLnBrk="0" hangingPunct="1">
        <a:defRPr sz="2000" kern="1200">
          <a:solidFill>
            <a:schemeClr val="tx1"/>
          </a:solidFill>
          <a:latin typeface="+mn-lt"/>
          <a:ea typeface="+mn-ea"/>
          <a:cs typeface="+mn-cs"/>
        </a:defRPr>
      </a:lvl4pPr>
      <a:lvl5pPr marL="1828800" algn="l" defTabSz="914400" rtl="0" eaLnBrk="1" latinLnBrk="0" hangingPunct="1">
        <a:defRPr sz="2000" kern="1200">
          <a:solidFill>
            <a:schemeClr val="tx1"/>
          </a:solidFill>
          <a:latin typeface="+mn-lt"/>
          <a:ea typeface="+mn-ea"/>
          <a:cs typeface="+mn-cs"/>
        </a:defRPr>
      </a:lvl5pPr>
      <a:lvl6pPr marL="2286000" algn="l" defTabSz="914400" rtl="0" eaLnBrk="1" latinLnBrk="0" hangingPunct="1">
        <a:defRPr sz="2000" kern="1200">
          <a:solidFill>
            <a:schemeClr val="tx1"/>
          </a:solidFill>
          <a:latin typeface="+mn-lt"/>
          <a:ea typeface="+mn-ea"/>
          <a:cs typeface="+mn-cs"/>
        </a:defRPr>
      </a:lvl6pPr>
      <a:lvl7pPr marL="2743200" algn="l" defTabSz="914400" rtl="0" eaLnBrk="1" latinLnBrk="0" hangingPunct="1">
        <a:defRPr sz="2000" kern="1200">
          <a:solidFill>
            <a:schemeClr val="tx1"/>
          </a:solidFill>
          <a:latin typeface="+mn-lt"/>
          <a:ea typeface="+mn-ea"/>
          <a:cs typeface="+mn-cs"/>
        </a:defRPr>
      </a:lvl7pPr>
      <a:lvl8pPr marL="3200400" algn="l" defTabSz="914400" rtl="0" eaLnBrk="1" latinLnBrk="0" hangingPunct="1">
        <a:defRPr sz="2000" kern="1200">
          <a:solidFill>
            <a:schemeClr val="tx1"/>
          </a:solidFill>
          <a:latin typeface="+mn-lt"/>
          <a:ea typeface="+mn-ea"/>
          <a:cs typeface="+mn-cs"/>
        </a:defRPr>
      </a:lvl8pPr>
      <a:lvl9pPr marL="3657600" algn="l" defTabSz="914400" rtl="0" eaLnBrk="1" latinLnBrk="0" hangingPunct="1">
        <a:defRPr sz="20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0">
          <p15:clr>
            <a:srgbClr val="F26B43"/>
          </p15:clr>
        </p15:guide>
        <p15:guide id="2" pos="230">
          <p15:clr>
            <a:srgbClr val="F26B43"/>
          </p15:clr>
        </p15:guide>
        <p15:guide id="3" pos="7450">
          <p15:clr>
            <a:srgbClr val="F26B43"/>
          </p15:clr>
        </p15:guide>
        <p15:guide id="5" orient="horz" pos="978">
          <p15:clr>
            <a:srgbClr val="F26B43"/>
          </p15:clr>
        </p15:guide>
        <p15:guide id="6" orient="horz" pos="38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55.xml"/><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1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05.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05.xml"/><Relationship Id="rId5" Type="http://schemas.openxmlformats.org/officeDocument/2006/relationships/image" Target="../media/image40.emf"/><Relationship Id="rId4"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05.xml"/><Relationship Id="rId5" Type="http://schemas.openxmlformats.org/officeDocument/2006/relationships/image" Target="../media/image49.emf"/><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22.xml"/><Relationship Id="rId7" Type="http://schemas.openxmlformats.org/officeDocument/2006/relationships/image" Target="../media/image30.emf"/><Relationship Id="rId2" Type="http://schemas.openxmlformats.org/officeDocument/2006/relationships/tags" Target="../tags/tag2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3.xml"/><Relationship Id="rId4" Type="http://schemas.openxmlformats.org/officeDocument/2006/relationships/slideLayout" Target="../slideLayouts/slideLayout64.xml"/><Relationship Id="rId9" Type="http://schemas.openxmlformats.org/officeDocument/2006/relationships/image" Target="../media/image32.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1.xml"/><Relationship Id="rId1" Type="http://schemas.openxmlformats.org/officeDocument/2006/relationships/tags" Target="../tags/tag23.xml"/></Relationships>
</file>

<file path=ppt/slides/_rels/slide5.xml.rels><?xml version="1.0" encoding="UTF-8" standalone="yes"?>
<Relationships xmlns="http://schemas.openxmlformats.org/package/2006/relationships"><Relationship Id="rId3" Type="http://schemas.openxmlformats.org/officeDocument/2006/relationships/hyperlink" Target="mailto:Claire.Harrison@gstt.nhs.uk" TargetMode="External"/><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hyperlink" Target="mailto:Claire.Harrison@gstt.nhs.uk" TargetMode="External"/><Relationship Id="rId1" Type="http://schemas.openxmlformats.org/officeDocument/2006/relationships/slideLayout" Target="../slideLayouts/slideLayout167.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5.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2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1690111"/>
            <a:ext cx="10972800" cy="1157952"/>
          </a:xfrm>
        </p:spPr>
        <p:txBody>
          <a:bodyPr>
            <a:noAutofit/>
          </a:bodyPr>
          <a:lstStyle/>
          <a:p>
            <a:pPr algn="ctr"/>
            <a:r>
              <a:rPr lang="en-US" sz="4800" b="1" i="1" dirty="0" err="1"/>
              <a:t>Fedratinib</a:t>
            </a:r>
            <a:r>
              <a:rPr lang="en-US" sz="4800" b="1" i="1" dirty="0"/>
              <a:t> in </a:t>
            </a:r>
            <a:r>
              <a:rPr lang="en-US" sz="4800" b="1" i="1" dirty="0" smtClean="0"/>
              <a:t>2023 </a:t>
            </a:r>
            <a:r>
              <a:rPr lang="en-US" sz="4800" b="1" i="1" dirty="0"/>
              <a:t>and beyond……..</a:t>
            </a:r>
            <a:r>
              <a:rPr lang="en-GB" dirty="0"/>
              <a:t/>
            </a:r>
            <a:br>
              <a:rPr lang="en-GB" dirty="0"/>
            </a:br>
            <a:r>
              <a:rPr lang="en-US" i="1" dirty="0"/>
              <a:t>                                          </a:t>
            </a:r>
            <a:r>
              <a:rPr lang="en-US" dirty="0"/>
              <a:t>	</a:t>
            </a:r>
          </a:p>
        </p:txBody>
      </p:sp>
      <p:sp>
        <p:nvSpPr>
          <p:cNvPr id="13" name="Subtitle 4"/>
          <p:cNvSpPr txBox="1">
            <a:spLocks/>
          </p:cNvSpPr>
          <p:nvPr/>
        </p:nvSpPr>
        <p:spPr>
          <a:xfrm>
            <a:off x="1660398" y="3531071"/>
            <a:ext cx="8465736" cy="1541621"/>
          </a:xfrm>
          <a:prstGeom prst="rect">
            <a:avLst/>
          </a:prstGeom>
        </p:spPr>
        <p:txBody>
          <a:bodyPr vert="horz" lIns="91438" tIns="45719" rIns="91438" bIns="45719" rtlCol="0">
            <a:normAutofit/>
          </a:bodyPr>
          <a:lstStyle>
            <a:lvl1pPr marL="0" indent="0" algn="ctr" defTabSz="457189"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189" indent="0" algn="ctr" defTabSz="457189"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378" indent="0" algn="ctr" defTabSz="457189"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566"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754"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5943"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132"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320"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509" indent="0" algn="ctr" defTabSz="457189"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defRPr/>
            </a:pPr>
            <a:r>
              <a:rPr lang="it-IT" sz="2400" b="1" dirty="0">
                <a:solidFill>
                  <a:sysClr val="windowText" lastClr="000000"/>
                </a:solidFill>
              </a:rPr>
              <a:t>Claire Harrison, MD</a:t>
            </a:r>
          </a:p>
          <a:p>
            <a:pPr>
              <a:spcBef>
                <a:spcPts val="0"/>
              </a:spcBef>
              <a:defRPr/>
            </a:pPr>
            <a:r>
              <a:rPr lang="en-US" sz="1400" dirty="0">
                <a:solidFill>
                  <a:sysClr val="windowText" lastClr="000000"/>
                </a:solidFill>
              </a:rPr>
              <a:t>Guy’s and St Thomas’, NHS Foundation Trust</a:t>
            </a:r>
          </a:p>
          <a:p>
            <a:pPr>
              <a:spcBef>
                <a:spcPts val="0"/>
              </a:spcBef>
              <a:defRPr/>
            </a:pPr>
            <a:r>
              <a:rPr lang="en-US" sz="1400" dirty="0">
                <a:solidFill>
                  <a:sysClr val="windowText" lastClr="000000"/>
                </a:solidFill>
              </a:rPr>
              <a:t>London, UK</a:t>
            </a:r>
          </a:p>
          <a:p>
            <a:pPr>
              <a:spcBef>
                <a:spcPts val="0"/>
              </a:spcBef>
              <a:defRPr/>
            </a:pPr>
            <a:endParaRPr lang="en-US" sz="1400" dirty="0">
              <a:solidFill>
                <a:sysClr val="windowText" lastClr="000000"/>
              </a:solidFill>
            </a:endParaRPr>
          </a:p>
          <a:p>
            <a:pPr>
              <a:spcBef>
                <a:spcPts val="0"/>
              </a:spcBef>
              <a:defRPr/>
            </a:pPr>
            <a:r>
              <a:rPr lang="en-US" sz="1400" dirty="0" err="1">
                <a:solidFill>
                  <a:sysClr val="windowText" lastClr="000000"/>
                </a:solidFill>
              </a:rPr>
              <a:t>Claire.Harrison@gstt.nhs.uk</a:t>
            </a:r>
            <a:endParaRPr lang="en-US" sz="1400" dirty="0">
              <a:solidFill>
                <a:sysClr val="windowText" lastClr="000000"/>
              </a:solidFill>
            </a:endParaRPr>
          </a:p>
        </p:txBody>
      </p:sp>
      <p:pic>
        <p:nvPicPr>
          <p:cNvPr id="14" name="Picture 1" descr="the-shard-by-renzo-piano-1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276" y="2761611"/>
            <a:ext cx="2809223" cy="26784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p:nvPicPr>
        <p:blipFill>
          <a:blip r:embed="rId4"/>
          <a:stretch>
            <a:fillRect/>
          </a:stretch>
        </p:blipFill>
        <p:spPr>
          <a:xfrm>
            <a:off x="8130847" y="2805222"/>
            <a:ext cx="2850857" cy="2557344"/>
          </a:xfrm>
          <a:prstGeom prst="rect">
            <a:avLst/>
          </a:prstGeom>
          <a:ln>
            <a:noFill/>
          </a:ln>
          <a:effectLst>
            <a:softEdge rad="112500"/>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150" y="5072692"/>
            <a:ext cx="3384232" cy="1240270"/>
          </a:xfrm>
          <a:prstGeom prst="rect">
            <a:avLst/>
          </a:prstGeom>
        </p:spPr>
      </p:pic>
    </p:spTree>
    <p:extLst>
      <p:ext uri="{BB962C8B-B14F-4D97-AF65-F5344CB8AC3E}">
        <p14:creationId xmlns:p14="http://schemas.microsoft.com/office/powerpoint/2010/main" val="2705132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D0A1ED-2BFA-63FD-34B9-50BDF871BB37}"/>
              </a:ext>
            </a:extLst>
          </p:cNvPr>
          <p:cNvSpPr>
            <a:spLocks noGrp="1"/>
          </p:cNvSpPr>
          <p:nvPr>
            <p:ph type="title"/>
          </p:nvPr>
        </p:nvSpPr>
        <p:spPr>
          <a:xfrm>
            <a:off x="226974" y="470962"/>
            <a:ext cx="11331042" cy="1325563"/>
          </a:xfrm>
        </p:spPr>
        <p:txBody>
          <a:bodyPr>
            <a:normAutofit fontScale="90000"/>
          </a:bodyPr>
          <a:lstStyle/>
          <a:p>
            <a:pPr fontAlgn="base"/>
            <a:r>
              <a:rPr lang="en-GB" sz="3600" b="1" dirty="0"/>
              <a:t>Clinical Outcomes at 3 and 6 Months of </a:t>
            </a:r>
            <a:r>
              <a:rPr lang="en-GB" sz="3600" b="1" dirty="0" err="1"/>
              <a:t>Fedratinib</a:t>
            </a:r>
            <a:r>
              <a:rPr lang="en-GB" sz="3600" b="1" dirty="0"/>
              <a:t> Therapy Following Prior Ruxolitinib Failure: Real-World Assessment of Spleen, Symptoms, and Hematologic </a:t>
            </a:r>
            <a:r>
              <a:rPr lang="en-GB" sz="3600" b="1" dirty="0" smtClean="0"/>
              <a:t>Response</a:t>
            </a:r>
            <a:r>
              <a:rPr lang="en-GB" b="1" dirty="0"/>
              <a:t> </a:t>
            </a:r>
            <a:r>
              <a:rPr lang="en-GB" b="1" dirty="0" smtClean="0"/>
              <a:t>  </a:t>
            </a:r>
            <a:r>
              <a:rPr lang="en-GB" sz="2200" dirty="0" smtClean="0"/>
              <a:t>Mascarenhas </a:t>
            </a:r>
            <a:r>
              <a:rPr lang="en-GB" sz="2200" dirty="0"/>
              <a:t>et al ASH </a:t>
            </a:r>
            <a:r>
              <a:rPr lang="en-GB" sz="2200" dirty="0" smtClean="0"/>
              <a:t>2021 1980</a:t>
            </a:r>
            <a:r>
              <a:rPr lang="en-GB" sz="3100" dirty="0"/>
              <a:t/>
            </a:r>
            <a:br>
              <a:rPr lang="en-GB" sz="3100" dirty="0"/>
            </a:br>
            <a:endParaRPr lang="en-US" sz="3100" dirty="0"/>
          </a:p>
        </p:txBody>
      </p:sp>
      <p:pic>
        <p:nvPicPr>
          <p:cNvPr id="5" name="Picture 4">
            <a:extLst>
              <a:ext uri="{FF2B5EF4-FFF2-40B4-BE49-F238E27FC236}">
                <a16:creationId xmlns:a16="http://schemas.microsoft.com/office/drawing/2014/main" xmlns="" id="{191328A6-2C5E-24C5-1DAB-7C351F278FC9}"/>
              </a:ext>
            </a:extLst>
          </p:cNvPr>
          <p:cNvPicPr>
            <a:picLocks noChangeAspect="1"/>
          </p:cNvPicPr>
          <p:nvPr/>
        </p:nvPicPr>
        <p:blipFill rotWithShape="1">
          <a:blip r:embed="rId2"/>
          <a:srcRect b="45260"/>
          <a:stretch/>
        </p:blipFill>
        <p:spPr>
          <a:xfrm>
            <a:off x="433899" y="1863199"/>
            <a:ext cx="4960294" cy="3237439"/>
          </a:xfrm>
          <a:prstGeom prst="rect">
            <a:avLst/>
          </a:prstGeom>
        </p:spPr>
      </p:pic>
      <p:pic>
        <p:nvPicPr>
          <p:cNvPr id="7" name="Picture 6">
            <a:extLst>
              <a:ext uri="{FF2B5EF4-FFF2-40B4-BE49-F238E27FC236}">
                <a16:creationId xmlns:a16="http://schemas.microsoft.com/office/drawing/2014/main" xmlns="" id="{85C40A68-5A92-CDA6-B961-EEF599669BF4}"/>
              </a:ext>
            </a:extLst>
          </p:cNvPr>
          <p:cNvPicPr>
            <a:picLocks noChangeAspect="1"/>
          </p:cNvPicPr>
          <p:nvPr/>
        </p:nvPicPr>
        <p:blipFill rotWithShape="1">
          <a:blip r:embed="rId2"/>
          <a:srcRect t="54947"/>
          <a:stretch/>
        </p:blipFill>
        <p:spPr>
          <a:xfrm>
            <a:off x="186144" y="4165671"/>
            <a:ext cx="5050874" cy="2413259"/>
          </a:xfrm>
          <a:prstGeom prst="rect">
            <a:avLst/>
          </a:prstGeom>
        </p:spPr>
      </p:pic>
      <p:sp>
        <p:nvSpPr>
          <p:cNvPr id="8" name="TextBox 7">
            <a:extLst>
              <a:ext uri="{FF2B5EF4-FFF2-40B4-BE49-F238E27FC236}">
                <a16:creationId xmlns:a16="http://schemas.microsoft.com/office/drawing/2014/main" xmlns="" id="{781F9158-9FFC-6DAE-B636-5B5E30519845}"/>
              </a:ext>
            </a:extLst>
          </p:cNvPr>
          <p:cNvSpPr txBox="1"/>
          <p:nvPr/>
        </p:nvSpPr>
        <p:spPr>
          <a:xfrm>
            <a:off x="5484773" y="1861571"/>
            <a:ext cx="6390552"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150 eligible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Median time of follow-up post-FEDR initiation was 5 (range, 3-17) months, 55% of patients were still on FEDR.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Rationale for discontinuation of FEDR included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disease progression (43%), patient choice (19%), allogeneic stem cell transplant (18%), toxicity (6%), persistent symptoms (5%), and other (9%);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44 patients died after discontinuation.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88% had palpable spleen: mean spleen size was 16.0 (SD 5.8)cm, declined to 13.2 (SD, 7.9) cm at 3 months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0.0001) and 7.2 (SD, 7.4) cm at 6 months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 0.01)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Mean number of symptoms declined significantly, and mean platelet count increased significantly at 3 and 6 months (Table). Best p% change in spleen size was −29.2% (median, −9.8%) Complete resolution of splenomegaly in 21% of patients.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425624D0-AA1B-3F71-DD7C-532E1FF87D6A}"/>
              </a:ext>
            </a:extLst>
          </p:cNvPr>
          <p:cNvSpPr txBox="1"/>
          <p:nvPr/>
        </p:nvSpPr>
        <p:spPr>
          <a:xfrm>
            <a:off x="7596506" y="6273225"/>
            <a:ext cx="4369399"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RWE of benefit</a:t>
            </a:r>
          </a:p>
        </p:txBody>
      </p:sp>
    </p:spTree>
    <p:extLst>
      <p:ext uri="{BB962C8B-B14F-4D97-AF65-F5344CB8AC3E}">
        <p14:creationId xmlns:p14="http://schemas.microsoft.com/office/powerpoint/2010/main" val="2302682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0D620AD-88F2-4795-8F5B-C3F589CB738F}"/>
              </a:ext>
            </a:extLst>
          </p:cNvPr>
          <p:cNvSpPr>
            <a:spLocks noGrp="1"/>
          </p:cNvSpPr>
          <p:nvPr>
            <p:ph type="body" sz="quarter" idx="11"/>
          </p:nvPr>
        </p:nvSpPr>
        <p:spPr/>
        <p:txBody>
          <a:bodyPr/>
          <a:lstStyle/>
          <a:p>
            <a:r>
              <a:rPr lang="en-US" sz="1000" dirty="0"/>
              <a:t>JAKARTA|JAKARTA2</a:t>
            </a:r>
          </a:p>
        </p:txBody>
      </p:sp>
      <p:sp>
        <p:nvSpPr>
          <p:cNvPr id="6" name="TextBox 5">
            <a:extLst>
              <a:ext uri="{FF2B5EF4-FFF2-40B4-BE49-F238E27FC236}">
                <a16:creationId xmlns:a16="http://schemas.microsoft.com/office/drawing/2014/main" xmlns="" id="{53A1B359-87D9-4089-98EE-1C227D8336A9}"/>
              </a:ext>
            </a:extLst>
          </p:cNvPr>
          <p:cNvSpPr txBox="1"/>
          <p:nvPr/>
        </p:nvSpPr>
        <p:spPr>
          <a:xfrm>
            <a:off x="137502" y="6552106"/>
            <a:ext cx="4513157" cy="215444"/>
          </a:xfrm>
          <a:prstGeom prst="rect">
            <a:avLst/>
          </a:prstGeom>
          <a:noFill/>
        </p:spPr>
        <p:txBody>
          <a:bodyPr wrap="square" lIns="0" tIns="0" rIns="0" bIns="0" rtlCol="0">
            <a:spAutoFit/>
          </a:bodyPr>
          <a:lstStyle/>
          <a:p>
            <a:pPr defTabSz="1219170"/>
            <a:r>
              <a:rPr lang="en-GB" sz="1400" i="1" dirty="0">
                <a:solidFill>
                  <a:srgbClr val="595454"/>
                </a:solidFill>
              </a:rPr>
              <a:t>Presentation </a:t>
            </a:r>
            <a:r>
              <a:rPr lang="en-GB" sz="1400" i="1" dirty="0" smtClean="0">
                <a:solidFill>
                  <a:srgbClr val="595454"/>
                </a:solidFill>
              </a:rPr>
              <a:t>S203……………… EHA 2020</a:t>
            </a:r>
            <a:endParaRPr lang="en-GB" sz="1400" i="1" dirty="0">
              <a:solidFill>
                <a:srgbClr val="595454"/>
              </a:solidFill>
              <a:highlight>
                <a:srgbClr val="00FF00"/>
              </a:highlight>
            </a:endParaRPr>
          </a:p>
        </p:txBody>
      </p:sp>
      <p:sp>
        <p:nvSpPr>
          <p:cNvPr id="9" name="Title 1">
            <a:extLst>
              <a:ext uri="{FF2B5EF4-FFF2-40B4-BE49-F238E27FC236}">
                <a16:creationId xmlns:a16="http://schemas.microsoft.com/office/drawing/2014/main" xmlns="" id="{1C167C4D-CD94-4787-AEED-74540320F2D1}"/>
              </a:ext>
            </a:extLst>
          </p:cNvPr>
          <p:cNvSpPr>
            <a:spLocks noGrp="1"/>
          </p:cNvSpPr>
          <p:nvPr>
            <p:ph type="ctrTitle"/>
          </p:nvPr>
        </p:nvSpPr>
        <p:spPr>
          <a:xfrm>
            <a:off x="355600" y="2418478"/>
            <a:ext cx="10861040" cy="1260944"/>
          </a:xfrm>
        </p:spPr>
        <p:txBody>
          <a:bodyPr/>
          <a:lstStyle/>
          <a:p>
            <a:r>
              <a:rPr lang="en-US" sz="2800" dirty="0">
                <a:solidFill>
                  <a:srgbClr val="595454"/>
                </a:solidFill>
              </a:rPr>
              <a:t>Overall and progression-free survival in patients treated with fedratinib as first-line myelofibrosis therapy and after prior ruxolitinib: results from the JAKARTA and JAKARTA2 trials</a:t>
            </a:r>
          </a:p>
        </p:txBody>
      </p:sp>
      <p:sp>
        <p:nvSpPr>
          <p:cNvPr id="12" name="Subtitle 2">
            <a:extLst>
              <a:ext uri="{FF2B5EF4-FFF2-40B4-BE49-F238E27FC236}">
                <a16:creationId xmlns:a16="http://schemas.microsoft.com/office/drawing/2014/main" xmlns="" id="{20921D0D-08DC-486A-84AD-737A31EFCCE6}"/>
              </a:ext>
            </a:extLst>
          </p:cNvPr>
          <p:cNvSpPr>
            <a:spLocks noGrp="1"/>
          </p:cNvSpPr>
          <p:nvPr>
            <p:ph type="subTitle" idx="1"/>
          </p:nvPr>
        </p:nvSpPr>
        <p:spPr>
          <a:xfrm>
            <a:off x="355601" y="3825582"/>
            <a:ext cx="10861038" cy="885349"/>
          </a:xfrm>
        </p:spPr>
        <p:txBody>
          <a:bodyPr/>
          <a:lstStyle/>
          <a:p>
            <a:pPr>
              <a:lnSpc>
                <a:spcPct val="100000"/>
              </a:lnSpc>
            </a:pPr>
            <a:r>
              <a:rPr lang="en-US" sz="1400" b="1" u="sng" dirty="0">
                <a:solidFill>
                  <a:schemeClr val="accent1"/>
                </a:solidFill>
              </a:rPr>
              <a:t>Claire Harrison</a:t>
            </a:r>
            <a:r>
              <a:rPr lang="en-US" sz="1400" dirty="0">
                <a:solidFill>
                  <a:schemeClr val="accent1"/>
                </a:solidFill>
              </a:rPr>
              <a:t>,</a:t>
            </a:r>
            <a:r>
              <a:rPr lang="en-US" sz="1400" baseline="30000" dirty="0">
                <a:solidFill>
                  <a:schemeClr val="accent1"/>
                </a:solidFill>
              </a:rPr>
              <a:t>1</a:t>
            </a:r>
            <a:r>
              <a:rPr lang="en-US" sz="1400" dirty="0">
                <a:solidFill>
                  <a:schemeClr val="accent1"/>
                </a:solidFill>
              </a:rPr>
              <a:t> Jean-Jacques Kiladjian,</a:t>
            </a:r>
            <a:r>
              <a:rPr lang="en-US" sz="1400" baseline="30000" dirty="0">
                <a:solidFill>
                  <a:schemeClr val="accent1"/>
                </a:solidFill>
              </a:rPr>
              <a:t>2</a:t>
            </a:r>
            <a:r>
              <a:rPr lang="en-US" sz="1400" dirty="0">
                <a:solidFill>
                  <a:schemeClr val="accent1"/>
                </a:solidFill>
              </a:rPr>
              <a:t> Srdan Verstovsek,</a:t>
            </a:r>
            <a:r>
              <a:rPr lang="en-US" sz="1400" baseline="30000" dirty="0">
                <a:solidFill>
                  <a:schemeClr val="accent1"/>
                </a:solidFill>
              </a:rPr>
              <a:t>3</a:t>
            </a:r>
            <a:r>
              <a:rPr lang="en-US" sz="1400" dirty="0">
                <a:solidFill>
                  <a:schemeClr val="accent1"/>
                </a:solidFill>
              </a:rPr>
              <a:t> Alessandro Vannucchi,</a:t>
            </a:r>
            <a:r>
              <a:rPr lang="en-US" sz="1400" baseline="30000" dirty="0">
                <a:solidFill>
                  <a:schemeClr val="accent1"/>
                </a:solidFill>
              </a:rPr>
              <a:t>4</a:t>
            </a:r>
            <a:r>
              <a:rPr lang="en-US" sz="1400" dirty="0">
                <a:solidFill>
                  <a:schemeClr val="accent1"/>
                </a:solidFill>
              </a:rPr>
              <a:t> Ruben Mesa,</a:t>
            </a:r>
            <a:r>
              <a:rPr lang="en-US" sz="1400" baseline="30000" dirty="0">
                <a:solidFill>
                  <a:schemeClr val="accent1"/>
                </a:solidFill>
              </a:rPr>
              <a:t>5</a:t>
            </a:r>
            <a:r>
              <a:rPr lang="en-US" sz="1400" dirty="0">
                <a:solidFill>
                  <a:schemeClr val="accent1"/>
                </a:solidFill>
              </a:rPr>
              <a:t> Andreas Reiter,</a:t>
            </a:r>
            <a:r>
              <a:rPr lang="en-US" sz="1400" baseline="30000" dirty="0">
                <a:solidFill>
                  <a:schemeClr val="accent1"/>
                </a:solidFill>
              </a:rPr>
              <a:t>6</a:t>
            </a:r>
            <a:r>
              <a:rPr lang="en-US" sz="1400" dirty="0">
                <a:solidFill>
                  <a:schemeClr val="accent1"/>
                </a:solidFill>
              </a:rPr>
              <a:t> Jun Zhang,</a:t>
            </a:r>
            <a:r>
              <a:rPr lang="en-US" sz="1400" baseline="30000" dirty="0">
                <a:solidFill>
                  <a:schemeClr val="accent1"/>
                </a:solidFill>
              </a:rPr>
              <a:t>7</a:t>
            </a:r>
            <a:r>
              <a:rPr lang="en-US" sz="1400" dirty="0">
                <a:solidFill>
                  <a:schemeClr val="accent1"/>
                </a:solidFill>
              </a:rPr>
              <a:t> Shelonitda Rose,</a:t>
            </a:r>
            <a:r>
              <a:rPr lang="en-US" sz="1400" baseline="30000" dirty="0">
                <a:solidFill>
                  <a:schemeClr val="accent1"/>
                </a:solidFill>
              </a:rPr>
              <a:t>7</a:t>
            </a:r>
            <a:r>
              <a:rPr lang="en-US" sz="1400" dirty="0">
                <a:solidFill>
                  <a:schemeClr val="accent1"/>
                </a:solidFill>
              </a:rPr>
              <a:t> and John Mascarenhas</a:t>
            </a:r>
            <a:r>
              <a:rPr lang="en-US" sz="1400" baseline="30000" dirty="0">
                <a:solidFill>
                  <a:schemeClr val="accent1"/>
                </a:solidFill>
              </a:rPr>
              <a:t>8</a:t>
            </a:r>
          </a:p>
        </p:txBody>
      </p:sp>
      <p:sp>
        <p:nvSpPr>
          <p:cNvPr id="13" name="Text Placeholder 3">
            <a:extLst>
              <a:ext uri="{FF2B5EF4-FFF2-40B4-BE49-F238E27FC236}">
                <a16:creationId xmlns:a16="http://schemas.microsoft.com/office/drawing/2014/main" xmlns="" id="{11916964-0E99-4B53-86A1-C44404D2B87E}"/>
              </a:ext>
            </a:extLst>
          </p:cNvPr>
          <p:cNvSpPr txBox="1">
            <a:spLocks/>
          </p:cNvSpPr>
          <p:nvPr/>
        </p:nvSpPr>
        <p:spPr>
          <a:xfrm>
            <a:off x="355600" y="4569781"/>
            <a:ext cx="10861039" cy="1260943"/>
          </a:xfrm>
          <a:prstGeom prst="rect">
            <a:avLst/>
          </a:prstGeom>
        </p:spPr>
        <p:txBody>
          <a:bodyPr/>
          <a:lstStyle>
            <a:lvl1pPr marL="0" indent="0" algn="l" defTabSz="1219170" rtl="0" eaLnBrk="1" latinLnBrk="0" hangingPunct="1">
              <a:lnSpc>
                <a:spcPct val="90000"/>
              </a:lnSpc>
              <a:spcBef>
                <a:spcPts val="0"/>
              </a:spcBef>
              <a:spcAft>
                <a:spcPts val="1200"/>
              </a:spcAft>
              <a:buClr>
                <a:schemeClr val="tx2"/>
              </a:buClr>
              <a:buFont typeface="Arial" panose="020B0604020202020204" pitchFamily="34" charset="0"/>
              <a:buNone/>
              <a:defRPr sz="2000" b="0" kern="1200">
                <a:solidFill>
                  <a:schemeClr val="tx1"/>
                </a:solidFill>
                <a:latin typeface="+mn-lt"/>
                <a:ea typeface="+mn-ea"/>
                <a:cs typeface="+mn-cs"/>
              </a:defRPr>
            </a:lvl1pPr>
            <a:lvl2pPr marL="256026" indent="-256026"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2pPr>
            <a:lvl3pPr marL="755885" indent="-34136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1182594" indent="-26821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4pPr>
            <a:lvl5pPr marL="1609304" indent="-304792" algn="l" defTabSz="1219170" rtl="0" eaLnBrk="1" latinLnBrk="0" hangingPunct="1">
              <a:lnSpc>
                <a:spcPct val="90000"/>
              </a:lnSpc>
              <a:spcBef>
                <a:spcPts val="0"/>
              </a:spcBef>
              <a:spcAft>
                <a:spcPts val="600"/>
              </a:spcAft>
              <a:buClr>
                <a:schemeClr val="tx2"/>
              </a:buClr>
              <a:buFont typeface="Arial" panose="020B0604020202020204" pitchFamily="34" charset="0"/>
              <a:buChar char="–"/>
              <a:tabLst/>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buClr>
                <a:srgbClr val="595454"/>
              </a:buClr>
            </a:pPr>
            <a:r>
              <a:rPr lang="en-US" sz="1100" baseline="30000" dirty="0">
                <a:solidFill>
                  <a:srgbClr val="595454"/>
                </a:solidFill>
              </a:rPr>
              <a:t>1</a:t>
            </a:r>
            <a:r>
              <a:rPr lang="en-US" sz="1100" dirty="0">
                <a:solidFill>
                  <a:srgbClr val="595454"/>
                </a:solidFill>
              </a:rPr>
              <a:t>Guy's and St Thomas' Hospital, London, United Kingdom; </a:t>
            </a:r>
            <a:r>
              <a:rPr lang="en-US" sz="1100" baseline="30000" dirty="0">
                <a:solidFill>
                  <a:srgbClr val="595454"/>
                </a:solidFill>
              </a:rPr>
              <a:t>2</a:t>
            </a:r>
            <a:r>
              <a:rPr lang="en-US" sz="1100" dirty="0">
                <a:solidFill>
                  <a:srgbClr val="595454"/>
                </a:solidFill>
              </a:rPr>
              <a:t>Hôpital Saint-Louis and Université de Paris, Paris, France; </a:t>
            </a:r>
            <a:r>
              <a:rPr lang="en-US" sz="1100" baseline="30000" dirty="0">
                <a:solidFill>
                  <a:srgbClr val="595454"/>
                </a:solidFill>
              </a:rPr>
              <a:t>3</a:t>
            </a:r>
            <a:r>
              <a:rPr lang="en-US" sz="1100" dirty="0">
                <a:solidFill>
                  <a:srgbClr val="595454"/>
                </a:solidFill>
              </a:rPr>
              <a:t>The University of Texas MD Anderson Cancer Center, Houston, United States; </a:t>
            </a:r>
            <a:r>
              <a:rPr lang="en-US" sz="1100" baseline="30000" dirty="0">
                <a:solidFill>
                  <a:srgbClr val="595454"/>
                </a:solidFill>
              </a:rPr>
              <a:t>4</a:t>
            </a:r>
            <a:r>
              <a:rPr lang="en-US" sz="1100" dirty="0">
                <a:solidFill>
                  <a:srgbClr val="595454"/>
                </a:solidFill>
              </a:rPr>
              <a:t>AOU Careggi, University of Florence, Florence, Italy; </a:t>
            </a:r>
            <a:r>
              <a:rPr lang="en-US" sz="1100" baseline="30000" dirty="0">
                <a:solidFill>
                  <a:srgbClr val="595454"/>
                </a:solidFill>
              </a:rPr>
              <a:t>5</a:t>
            </a:r>
            <a:r>
              <a:rPr lang="en-US" sz="1100" dirty="0">
                <a:solidFill>
                  <a:srgbClr val="595454"/>
                </a:solidFill>
              </a:rPr>
              <a:t>Mays Cancer Center at UT Health San Antonio MD Anderson, San Antonio, United States; </a:t>
            </a:r>
            <a:r>
              <a:rPr lang="en-US" sz="1100" baseline="30000" dirty="0">
                <a:solidFill>
                  <a:srgbClr val="595454"/>
                </a:solidFill>
              </a:rPr>
              <a:t>6</a:t>
            </a:r>
            <a:r>
              <a:rPr lang="en-US" sz="1100" dirty="0">
                <a:solidFill>
                  <a:srgbClr val="595454"/>
                </a:solidFill>
              </a:rPr>
              <a:t>Universitätsklinikum Mannheim, Mannheim, Germany; </a:t>
            </a:r>
            <a:r>
              <a:rPr lang="en-US" sz="1100" baseline="30000" dirty="0">
                <a:solidFill>
                  <a:srgbClr val="595454"/>
                </a:solidFill>
              </a:rPr>
              <a:t>7</a:t>
            </a:r>
            <a:r>
              <a:rPr lang="en-US" sz="1100" dirty="0">
                <a:solidFill>
                  <a:srgbClr val="595454"/>
                </a:solidFill>
              </a:rPr>
              <a:t>Bristol Myers Squibb, Princeton, United States; </a:t>
            </a:r>
            <a:r>
              <a:rPr lang="en-US" sz="1100" baseline="30000" dirty="0">
                <a:solidFill>
                  <a:srgbClr val="595454"/>
                </a:solidFill>
              </a:rPr>
              <a:t>8</a:t>
            </a:r>
            <a:r>
              <a:rPr lang="en-US" sz="1100" dirty="0">
                <a:solidFill>
                  <a:srgbClr val="595454"/>
                </a:solidFill>
              </a:rPr>
              <a:t>Icahn School of Medicine at Mount Sinai, New York, United States</a:t>
            </a:r>
          </a:p>
        </p:txBody>
      </p:sp>
      <p:pic>
        <p:nvPicPr>
          <p:cNvPr id="8" name="Picture 7">
            <a:extLst>
              <a:ext uri="{FF2B5EF4-FFF2-40B4-BE49-F238E27FC236}">
                <a16:creationId xmlns:a16="http://schemas.microsoft.com/office/drawing/2014/main" xmlns="" id="{15B07630-6042-45B4-95E3-6729CFB045DF}"/>
              </a:ext>
            </a:extLst>
          </p:cNvPr>
          <p:cNvPicPr>
            <a:picLocks noChangeAspect="1"/>
          </p:cNvPicPr>
          <p:nvPr/>
        </p:nvPicPr>
        <p:blipFill rotWithShape="1">
          <a:blip r:embed="rId3"/>
          <a:srcRect r="78732" b="5468"/>
          <a:stretch/>
        </p:blipFill>
        <p:spPr>
          <a:xfrm>
            <a:off x="0" y="1"/>
            <a:ext cx="2727341" cy="1298839"/>
          </a:xfrm>
          <a:prstGeom prst="rect">
            <a:avLst/>
          </a:prstGeom>
        </p:spPr>
      </p:pic>
    </p:spTree>
    <p:extLst>
      <p:ext uri="{BB962C8B-B14F-4D97-AF65-F5344CB8AC3E}">
        <p14:creationId xmlns:p14="http://schemas.microsoft.com/office/powerpoint/2010/main" val="2973486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AD9687-2DFE-96AA-3C18-3E8ED0A2C337}"/>
              </a:ext>
            </a:extLst>
          </p:cNvPr>
          <p:cNvSpPr>
            <a:spLocks noGrp="1"/>
          </p:cNvSpPr>
          <p:nvPr>
            <p:ph type="title"/>
          </p:nvPr>
        </p:nvSpPr>
        <p:spPr>
          <a:xfrm>
            <a:off x="339436" y="402822"/>
            <a:ext cx="10515600" cy="1325563"/>
          </a:xfrm>
        </p:spPr>
        <p:txBody>
          <a:bodyPr>
            <a:noAutofit/>
          </a:bodyPr>
          <a:lstStyle/>
          <a:p>
            <a:pPr fontAlgn="base"/>
            <a:r>
              <a:rPr lang="en-GB" sz="3200" b="1" dirty="0"/>
              <a:t>Real-World Outcomes with </a:t>
            </a:r>
            <a:r>
              <a:rPr lang="en-GB" sz="3200" b="1" dirty="0" err="1"/>
              <a:t>Fedratinib</a:t>
            </a:r>
            <a:r>
              <a:rPr lang="en-GB" sz="3200" b="1" dirty="0"/>
              <a:t> Therapy in Patients Who Discontinued Ruxolitinib for Primary Myelofibrosis</a:t>
            </a:r>
            <a:br>
              <a:rPr lang="en-GB" sz="3200" b="1" dirty="0"/>
            </a:br>
            <a:r>
              <a:rPr lang="en-GB" sz="3200" dirty="0"/>
              <a:t>Passamonti, et al ASH </a:t>
            </a:r>
            <a:r>
              <a:rPr lang="en-GB" sz="3200" dirty="0" smtClean="0"/>
              <a:t>2021 3645</a:t>
            </a:r>
            <a:r>
              <a:rPr lang="en-GB" sz="3200" dirty="0"/>
              <a:t/>
            </a:r>
            <a:br>
              <a:rPr lang="en-GB" sz="3200" dirty="0"/>
            </a:br>
            <a:r>
              <a:rPr lang="en-GB" sz="3200" dirty="0"/>
              <a:t> </a:t>
            </a:r>
            <a:endParaRPr lang="en-US" sz="3200" dirty="0"/>
          </a:p>
        </p:txBody>
      </p:sp>
      <p:sp>
        <p:nvSpPr>
          <p:cNvPr id="4" name="TextBox 3">
            <a:extLst>
              <a:ext uri="{FF2B5EF4-FFF2-40B4-BE49-F238E27FC236}">
                <a16:creationId xmlns:a16="http://schemas.microsoft.com/office/drawing/2014/main" xmlns="" id="{347A33B4-B862-D152-F665-CE0013D496C6}"/>
              </a:ext>
            </a:extLst>
          </p:cNvPr>
          <p:cNvSpPr txBox="1"/>
          <p:nvPr/>
        </p:nvSpPr>
        <p:spPr>
          <a:xfrm>
            <a:off x="260195" y="1885775"/>
            <a:ext cx="11931805" cy="5355312"/>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229 MF patients were evaluated (FEDR group: n=70; non-</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FEDRgroup</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n=159)</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Median(range) duration of FEDR therapy in the FEDR group was 3.7 (0-12.2) months; 47.1% (33/70) received FEDR 400 mg; 21.4% (15/70) initiated with 200 mg FEDR once daily.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Median OS was not reached in the FEDR group and was 17 months in the non-FEDR group.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Landmark survival in the FEDR and non-FEDR groups was 91.3% and 76.5% at 3 months, and 71.6% and 53.5% at 12 months, respectively.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Cox proportional hazards model suggested that being male, 'other' (non-white, non-black/African-American,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non-Asian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non-missing) race,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Charlson</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comorbidity index ≥1, ECOG score 2-4, and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bodymass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index &lt;18.5 kg/m were significantly associated with poorer survival.</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Conclusions: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This RWA demonstrates that these two groups of patients with primary MF who had received prior RUX had broadly comparable baseline characteristics. FEDR appeared to be associated with improved survival up to 1 year after index compared with non-FEDR therapy.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1C2EA583-BAD8-A4F5-9A44-987A2B2FF359}"/>
              </a:ext>
            </a:extLst>
          </p:cNvPr>
          <p:cNvSpPr txBox="1"/>
          <p:nvPr/>
        </p:nvSpPr>
        <p:spPr>
          <a:xfrm>
            <a:off x="7619999" y="978747"/>
            <a:ext cx="4413505"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RWA suggesting potential survival benefit… some limitations</a:t>
            </a:r>
          </a:p>
        </p:txBody>
      </p:sp>
    </p:spTree>
    <p:extLst>
      <p:ext uri="{BB962C8B-B14F-4D97-AF65-F5344CB8AC3E}">
        <p14:creationId xmlns:p14="http://schemas.microsoft.com/office/powerpoint/2010/main" val="207689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n 4"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61" y="-270094"/>
            <a:ext cx="10819437" cy="694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295099" y="6578006"/>
            <a:ext cx="3896901" cy="369332"/>
          </a:xfrm>
          <a:prstGeom prst="rect">
            <a:avLst/>
          </a:prstGeom>
        </p:spPr>
        <p:txBody>
          <a:bodyPr wrap="none">
            <a:spAutoFit/>
          </a:bodyPr>
          <a:lstStyle/>
          <a:p>
            <a:r>
              <a:rPr lang="en-GB" dirty="0">
                <a:solidFill>
                  <a:prstClr val="black"/>
                </a:solidFill>
              </a:rPr>
              <a:t>Passamonti, et al ASH 2021 Poster 3645</a:t>
            </a:r>
          </a:p>
        </p:txBody>
      </p:sp>
    </p:spTree>
    <p:extLst>
      <p:ext uri="{BB962C8B-B14F-4D97-AF65-F5344CB8AC3E}">
        <p14:creationId xmlns:p14="http://schemas.microsoft.com/office/powerpoint/2010/main" val="430665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1CC1AD-5A28-BF13-A924-721EC0591DDB}"/>
              </a:ext>
            </a:extLst>
          </p:cNvPr>
          <p:cNvSpPr>
            <a:spLocks noGrp="1"/>
          </p:cNvSpPr>
          <p:nvPr>
            <p:ph type="title"/>
          </p:nvPr>
        </p:nvSpPr>
        <p:spPr/>
        <p:txBody>
          <a:bodyPr/>
          <a:lstStyle/>
          <a:p>
            <a:r>
              <a:rPr lang="en-US" dirty="0"/>
              <a:t>What </a:t>
            </a:r>
            <a:r>
              <a:rPr lang="en-US" dirty="0" smtClean="0"/>
              <a:t>was new at ASH?</a:t>
            </a:r>
            <a:endParaRPr lang="en-US" dirty="0"/>
          </a:p>
        </p:txBody>
      </p:sp>
      <p:sp>
        <p:nvSpPr>
          <p:cNvPr id="3" name="Content Placeholder 2">
            <a:extLst>
              <a:ext uri="{FF2B5EF4-FFF2-40B4-BE49-F238E27FC236}">
                <a16:creationId xmlns:a16="http://schemas.microsoft.com/office/drawing/2014/main" xmlns="" id="{09D5EEF1-8886-7989-B996-0F89B903EDD9}"/>
              </a:ext>
            </a:extLst>
          </p:cNvPr>
          <p:cNvSpPr>
            <a:spLocks noGrp="1"/>
          </p:cNvSpPr>
          <p:nvPr>
            <p:ph idx="1"/>
          </p:nvPr>
        </p:nvSpPr>
        <p:spPr/>
        <p:txBody>
          <a:bodyPr/>
          <a:lstStyle/>
          <a:p>
            <a:r>
              <a:rPr lang="en-US" dirty="0" smtClean="0"/>
              <a:t>Primary </a:t>
            </a:r>
            <a:r>
              <a:rPr lang="en-US" dirty="0"/>
              <a:t>results from FREEDOM</a:t>
            </a:r>
          </a:p>
          <a:p>
            <a:r>
              <a:rPr lang="en-US" dirty="0" smtClean="0"/>
              <a:t>More </a:t>
            </a:r>
            <a:r>
              <a:rPr lang="en-US" dirty="0"/>
              <a:t>real world analysis</a:t>
            </a:r>
          </a:p>
          <a:p>
            <a:r>
              <a:rPr lang="en-US" dirty="0"/>
              <a:t>Understanding how best to fit </a:t>
            </a:r>
            <a:r>
              <a:rPr lang="en-US" dirty="0" err="1"/>
              <a:t>fedratinib</a:t>
            </a:r>
            <a:r>
              <a:rPr lang="en-US" dirty="0"/>
              <a:t> into our current treatment algorithm.</a:t>
            </a:r>
          </a:p>
          <a:p>
            <a:endParaRPr lang="en-US" dirty="0"/>
          </a:p>
          <a:p>
            <a:pPr marL="0" indent="0">
              <a:buNone/>
            </a:pPr>
            <a:endParaRPr lang="en-US" dirty="0"/>
          </a:p>
        </p:txBody>
      </p:sp>
    </p:spTree>
    <p:extLst>
      <p:ext uri="{BB962C8B-B14F-4D97-AF65-F5344CB8AC3E}">
        <p14:creationId xmlns:p14="http://schemas.microsoft.com/office/powerpoint/2010/main" val="30593719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6267" y="239436"/>
            <a:ext cx="11637765" cy="1113876"/>
          </a:xfrm>
          <a:prstGeom prst="rect">
            <a:avLst/>
          </a:prstGeom>
        </p:spPr>
      </p:pic>
      <p:pic>
        <p:nvPicPr>
          <p:cNvPr id="7" name="Picture 6"/>
          <p:cNvPicPr>
            <a:picLocks noChangeAspect="1"/>
          </p:cNvPicPr>
          <p:nvPr/>
        </p:nvPicPr>
        <p:blipFill>
          <a:blip r:embed="rId3"/>
          <a:stretch>
            <a:fillRect/>
          </a:stretch>
        </p:blipFill>
        <p:spPr>
          <a:xfrm>
            <a:off x="2816737" y="1353312"/>
            <a:ext cx="6558526" cy="1658800"/>
          </a:xfrm>
          <a:prstGeom prst="rect">
            <a:avLst/>
          </a:prstGeom>
        </p:spPr>
      </p:pic>
      <p:pic>
        <p:nvPicPr>
          <p:cNvPr id="8" name="Picture 7"/>
          <p:cNvPicPr>
            <a:picLocks noChangeAspect="1"/>
          </p:cNvPicPr>
          <p:nvPr/>
        </p:nvPicPr>
        <p:blipFill>
          <a:blip r:embed="rId4"/>
          <a:stretch>
            <a:fillRect/>
          </a:stretch>
        </p:blipFill>
        <p:spPr>
          <a:xfrm>
            <a:off x="292607" y="3127530"/>
            <a:ext cx="5221225" cy="2848449"/>
          </a:xfrm>
          <a:prstGeom prst="rect">
            <a:avLst/>
          </a:prstGeom>
        </p:spPr>
      </p:pic>
      <p:pic>
        <p:nvPicPr>
          <p:cNvPr id="9" name="Picture 8"/>
          <p:cNvPicPr>
            <a:picLocks noChangeAspect="1"/>
          </p:cNvPicPr>
          <p:nvPr/>
        </p:nvPicPr>
        <p:blipFill>
          <a:blip r:embed="rId5"/>
          <a:stretch>
            <a:fillRect/>
          </a:stretch>
        </p:blipFill>
        <p:spPr>
          <a:xfrm>
            <a:off x="113187" y="5761800"/>
            <a:ext cx="6349951" cy="1096200"/>
          </a:xfrm>
          <a:prstGeom prst="rect">
            <a:avLst/>
          </a:prstGeom>
        </p:spPr>
      </p:pic>
      <p:pic>
        <p:nvPicPr>
          <p:cNvPr id="10" name="Picture 9"/>
          <p:cNvPicPr>
            <a:picLocks noChangeAspect="1"/>
          </p:cNvPicPr>
          <p:nvPr/>
        </p:nvPicPr>
        <p:blipFill>
          <a:blip r:embed="rId6"/>
          <a:stretch>
            <a:fillRect/>
          </a:stretch>
        </p:blipFill>
        <p:spPr>
          <a:xfrm>
            <a:off x="5893151" y="3231361"/>
            <a:ext cx="4384705" cy="2077143"/>
          </a:xfrm>
          <a:prstGeom prst="rect">
            <a:avLst/>
          </a:prstGeom>
        </p:spPr>
      </p:pic>
    </p:spTree>
    <p:extLst>
      <p:ext uri="{BB962C8B-B14F-4D97-AF65-F5344CB8AC3E}">
        <p14:creationId xmlns:p14="http://schemas.microsoft.com/office/powerpoint/2010/main" val="2163453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54588" y="1482528"/>
            <a:ext cx="6031210" cy="3638112"/>
          </a:xfrm>
          <a:prstGeom prst="rect">
            <a:avLst/>
          </a:prstGeom>
        </p:spPr>
      </p:pic>
      <p:pic>
        <p:nvPicPr>
          <p:cNvPr id="6" name="Picture 5"/>
          <p:cNvPicPr>
            <a:picLocks noChangeAspect="1"/>
          </p:cNvPicPr>
          <p:nvPr/>
        </p:nvPicPr>
        <p:blipFill>
          <a:blip r:embed="rId3"/>
          <a:stretch>
            <a:fillRect/>
          </a:stretch>
        </p:blipFill>
        <p:spPr>
          <a:xfrm>
            <a:off x="5498115" y="3566160"/>
            <a:ext cx="6124682" cy="3190080"/>
          </a:xfrm>
          <a:prstGeom prst="rect">
            <a:avLst/>
          </a:prstGeom>
        </p:spPr>
      </p:pic>
      <p:pic>
        <p:nvPicPr>
          <p:cNvPr id="7" name="Picture 6"/>
          <p:cNvPicPr>
            <a:picLocks noChangeAspect="1"/>
          </p:cNvPicPr>
          <p:nvPr/>
        </p:nvPicPr>
        <p:blipFill>
          <a:blip r:embed="rId4"/>
          <a:stretch>
            <a:fillRect/>
          </a:stretch>
        </p:blipFill>
        <p:spPr>
          <a:xfrm>
            <a:off x="396267" y="239436"/>
            <a:ext cx="11637765" cy="1113876"/>
          </a:xfrm>
          <a:prstGeom prst="rect">
            <a:avLst/>
          </a:prstGeom>
        </p:spPr>
      </p:pic>
      <p:pic>
        <p:nvPicPr>
          <p:cNvPr id="8" name="Picture 7"/>
          <p:cNvPicPr>
            <a:picLocks noChangeAspect="1"/>
          </p:cNvPicPr>
          <p:nvPr/>
        </p:nvPicPr>
        <p:blipFill>
          <a:blip r:embed="rId5"/>
          <a:stretch>
            <a:fillRect/>
          </a:stretch>
        </p:blipFill>
        <p:spPr>
          <a:xfrm>
            <a:off x="5875619" y="1907360"/>
            <a:ext cx="6558526" cy="1658800"/>
          </a:xfrm>
          <a:prstGeom prst="rect">
            <a:avLst/>
          </a:prstGeom>
        </p:spPr>
      </p:pic>
      <p:sp>
        <p:nvSpPr>
          <p:cNvPr id="2" name="TextBox 1"/>
          <p:cNvSpPr txBox="1"/>
          <p:nvPr/>
        </p:nvSpPr>
        <p:spPr>
          <a:xfrm>
            <a:off x="268225" y="5330685"/>
            <a:ext cx="5047488" cy="13542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defRPr/>
            </a:pPr>
            <a:endParaRPr lang="en-GB" sz="1600" dirty="0">
              <a:solidFill>
                <a:prstClr val="black"/>
              </a:solidFill>
              <a:latin typeface="Arial" panose="020B0604020202020204" pitchFamily="34" charset="0"/>
              <a:cs typeface="Arial" panose="020B0604020202020204" pitchFamily="34" charset="0"/>
            </a:endParaRPr>
          </a:p>
          <a:p>
            <a:pPr lvl="0">
              <a:defRPr/>
            </a:pPr>
            <a:r>
              <a:rPr lang="en-GB" sz="1600" dirty="0">
                <a:solidFill>
                  <a:prstClr val="black"/>
                </a:solidFill>
                <a:latin typeface="Arial" panose="020B0604020202020204" pitchFamily="34" charset="0"/>
                <a:cs typeface="Arial" panose="020B0604020202020204" pitchFamily="34" charset="0"/>
              </a:rPr>
              <a:t>Thiamine </a:t>
            </a:r>
            <a:r>
              <a:rPr lang="en-GB" sz="1600" dirty="0" smtClean="0">
                <a:solidFill>
                  <a:prstClr val="black"/>
                </a:solidFill>
                <a:latin typeface="Arial" panose="020B0604020202020204" pitchFamily="34" charset="0"/>
                <a:cs typeface="Arial" panose="020B0604020202020204" pitchFamily="34" charset="0"/>
              </a:rPr>
              <a:t>decreases did occur but </a:t>
            </a:r>
            <a:r>
              <a:rPr lang="en-GB" sz="1600" dirty="0">
                <a:solidFill>
                  <a:prstClr val="black"/>
                </a:solidFill>
                <a:latin typeface="Arial" panose="020B0604020202020204" pitchFamily="34" charset="0"/>
                <a:cs typeface="Arial" panose="020B0604020202020204" pitchFamily="34" charset="0"/>
              </a:rPr>
              <a:t>were uncommon and easily managed with routine monitoring and oral supplementation as needed.</a:t>
            </a:r>
          </a:p>
          <a:p>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1871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26912" y="1857177"/>
            <a:ext cx="4333725" cy="1670400"/>
          </a:xfrm>
          <a:prstGeom prst="rect">
            <a:avLst/>
          </a:prstGeom>
        </p:spPr>
      </p:pic>
      <p:pic>
        <p:nvPicPr>
          <p:cNvPr id="6" name="Picture 5"/>
          <p:cNvPicPr>
            <a:picLocks noChangeAspect="1"/>
          </p:cNvPicPr>
          <p:nvPr/>
        </p:nvPicPr>
        <p:blipFill>
          <a:blip r:embed="rId3"/>
          <a:stretch>
            <a:fillRect/>
          </a:stretch>
        </p:blipFill>
        <p:spPr>
          <a:xfrm>
            <a:off x="1460599" y="3916728"/>
            <a:ext cx="8319826" cy="2441800"/>
          </a:xfrm>
          <a:prstGeom prst="rect">
            <a:avLst/>
          </a:prstGeom>
        </p:spPr>
      </p:pic>
      <p:pic>
        <p:nvPicPr>
          <p:cNvPr id="7" name="Picture 6"/>
          <p:cNvPicPr>
            <a:picLocks noChangeAspect="1"/>
          </p:cNvPicPr>
          <p:nvPr/>
        </p:nvPicPr>
        <p:blipFill>
          <a:blip r:embed="rId4"/>
          <a:stretch>
            <a:fillRect/>
          </a:stretch>
        </p:blipFill>
        <p:spPr>
          <a:xfrm>
            <a:off x="1253761" y="133884"/>
            <a:ext cx="9154126" cy="1305000"/>
          </a:xfrm>
          <a:prstGeom prst="rect">
            <a:avLst/>
          </a:prstGeom>
        </p:spPr>
      </p:pic>
      <p:pic>
        <p:nvPicPr>
          <p:cNvPr id="8" name="Picture 7"/>
          <p:cNvPicPr>
            <a:picLocks noChangeAspect="1"/>
          </p:cNvPicPr>
          <p:nvPr/>
        </p:nvPicPr>
        <p:blipFill rotWithShape="1">
          <a:blip r:embed="rId5"/>
          <a:srcRect b="1745"/>
          <a:stretch/>
        </p:blipFill>
        <p:spPr>
          <a:xfrm>
            <a:off x="324740" y="1857177"/>
            <a:ext cx="6191913" cy="1641258"/>
          </a:xfrm>
          <a:prstGeom prst="rect">
            <a:avLst/>
          </a:prstGeom>
        </p:spPr>
      </p:pic>
    </p:spTree>
    <p:extLst>
      <p:ext uri="{BB962C8B-B14F-4D97-AF65-F5344CB8AC3E}">
        <p14:creationId xmlns:p14="http://schemas.microsoft.com/office/powerpoint/2010/main" val="2513735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ingle Corner Rectangle 8"/>
          <p:cNvSpPr/>
          <p:nvPr/>
        </p:nvSpPr>
        <p:spPr>
          <a:xfrm>
            <a:off x="1840536" y="735871"/>
            <a:ext cx="1996597" cy="5689600"/>
          </a:xfrm>
          <a:prstGeom prst="round1Rect">
            <a:avLst/>
          </a:prstGeom>
          <a:gradFill>
            <a:gsLst>
              <a:gs pos="22000">
                <a:schemeClr val="accent1">
                  <a:tint val="50000"/>
                  <a:satMod val="300000"/>
                </a:schemeClr>
              </a:gs>
              <a:gs pos="55000">
                <a:schemeClr val="accent1">
                  <a:tint val="37000"/>
                  <a:satMod val="300000"/>
                </a:schemeClr>
              </a:gs>
              <a:gs pos="100000">
                <a:schemeClr val="accent1">
                  <a:tint val="15000"/>
                  <a:satMod val="350000"/>
                </a:schemeClr>
              </a:gs>
              <a:gs pos="77000">
                <a:schemeClr val="accent1">
                  <a:tint val="37000"/>
                  <a:satMod val="300000"/>
                </a:schemeClr>
              </a:gs>
            </a:gsLst>
          </a:gradFill>
        </p:spPr>
        <p:style>
          <a:lnRef idx="1">
            <a:schemeClr val="accent1"/>
          </a:lnRef>
          <a:fillRef idx="2">
            <a:schemeClr val="accent1"/>
          </a:fillRef>
          <a:effectRef idx="1">
            <a:schemeClr val="accent1"/>
          </a:effectRef>
          <a:fontRef idx="minor">
            <a:schemeClr val="dk1"/>
          </a:fontRef>
        </p:style>
        <p:txBody>
          <a:bodyPr lIns="121762" tIns="60881" rIns="121762" bIns="60881" rtlCol="0" anchor="ctr"/>
          <a:lstStyle/>
          <a:p>
            <a:pPr defTabSz="608659"/>
            <a:r>
              <a:rPr lang="en-US" sz="2000" b="1" dirty="0">
                <a:solidFill>
                  <a:prstClr val="black"/>
                </a:solidFill>
              </a:rPr>
              <a:t>Pre treatment considerations</a:t>
            </a:r>
          </a:p>
          <a:p>
            <a:pPr defTabSz="608659"/>
            <a:endParaRPr lang="en-US" sz="2400" dirty="0">
              <a:solidFill>
                <a:prstClr val="black"/>
              </a:solidFill>
            </a:endParaRPr>
          </a:p>
          <a:p>
            <a:pPr defTabSz="608659"/>
            <a:r>
              <a:rPr lang="en-US" sz="1900" dirty="0">
                <a:solidFill>
                  <a:prstClr val="black"/>
                </a:solidFill>
              </a:rPr>
              <a:t>Robustly document spleen &amp; symptoms</a:t>
            </a:r>
          </a:p>
          <a:p>
            <a:pPr defTabSz="608659"/>
            <a:endParaRPr lang="en-US" sz="1900" dirty="0">
              <a:solidFill>
                <a:prstClr val="black"/>
              </a:solidFill>
            </a:endParaRPr>
          </a:p>
          <a:p>
            <a:pPr defTabSz="608659"/>
            <a:r>
              <a:rPr lang="en-US" sz="1900" dirty="0">
                <a:solidFill>
                  <a:prstClr val="black"/>
                </a:solidFill>
              </a:rPr>
              <a:t>Exclude infection (HIV, </a:t>
            </a:r>
            <a:r>
              <a:rPr lang="en-US" sz="1900" dirty="0" err="1">
                <a:solidFill>
                  <a:prstClr val="black"/>
                </a:solidFill>
              </a:rPr>
              <a:t>Hep</a:t>
            </a:r>
            <a:r>
              <a:rPr lang="en-US" sz="1900" dirty="0">
                <a:solidFill>
                  <a:prstClr val="black"/>
                </a:solidFill>
              </a:rPr>
              <a:t> B </a:t>
            </a:r>
            <a:r>
              <a:rPr lang="en-US" sz="1900" dirty="0" err="1">
                <a:solidFill>
                  <a:prstClr val="black"/>
                </a:solidFill>
              </a:rPr>
              <a:t>etc</a:t>
            </a:r>
            <a:r>
              <a:rPr lang="en-US" sz="1900" dirty="0">
                <a:solidFill>
                  <a:prstClr val="black"/>
                </a:solidFill>
              </a:rPr>
              <a:t>)</a:t>
            </a:r>
          </a:p>
          <a:p>
            <a:pPr defTabSz="608659"/>
            <a:endParaRPr lang="en-US" sz="1900" dirty="0">
              <a:solidFill>
                <a:prstClr val="black"/>
              </a:solidFill>
            </a:endParaRPr>
          </a:p>
          <a:p>
            <a:pPr defTabSz="608659"/>
            <a:r>
              <a:rPr lang="en-US" sz="1900" dirty="0">
                <a:solidFill>
                  <a:prstClr val="black"/>
                </a:solidFill>
              </a:rPr>
              <a:t>Assess nutrition and thiamine levels</a:t>
            </a:r>
          </a:p>
        </p:txBody>
      </p:sp>
      <p:sp>
        <p:nvSpPr>
          <p:cNvPr id="10" name="Round Single Corner Rectangle 9"/>
          <p:cNvSpPr/>
          <p:nvPr/>
        </p:nvSpPr>
        <p:spPr>
          <a:xfrm>
            <a:off x="4002954" y="735871"/>
            <a:ext cx="2139027" cy="5689600"/>
          </a:xfrm>
          <a:prstGeom prst="round1Rect">
            <a:avLst/>
          </a:prstGeom>
          <a:gradFill>
            <a:gsLst>
              <a:gs pos="22000">
                <a:schemeClr val="accent1">
                  <a:tint val="50000"/>
                  <a:satMod val="300000"/>
                </a:schemeClr>
              </a:gs>
              <a:gs pos="55000">
                <a:schemeClr val="accent1">
                  <a:tint val="37000"/>
                  <a:satMod val="300000"/>
                </a:schemeClr>
              </a:gs>
              <a:gs pos="100000">
                <a:schemeClr val="accent1">
                  <a:tint val="15000"/>
                  <a:satMod val="350000"/>
                </a:schemeClr>
              </a:gs>
              <a:gs pos="77000">
                <a:schemeClr val="accent1">
                  <a:tint val="37000"/>
                  <a:satMod val="300000"/>
                </a:schemeClr>
              </a:gs>
            </a:gsLst>
          </a:gradFill>
        </p:spPr>
        <p:style>
          <a:lnRef idx="1">
            <a:schemeClr val="accent1"/>
          </a:lnRef>
          <a:fillRef idx="2">
            <a:schemeClr val="accent1"/>
          </a:fillRef>
          <a:effectRef idx="1">
            <a:schemeClr val="accent1"/>
          </a:effectRef>
          <a:fontRef idx="minor">
            <a:schemeClr val="dk1"/>
          </a:fontRef>
        </p:style>
        <p:txBody>
          <a:bodyPr lIns="121762" tIns="60881" rIns="121762" bIns="60881" rtlCol="0" anchor="ctr"/>
          <a:lstStyle/>
          <a:p>
            <a:pPr defTabSz="608659"/>
            <a:r>
              <a:rPr lang="en-US" sz="2000" b="1" dirty="0">
                <a:solidFill>
                  <a:srgbClr val="000000"/>
                </a:solidFill>
              </a:rPr>
              <a:t>Starting treatment</a:t>
            </a:r>
          </a:p>
          <a:p>
            <a:pPr defTabSz="608659"/>
            <a:endParaRPr lang="en-US" sz="2100" dirty="0">
              <a:solidFill>
                <a:srgbClr val="000000"/>
              </a:solidFill>
            </a:endParaRPr>
          </a:p>
          <a:p>
            <a:pPr defTabSz="608659"/>
            <a:endParaRPr lang="en-US" sz="1900" dirty="0">
              <a:solidFill>
                <a:srgbClr val="000000"/>
              </a:solidFill>
            </a:endParaRPr>
          </a:p>
          <a:p>
            <a:pPr defTabSz="608659"/>
            <a:r>
              <a:rPr lang="en-US" sz="1900" dirty="0">
                <a:solidFill>
                  <a:srgbClr val="000000"/>
                </a:solidFill>
              </a:rPr>
              <a:t>Warn patient re hematological/GI toxicity &amp; withdrawal</a:t>
            </a:r>
          </a:p>
          <a:p>
            <a:pPr defTabSz="608659"/>
            <a:endParaRPr lang="en-US" sz="1900" dirty="0">
              <a:solidFill>
                <a:srgbClr val="000000"/>
              </a:solidFill>
            </a:endParaRPr>
          </a:p>
          <a:p>
            <a:pPr defTabSz="608659"/>
            <a:r>
              <a:rPr lang="en-US" sz="1900" dirty="0">
                <a:solidFill>
                  <a:srgbClr val="000000"/>
                </a:solidFill>
              </a:rPr>
              <a:t>If 2</a:t>
            </a:r>
            <a:r>
              <a:rPr lang="en-US" sz="1900" baseline="30000" dirty="0">
                <a:solidFill>
                  <a:srgbClr val="000000"/>
                </a:solidFill>
              </a:rPr>
              <a:t>nd</a:t>
            </a:r>
            <a:r>
              <a:rPr lang="en-US" sz="1900" dirty="0">
                <a:solidFill>
                  <a:srgbClr val="000000"/>
                </a:solidFill>
              </a:rPr>
              <a:t>  line consider direct switch or taper then switch</a:t>
            </a:r>
          </a:p>
          <a:p>
            <a:pPr defTabSz="608659"/>
            <a:endParaRPr lang="en-US" sz="2100" dirty="0">
              <a:solidFill>
                <a:srgbClr val="000000"/>
              </a:solidFill>
            </a:endParaRPr>
          </a:p>
          <a:p>
            <a:pPr defTabSz="608659"/>
            <a:endParaRPr lang="en-US" sz="2100" dirty="0">
              <a:solidFill>
                <a:srgbClr val="000000"/>
              </a:solidFill>
            </a:endParaRPr>
          </a:p>
        </p:txBody>
      </p:sp>
      <p:sp>
        <p:nvSpPr>
          <p:cNvPr id="11" name="Round Single Corner Rectangle 10"/>
          <p:cNvSpPr/>
          <p:nvPr/>
        </p:nvSpPr>
        <p:spPr>
          <a:xfrm>
            <a:off x="6267045" y="735871"/>
            <a:ext cx="1996597" cy="5689600"/>
          </a:xfrm>
          <a:prstGeom prst="round1Rect">
            <a:avLst/>
          </a:prstGeom>
          <a:gradFill>
            <a:gsLst>
              <a:gs pos="22000">
                <a:schemeClr val="accent1">
                  <a:tint val="50000"/>
                  <a:satMod val="300000"/>
                </a:schemeClr>
              </a:gs>
              <a:gs pos="55000">
                <a:schemeClr val="accent1">
                  <a:tint val="37000"/>
                  <a:satMod val="300000"/>
                </a:schemeClr>
              </a:gs>
              <a:gs pos="100000">
                <a:schemeClr val="accent1">
                  <a:tint val="15000"/>
                  <a:satMod val="350000"/>
                </a:schemeClr>
              </a:gs>
              <a:gs pos="77000">
                <a:schemeClr val="accent1">
                  <a:tint val="37000"/>
                  <a:satMod val="300000"/>
                </a:schemeClr>
              </a:gs>
            </a:gsLst>
          </a:gradFill>
        </p:spPr>
        <p:style>
          <a:lnRef idx="1">
            <a:schemeClr val="accent1"/>
          </a:lnRef>
          <a:fillRef idx="2">
            <a:schemeClr val="accent1"/>
          </a:fillRef>
          <a:effectRef idx="1">
            <a:schemeClr val="accent1"/>
          </a:effectRef>
          <a:fontRef idx="minor">
            <a:schemeClr val="dk1"/>
          </a:fontRef>
        </p:style>
        <p:txBody>
          <a:bodyPr lIns="121762" tIns="60881" rIns="121762" bIns="60881" rtlCol="0" anchor="ctr"/>
          <a:lstStyle/>
          <a:p>
            <a:pPr algn="ctr" defTabSz="608659"/>
            <a:endParaRPr lang="en-US" sz="2400" dirty="0">
              <a:solidFill>
                <a:srgbClr val="000000"/>
              </a:solidFill>
            </a:endParaRPr>
          </a:p>
          <a:p>
            <a:pPr algn="ctr" defTabSz="608659"/>
            <a:r>
              <a:rPr lang="en-US" sz="2000" b="1" dirty="0">
                <a:solidFill>
                  <a:srgbClr val="000000"/>
                </a:solidFill>
              </a:rPr>
              <a:t>Monitoring on treatment</a:t>
            </a:r>
          </a:p>
          <a:p>
            <a:pPr defTabSz="608659"/>
            <a:endParaRPr lang="en-US" sz="2100" dirty="0">
              <a:solidFill>
                <a:srgbClr val="000000"/>
              </a:solidFill>
            </a:endParaRPr>
          </a:p>
          <a:p>
            <a:pPr defTabSz="608659"/>
            <a:r>
              <a:rPr lang="en-US" sz="1900" dirty="0">
                <a:solidFill>
                  <a:srgbClr val="000000"/>
                </a:solidFill>
              </a:rPr>
              <a:t>Assess spleen and symptoms</a:t>
            </a:r>
          </a:p>
          <a:p>
            <a:pPr defTabSz="608659"/>
            <a:endParaRPr lang="en-US" sz="1900" dirty="0">
              <a:solidFill>
                <a:srgbClr val="000000"/>
              </a:solidFill>
            </a:endParaRPr>
          </a:p>
          <a:p>
            <a:pPr defTabSz="608659"/>
            <a:endParaRPr lang="en-US" sz="1900" dirty="0">
              <a:solidFill>
                <a:srgbClr val="000000"/>
              </a:solidFill>
            </a:endParaRPr>
          </a:p>
          <a:p>
            <a:pPr defTabSz="608659"/>
            <a:r>
              <a:rPr lang="en-US" sz="1900" dirty="0">
                <a:solidFill>
                  <a:srgbClr val="000000"/>
                </a:solidFill>
              </a:rPr>
              <a:t>Proactively manage hematological &amp; GI toxicity nutrition, monitor </a:t>
            </a:r>
            <a:r>
              <a:rPr lang="en-US" sz="1900" dirty="0" smtClean="0">
                <a:solidFill>
                  <a:srgbClr val="000000"/>
                </a:solidFill>
              </a:rPr>
              <a:t>thiamine as well as strongly consider routine supplements</a:t>
            </a:r>
            <a:endParaRPr lang="en-US" sz="1900" dirty="0">
              <a:solidFill>
                <a:srgbClr val="000000"/>
              </a:solidFill>
            </a:endParaRPr>
          </a:p>
          <a:p>
            <a:pPr defTabSz="608659"/>
            <a:endParaRPr lang="en-US" sz="2100" dirty="0">
              <a:solidFill>
                <a:srgbClr val="000000"/>
              </a:solidFill>
            </a:endParaRPr>
          </a:p>
          <a:p>
            <a:pPr defTabSz="608659"/>
            <a:endParaRPr lang="en-US" sz="2100" dirty="0">
              <a:solidFill>
                <a:srgbClr val="000000"/>
              </a:solidFill>
            </a:endParaRPr>
          </a:p>
          <a:p>
            <a:pPr defTabSz="608659"/>
            <a:endParaRPr lang="en-US" sz="2100" dirty="0">
              <a:solidFill>
                <a:srgbClr val="000000"/>
              </a:solidFill>
            </a:endParaRPr>
          </a:p>
        </p:txBody>
      </p:sp>
      <p:sp>
        <p:nvSpPr>
          <p:cNvPr id="12" name="Round Single Corner Rectangle 11"/>
          <p:cNvSpPr/>
          <p:nvPr/>
        </p:nvSpPr>
        <p:spPr>
          <a:xfrm>
            <a:off x="8412688" y="735871"/>
            <a:ext cx="1996597" cy="5689600"/>
          </a:xfrm>
          <a:prstGeom prst="round1Rect">
            <a:avLst/>
          </a:prstGeom>
          <a:gradFill>
            <a:gsLst>
              <a:gs pos="22000">
                <a:schemeClr val="accent1">
                  <a:tint val="50000"/>
                  <a:satMod val="300000"/>
                </a:schemeClr>
              </a:gs>
              <a:gs pos="55000">
                <a:schemeClr val="accent1">
                  <a:tint val="37000"/>
                  <a:satMod val="300000"/>
                </a:schemeClr>
              </a:gs>
              <a:gs pos="100000">
                <a:schemeClr val="accent1">
                  <a:tint val="15000"/>
                  <a:satMod val="350000"/>
                </a:schemeClr>
              </a:gs>
              <a:gs pos="77000">
                <a:schemeClr val="accent1">
                  <a:tint val="37000"/>
                  <a:satMod val="300000"/>
                </a:schemeClr>
              </a:gs>
            </a:gsLst>
          </a:gradFill>
        </p:spPr>
        <p:style>
          <a:lnRef idx="1">
            <a:schemeClr val="accent1"/>
          </a:lnRef>
          <a:fillRef idx="2">
            <a:schemeClr val="accent1"/>
          </a:fillRef>
          <a:effectRef idx="1">
            <a:schemeClr val="accent1"/>
          </a:effectRef>
          <a:fontRef idx="minor">
            <a:schemeClr val="dk1"/>
          </a:fontRef>
        </p:style>
        <p:txBody>
          <a:bodyPr lIns="121762" tIns="60881" rIns="121762" bIns="60881" rtlCol="0" anchor="ctr"/>
          <a:lstStyle/>
          <a:p>
            <a:pPr defTabSz="608659"/>
            <a:r>
              <a:rPr lang="en-US" sz="2000" b="1" dirty="0" smtClean="0">
                <a:solidFill>
                  <a:srgbClr val="000000"/>
                </a:solidFill>
              </a:rPr>
              <a:t>Assess on-going </a:t>
            </a:r>
            <a:r>
              <a:rPr lang="en-US" sz="2000" b="1" dirty="0">
                <a:solidFill>
                  <a:srgbClr val="000000"/>
                </a:solidFill>
              </a:rPr>
              <a:t>benefit</a:t>
            </a:r>
          </a:p>
          <a:p>
            <a:pPr defTabSz="608659"/>
            <a:endParaRPr lang="en-US" sz="2000" dirty="0">
              <a:solidFill>
                <a:srgbClr val="000000"/>
              </a:solidFill>
            </a:endParaRPr>
          </a:p>
          <a:p>
            <a:pPr defTabSz="608659"/>
            <a:r>
              <a:rPr lang="en-US" sz="1900" dirty="0">
                <a:solidFill>
                  <a:srgbClr val="000000"/>
                </a:solidFill>
              </a:rPr>
              <a:t>Balance spleen &amp; symptom benefit </a:t>
            </a:r>
            <a:r>
              <a:rPr lang="en-US" sz="1900" dirty="0" err="1">
                <a:solidFill>
                  <a:srgbClr val="000000"/>
                </a:solidFill>
              </a:rPr>
              <a:t>vs</a:t>
            </a:r>
            <a:r>
              <a:rPr lang="en-US" sz="1900" dirty="0">
                <a:solidFill>
                  <a:srgbClr val="000000"/>
                </a:solidFill>
              </a:rPr>
              <a:t> toxicity</a:t>
            </a:r>
          </a:p>
          <a:p>
            <a:pPr defTabSz="608659"/>
            <a:endParaRPr lang="en-US" sz="1900" dirty="0">
              <a:solidFill>
                <a:srgbClr val="000000"/>
              </a:solidFill>
            </a:endParaRPr>
          </a:p>
          <a:p>
            <a:pPr defTabSz="608659"/>
            <a:r>
              <a:rPr lang="en-US" sz="1900" dirty="0">
                <a:solidFill>
                  <a:srgbClr val="000000"/>
                </a:solidFill>
              </a:rPr>
              <a:t>Assess for disease progression</a:t>
            </a:r>
          </a:p>
          <a:p>
            <a:pPr defTabSz="608659"/>
            <a:endParaRPr lang="en-US" sz="1900" dirty="0">
              <a:solidFill>
                <a:srgbClr val="000000"/>
              </a:solidFill>
            </a:endParaRPr>
          </a:p>
          <a:p>
            <a:pPr defTabSz="608659"/>
            <a:r>
              <a:rPr lang="en-US" sz="1900" dirty="0">
                <a:solidFill>
                  <a:srgbClr val="000000"/>
                </a:solidFill>
              </a:rPr>
              <a:t>Consider benefit of additional or next line of therapy </a:t>
            </a:r>
          </a:p>
          <a:p>
            <a:pPr defTabSz="608659"/>
            <a:endParaRPr lang="en-US" sz="2000" dirty="0">
              <a:solidFill>
                <a:srgbClr val="000000"/>
              </a:solidFill>
            </a:endParaRPr>
          </a:p>
        </p:txBody>
      </p:sp>
      <p:sp>
        <p:nvSpPr>
          <p:cNvPr id="2" name="Right Arrow 1"/>
          <p:cNvSpPr/>
          <p:nvPr/>
        </p:nvSpPr>
        <p:spPr>
          <a:xfrm>
            <a:off x="3592303" y="6115521"/>
            <a:ext cx="689429" cy="411589"/>
          </a:xfrm>
          <a:prstGeom prst="rightArrow">
            <a:avLst/>
          </a:prstGeom>
          <a:solidFill>
            <a:srgbClr val="ED7D31"/>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21762" tIns="60881" rIns="121762" bIns="60881" rtlCol="0" anchor="ctr"/>
          <a:lstStyle/>
          <a:p>
            <a:pPr algn="ctr" defTabSz="608659"/>
            <a:endParaRPr lang="en-US" sz="2400">
              <a:solidFill>
                <a:prstClr val="white"/>
              </a:solidFill>
            </a:endParaRPr>
          </a:p>
        </p:txBody>
      </p:sp>
      <p:sp>
        <p:nvSpPr>
          <p:cNvPr id="7" name="Right Arrow 6"/>
          <p:cNvSpPr/>
          <p:nvPr/>
        </p:nvSpPr>
        <p:spPr>
          <a:xfrm>
            <a:off x="5826368" y="6098588"/>
            <a:ext cx="689429" cy="411589"/>
          </a:xfrm>
          <a:prstGeom prst="rightArrow">
            <a:avLst/>
          </a:prstGeom>
          <a:solidFill>
            <a:srgbClr val="ED7D31"/>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21762" tIns="60881" rIns="121762" bIns="60881" rtlCol="0" anchor="ctr"/>
          <a:lstStyle/>
          <a:p>
            <a:pPr algn="ctr" defTabSz="608659"/>
            <a:endParaRPr lang="en-US" sz="2400">
              <a:solidFill>
                <a:prstClr val="white"/>
              </a:solidFill>
            </a:endParaRPr>
          </a:p>
        </p:txBody>
      </p:sp>
      <p:sp>
        <p:nvSpPr>
          <p:cNvPr id="8" name="Right Arrow 7"/>
          <p:cNvSpPr/>
          <p:nvPr/>
        </p:nvSpPr>
        <p:spPr>
          <a:xfrm>
            <a:off x="7945758" y="6098588"/>
            <a:ext cx="689429" cy="411589"/>
          </a:xfrm>
          <a:prstGeom prst="rightArrow">
            <a:avLst/>
          </a:prstGeom>
          <a:solidFill>
            <a:srgbClr val="ED7D31"/>
          </a:solidFill>
          <a:ln>
            <a:solidFill>
              <a:srgbClr val="0000FF"/>
            </a:solidFill>
          </a:ln>
        </p:spPr>
        <p:style>
          <a:lnRef idx="1">
            <a:schemeClr val="accent1"/>
          </a:lnRef>
          <a:fillRef idx="3">
            <a:schemeClr val="accent1"/>
          </a:fillRef>
          <a:effectRef idx="2">
            <a:schemeClr val="accent1"/>
          </a:effectRef>
          <a:fontRef idx="minor">
            <a:schemeClr val="lt1"/>
          </a:fontRef>
        </p:style>
        <p:txBody>
          <a:bodyPr lIns="121762" tIns="60881" rIns="121762" bIns="60881" rtlCol="0" anchor="ctr"/>
          <a:lstStyle/>
          <a:p>
            <a:pPr algn="ctr" defTabSz="608659"/>
            <a:endParaRPr lang="en-US" sz="2400">
              <a:solidFill>
                <a:prstClr val="white"/>
              </a:solidFill>
            </a:endParaRPr>
          </a:p>
        </p:txBody>
      </p:sp>
      <p:sp>
        <p:nvSpPr>
          <p:cNvPr id="3" name="Rectangle 2"/>
          <p:cNvSpPr/>
          <p:nvPr/>
        </p:nvSpPr>
        <p:spPr>
          <a:xfrm>
            <a:off x="1596585" y="735871"/>
            <a:ext cx="8998857" cy="5689600"/>
          </a:xfrm>
          <a:prstGeom prst="rect">
            <a:avLst/>
          </a:prstGeom>
          <a:noFill/>
        </p:spPr>
        <p:style>
          <a:lnRef idx="1">
            <a:schemeClr val="accent1"/>
          </a:lnRef>
          <a:fillRef idx="3">
            <a:schemeClr val="accent1"/>
          </a:fillRef>
          <a:effectRef idx="2">
            <a:schemeClr val="accent1"/>
          </a:effectRef>
          <a:fontRef idx="minor">
            <a:schemeClr val="lt1"/>
          </a:fontRef>
        </p:style>
        <p:txBody>
          <a:bodyPr lIns="121762" tIns="60881" rIns="121762" bIns="60881" rtlCol="0" anchor="ctr"/>
          <a:lstStyle/>
          <a:p>
            <a:pPr algn="ctr" defTabSz="608659"/>
            <a:endParaRPr lang="en-US" sz="2400">
              <a:solidFill>
                <a:prstClr val="white"/>
              </a:solidFill>
            </a:endParaRPr>
          </a:p>
        </p:txBody>
      </p:sp>
      <p:sp>
        <p:nvSpPr>
          <p:cNvPr id="13" name="Title 1"/>
          <p:cNvSpPr txBox="1">
            <a:spLocks/>
          </p:cNvSpPr>
          <p:nvPr/>
        </p:nvSpPr>
        <p:spPr>
          <a:xfrm>
            <a:off x="295417" y="-282080"/>
            <a:ext cx="12192000" cy="1325563"/>
          </a:xfrm>
          <a:prstGeom prst="rect">
            <a:avLst/>
          </a:prstGeom>
          <a:noFill/>
        </p:spPr>
        <p:txBody>
          <a:bodyPr vert="horz" lIns="121765" tIns="60882" rIns="121765" bIns="60882" rtlCol="0" anchor="ctr">
            <a:normAutofit/>
          </a:bodyPr>
          <a:lstStyle>
            <a:lvl1pPr algn="ctr" defTabSz="608675" rtl="0" eaLnBrk="1" latinLnBrk="0" hangingPunct="1">
              <a:spcBef>
                <a:spcPct val="0"/>
              </a:spcBef>
              <a:buNone/>
              <a:defRPr sz="5900" kern="1200">
                <a:solidFill>
                  <a:schemeClr val="tx1"/>
                </a:solidFill>
                <a:latin typeface="+mj-lt"/>
                <a:ea typeface="+mj-ea"/>
                <a:cs typeface="+mj-cs"/>
              </a:defRPr>
            </a:lvl1pPr>
          </a:lstStyle>
          <a:p>
            <a:r>
              <a:rPr lang="en-US" sz="4400" b="1" dirty="0" smtClean="0">
                <a:solidFill>
                  <a:prstClr val="black"/>
                </a:solidFill>
              </a:rPr>
              <a:t>Practical aspects of starting/switching therapy</a:t>
            </a:r>
            <a:endParaRPr lang="en-US" sz="4400" b="1" dirty="0">
              <a:solidFill>
                <a:prstClr val="black"/>
              </a:solidFill>
            </a:endParaRPr>
          </a:p>
        </p:txBody>
      </p:sp>
      <p:sp>
        <p:nvSpPr>
          <p:cNvPr id="14" name="TextBox 13"/>
          <p:cNvSpPr txBox="1"/>
          <p:nvPr/>
        </p:nvSpPr>
        <p:spPr>
          <a:xfrm>
            <a:off x="8339211" y="6501671"/>
            <a:ext cx="4165323" cy="338554"/>
          </a:xfrm>
          <a:prstGeom prst="rect">
            <a:avLst/>
          </a:prstGeom>
          <a:solidFill>
            <a:schemeClr val="bg1"/>
          </a:solidFill>
        </p:spPr>
        <p:txBody>
          <a:bodyPr wrap="none" rtlCol="0">
            <a:spAutoFit/>
          </a:bodyPr>
          <a:lstStyle/>
          <a:p>
            <a:pPr defTabSz="457200"/>
            <a:r>
              <a:rPr lang="en-US" sz="1600" dirty="0" err="1">
                <a:solidFill>
                  <a:srgbClr val="4C4C4C"/>
                </a:solidFill>
              </a:rPr>
              <a:t>McLornan</a:t>
            </a:r>
            <a:r>
              <a:rPr lang="en-US" sz="1600" dirty="0">
                <a:solidFill>
                  <a:srgbClr val="4C4C4C"/>
                </a:solidFill>
              </a:rPr>
              <a:t> &amp; Harrison Blood Advances 2020</a:t>
            </a:r>
          </a:p>
        </p:txBody>
      </p:sp>
    </p:spTree>
    <p:extLst>
      <p:ext uri="{BB962C8B-B14F-4D97-AF65-F5344CB8AC3E}">
        <p14:creationId xmlns:p14="http://schemas.microsoft.com/office/powerpoint/2010/main" val="41133167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Thank you</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699779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7" name="Content Placeholder 2"/>
          <p:cNvSpPr>
            <a:spLocks noGrp="1"/>
          </p:cNvSpPr>
          <p:nvPr>
            <p:ph idx="1"/>
          </p:nvPr>
        </p:nvSpPr>
        <p:spPr>
          <a:xfrm>
            <a:off x="609600" y="2004167"/>
            <a:ext cx="10972800" cy="4062243"/>
          </a:xfrm>
        </p:spPr>
        <p:txBody>
          <a:bodyPr/>
          <a:lstStyle/>
          <a:p>
            <a:r>
              <a:rPr lang="en-US" dirty="0"/>
              <a:t>Research funding Novartis, BMS/Celgene, Constellation</a:t>
            </a:r>
          </a:p>
          <a:p>
            <a:endParaRPr lang="en-US" dirty="0"/>
          </a:p>
          <a:p>
            <a:r>
              <a:rPr lang="en-US" dirty="0"/>
              <a:t>Institutional and speaker funding Novartis, BMS/Celgene, CTI, Gilead, </a:t>
            </a:r>
            <a:r>
              <a:rPr lang="en-US" dirty="0" smtClean="0"/>
              <a:t>GSK, Shire</a:t>
            </a:r>
            <a:r>
              <a:rPr lang="en-US" dirty="0"/>
              <a:t>, Roche, </a:t>
            </a:r>
            <a:r>
              <a:rPr lang="en-US" dirty="0" err="1"/>
              <a:t>Jannsen</a:t>
            </a:r>
            <a:r>
              <a:rPr lang="en-US" dirty="0"/>
              <a:t>, </a:t>
            </a:r>
            <a:r>
              <a:rPr lang="en-US" dirty="0" err="1"/>
              <a:t>Promedior</a:t>
            </a:r>
            <a:r>
              <a:rPr lang="en-US" dirty="0"/>
              <a:t>, </a:t>
            </a:r>
            <a:r>
              <a:rPr lang="en-US" dirty="0" err="1"/>
              <a:t>Geron</a:t>
            </a:r>
            <a:r>
              <a:rPr lang="en-US" dirty="0"/>
              <a:t>, </a:t>
            </a:r>
            <a:r>
              <a:rPr lang="en-US" dirty="0" err="1"/>
              <a:t>Galacteo</a:t>
            </a:r>
            <a:r>
              <a:rPr lang="en-US" dirty="0"/>
              <a:t>, AOP, Keros, </a:t>
            </a:r>
            <a:r>
              <a:rPr lang="en-US" dirty="0" smtClean="0"/>
              <a:t>Sierra.</a:t>
            </a:r>
            <a:endParaRPr lang="en-US" dirty="0"/>
          </a:p>
          <a:p>
            <a:pPr marL="0" indent="0">
              <a:buNone/>
            </a:pPr>
            <a:endParaRPr lang="en-US" dirty="0"/>
          </a:p>
        </p:txBody>
      </p:sp>
    </p:spTree>
    <p:extLst>
      <p:ext uri="{BB962C8B-B14F-4D97-AF65-F5344CB8AC3E}">
        <p14:creationId xmlns:p14="http://schemas.microsoft.com/office/powerpoint/2010/main" val="30943461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itel 6">
            <a:extLst>
              <a:ext uri="{FF2B5EF4-FFF2-40B4-BE49-F238E27FC236}">
                <a16:creationId xmlns:a16="http://schemas.microsoft.com/office/drawing/2014/main" xmlns="" id="{D4D87C96-8335-4223-A51C-7168D7E6441E}"/>
              </a:ext>
            </a:extLst>
          </p:cNvPr>
          <p:cNvSpPr txBox="1">
            <a:spLocks/>
          </p:cNvSpPr>
          <p:nvPr/>
        </p:nvSpPr>
        <p:spPr>
          <a:xfrm>
            <a:off x="365760" y="365760"/>
            <a:ext cx="11460480" cy="9144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de-DE" dirty="0">
                <a:solidFill>
                  <a:srgbClr val="595454"/>
                </a:solidFill>
              </a:rPr>
              <a:t>Fedratinib – a selective JAK2-Inhibitor</a:t>
            </a:r>
          </a:p>
        </p:txBody>
      </p:sp>
      <p:graphicFrame>
        <p:nvGraphicFramePr>
          <p:cNvPr id="7" name="Object 6" hidden="1">
            <a:extLst>
              <a:ext uri="{FF2B5EF4-FFF2-40B4-BE49-F238E27FC236}">
                <a16:creationId xmlns:a16="http://schemas.microsoft.com/office/drawing/2014/main" xmlns="" id="{00D990C9-B690-4ACF-B258-E5BCB91EEE9F}"/>
              </a:ext>
            </a:extLst>
          </p:cNvPr>
          <p:cNvGraphicFramePr>
            <a:graphicFrameLocks noChangeAspect="1"/>
          </p:cNvGraphicFramePr>
          <p:nvPr>
            <p:custDataLst>
              <p:tags r:id="rId2"/>
            </p:custDataLst>
          </p:nvPr>
        </p:nvGraphicFramePr>
        <p:xfrm>
          <a:off x="3792" y="1587"/>
          <a:ext cx="1588" cy="1588"/>
        </p:xfrm>
        <a:graphic>
          <a:graphicData uri="http://schemas.openxmlformats.org/presentationml/2006/ole">
            <mc:AlternateContent xmlns:mc="http://schemas.openxmlformats.org/markup-compatibility/2006">
              <mc:Choice xmlns:v="urn:schemas-microsoft-com:vml" Requires="v">
                <p:oleObj spid="_x0000_s1032" name="think-cell Slide" r:id="rId6" imgW="278" imgH="278" progId="TCLayout.ActiveDocument.1">
                  <p:embed/>
                </p:oleObj>
              </mc:Choice>
              <mc:Fallback>
                <p:oleObj name="think-cell Slide" r:id="rId6" imgW="278" imgH="278" progId="TCLayout.ActiveDocument.1">
                  <p:embed/>
                  <p:pic>
                    <p:nvPicPr>
                      <p:cNvPr id="0" name=""/>
                      <p:cNvPicPr/>
                      <p:nvPr/>
                    </p:nvPicPr>
                    <p:blipFill>
                      <a:blip r:embed="rId7"/>
                      <a:stretch>
                        <a:fillRect/>
                      </a:stretch>
                    </p:blipFill>
                    <p:spPr>
                      <a:xfrm>
                        <a:off x="3792" y="1587"/>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5F402915-87BF-48C0-8EA6-612C5F9EB072}"/>
              </a:ext>
            </a:extLst>
          </p:cNvPr>
          <p:cNvSpPr/>
          <p:nvPr>
            <p:custDataLst>
              <p:tags r:id="rId3"/>
            </p:custDataLst>
          </p:nvPr>
        </p:nvSpPr>
        <p:spPr>
          <a:xfrm>
            <a:off x="2205" y="0"/>
            <a:ext cx="158713" cy="1587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defRPr/>
            </a:pPr>
            <a:endParaRPr lang="en-US" sz="2000" dirty="0">
              <a:solidFill>
                <a:prstClr val="white"/>
              </a:solidFill>
              <a:latin typeface="Arial" panose="020B0604020202020204" pitchFamily="34" charset="0"/>
              <a:sym typeface="Arial" panose="020B0604020202020204" pitchFamily="34" charset="0"/>
            </a:endParaRPr>
          </a:p>
        </p:txBody>
      </p:sp>
      <p:sp>
        <p:nvSpPr>
          <p:cNvPr id="14" name="Rectangle: Rounded Corners 453">
            <a:extLst>
              <a:ext uri="{FF2B5EF4-FFF2-40B4-BE49-F238E27FC236}">
                <a16:creationId xmlns:a16="http://schemas.microsoft.com/office/drawing/2014/main" xmlns="" id="{AE6DD294-8AEF-419D-99F9-071B8CA44F29}"/>
              </a:ext>
            </a:extLst>
          </p:cNvPr>
          <p:cNvSpPr/>
          <p:nvPr/>
        </p:nvSpPr>
        <p:spPr>
          <a:xfrm>
            <a:off x="437509" y="3305259"/>
            <a:ext cx="2447925" cy="2190852"/>
          </a:xfrm>
          <a:prstGeom prst="roundRect">
            <a:avLst/>
          </a:prstGeom>
          <a:noFill/>
          <a:ln w="38100" cap="rnd" cmpd="sng" algn="ctr">
            <a:solidFill>
              <a:srgbClr val="FDA97D"/>
            </a:solidFill>
            <a:prstDash val="sysDash"/>
            <a:miter lim="800000"/>
          </a:ln>
          <a:effectLst/>
        </p:spPr>
        <p:txBody>
          <a:bodyPr rtlCol="0" anchor="ctr"/>
          <a:lstStyle/>
          <a:p>
            <a:pPr algn="ctr" defTabSz="457200">
              <a:defRPr/>
            </a:pPr>
            <a:endParaRPr lang="en-GB" kern="0" dirty="0">
              <a:solidFill>
                <a:srgbClr val="FFFFFF"/>
              </a:solidFill>
              <a:latin typeface="Arial" panose="020B0604020202020204"/>
            </a:endParaRPr>
          </a:p>
        </p:txBody>
      </p:sp>
      <p:sp>
        <p:nvSpPr>
          <p:cNvPr id="15" name="Freeform: Shape 15">
            <a:extLst>
              <a:ext uri="{FF2B5EF4-FFF2-40B4-BE49-F238E27FC236}">
                <a16:creationId xmlns:a16="http://schemas.microsoft.com/office/drawing/2014/main" xmlns="" id="{EF5A3F4C-954C-44F0-A7BC-7210E5C1098D}"/>
              </a:ext>
            </a:extLst>
          </p:cNvPr>
          <p:cNvSpPr/>
          <p:nvPr/>
        </p:nvSpPr>
        <p:spPr>
          <a:xfrm>
            <a:off x="437510" y="4359327"/>
            <a:ext cx="2455622" cy="1147558"/>
          </a:xfrm>
          <a:custGeom>
            <a:avLst/>
            <a:gdLst>
              <a:gd name="connsiteX0" fmla="*/ 0 w 1121112"/>
              <a:gd name="connsiteY0" fmla="*/ 0 h 1902168"/>
              <a:gd name="connsiteX1" fmla="*/ 1121112 w 1121112"/>
              <a:gd name="connsiteY1" fmla="*/ 0 h 1902168"/>
              <a:gd name="connsiteX2" fmla="*/ 1121112 w 1121112"/>
              <a:gd name="connsiteY2" fmla="*/ 1902168 h 1902168"/>
              <a:gd name="connsiteX3" fmla="*/ 0 w 1121112"/>
              <a:gd name="connsiteY3" fmla="*/ 1902168 h 1902168"/>
              <a:gd name="connsiteX4" fmla="*/ 0 w 1121112"/>
              <a:gd name="connsiteY4" fmla="*/ 0 h 190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112" h="1902168">
                <a:moveTo>
                  <a:pt x="0" y="0"/>
                </a:moveTo>
                <a:lnTo>
                  <a:pt x="1121112" y="0"/>
                </a:lnTo>
                <a:lnTo>
                  <a:pt x="1121112" y="1902168"/>
                </a:lnTo>
                <a:lnTo>
                  <a:pt x="0" y="1902168"/>
                </a:lnTo>
                <a:lnTo>
                  <a:pt x="0" y="0"/>
                </a:lnTo>
                <a:close/>
              </a:path>
            </a:pathLst>
          </a:custGeom>
          <a:noFill/>
          <a:ln w="12700" cap="flat" cmpd="sng" algn="ctr">
            <a:noFill/>
            <a:prstDash val="solid"/>
            <a:miter lim="800000"/>
          </a:ln>
          <a:effectLst/>
        </p:spPr>
        <p:txBody>
          <a:bodyPr spcFirstLastPara="0" vert="horz" wrap="square" lIns="53340" tIns="53340" rIns="53340" bIns="53340" numCol="1" spcCol="1270" anchor="ctr" anchorCtr="0">
            <a:noAutofit/>
          </a:bodyPr>
          <a:lstStyle/>
          <a:p>
            <a:pPr algn="ctr" defTabSz="622300">
              <a:lnSpc>
                <a:spcPct val="110000"/>
              </a:lnSpc>
              <a:spcBef>
                <a:spcPct val="0"/>
              </a:spcBef>
              <a:defRPr/>
            </a:pPr>
            <a:r>
              <a:rPr lang="en-GB" sz="1400" b="1" kern="0" dirty="0" err="1">
                <a:solidFill>
                  <a:srgbClr val="4C4C4C"/>
                </a:solidFill>
              </a:rPr>
              <a:t>Fedratinib</a:t>
            </a:r>
            <a:r>
              <a:rPr lang="en-GB" sz="1400" kern="0" dirty="0">
                <a:solidFill>
                  <a:srgbClr val="4C4C4C"/>
                </a:solidFill>
              </a:rPr>
              <a:t> is a </a:t>
            </a:r>
            <a:r>
              <a:rPr lang="en-GB" sz="1400" b="1" kern="0" dirty="0">
                <a:solidFill>
                  <a:srgbClr val="4C4C4C"/>
                </a:solidFill>
              </a:rPr>
              <a:t>selective</a:t>
            </a:r>
            <a:r>
              <a:rPr lang="en-GB" sz="1400" kern="0" dirty="0">
                <a:solidFill>
                  <a:srgbClr val="4C4C4C"/>
                </a:solidFill>
              </a:rPr>
              <a:t/>
            </a:r>
            <a:br>
              <a:rPr lang="en-GB" sz="1400" kern="0" dirty="0">
                <a:solidFill>
                  <a:srgbClr val="4C4C4C"/>
                </a:solidFill>
              </a:rPr>
            </a:br>
            <a:r>
              <a:rPr lang="en-GB" sz="1400" b="1" kern="0" dirty="0">
                <a:solidFill>
                  <a:srgbClr val="4C4C4C"/>
                </a:solidFill>
              </a:rPr>
              <a:t>inhibitor for JAK2 </a:t>
            </a:r>
            <a:r>
              <a:rPr lang="en-GB" sz="1400" kern="0" dirty="0">
                <a:solidFill>
                  <a:srgbClr val="4C4C4C"/>
                </a:solidFill>
              </a:rPr>
              <a:t>within the JAK family</a:t>
            </a:r>
            <a:r>
              <a:rPr lang="en-GB" sz="1400" kern="0" baseline="30000" dirty="0">
                <a:solidFill>
                  <a:srgbClr val="4C4C4C"/>
                </a:solidFill>
              </a:rPr>
              <a:t>1,2</a:t>
            </a:r>
          </a:p>
        </p:txBody>
      </p:sp>
      <p:pic>
        <p:nvPicPr>
          <p:cNvPr id="16" name="Picture 22" descr="Image result for fedratinib png">
            <a:extLst>
              <a:ext uri="{FF2B5EF4-FFF2-40B4-BE49-F238E27FC236}">
                <a16:creationId xmlns:a16="http://schemas.microsoft.com/office/drawing/2014/main" xmlns="" id="{55BD313D-2173-46A1-8144-9A8E0AEC38FE}"/>
              </a:ext>
            </a:extLst>
          </p:cNvPr>
          <p:cNvPicPr>
            <a:picLocks noChangeAspect="1" noChangeArrowheads="1"/>
          </p:cNvPicPr>
          <p:nvPr/>
        </p:nvPicPr>
        <p:blipFill>
          <a:blip r:embed="rId8" cstate="print">
            <a:duotone>
              <a:srgbClr val="222658">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128974" y="3423554"/>
            <a:ext cx="1124444" cy="10476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xmlns="" id="{A41A8710-CC47-4805-81D7-101F11160189}"/>
              </a:ext>
            </a:extLst>
          </p:cNvPr>
          <p:cNvSpPr txBox="1"/>
          <p:nvPr/>
        </p:nvSpPr>
        <p:spPr>
          <a:xfrm>
            <a:off x="5345885" y="1414041"/>
            <a:ext cx="2697977" cy="1286921"/>
          </a:xfrm>
          <a:prstGeom prst="rect">
            <a:avLst/>
          </a:prstGeom>
          <a:noFill/>
        </p:spPr>
        <p:txBody>
          <a:bodyPr wrap="square" rtlCol="0" anchor="t">
            <a:noAutofit/>
          </a:bodyPr>
          <a:lstStyle/>
          <a:p>
            <a:pPr algn="ctr"/>
            <a:r>
              <a:rPr lang="de-DE" sz="1600" dirty="0">
                <a:solidFill>
                  <a:srgbClr val="595454"/>
                </a:solidFill>
              </a:rPr>
              <a:t>Dual </a:t>
            </a:r>
            <a:r>
              <a:rPr lang="de-DE" sz="1600" dirty="0" err="1">
                <a:solidFill>
                  <a:srgbClr val="595454"/>
                </a:solidFill>
              </a:rPr>
              <a:t>binding</a:t>
            </a:r>
            <a:r>
              <a:rPr lang="de-DE" sz="1600" dirty="0">
                <a:solidFill>
                  <a:srgbClr val="595454"/>
                </a:solidFill>
              </a:rPr>
              <a:t> </a:t>
            </a:r>
            <a:r>
              <a:rPr lang="de-DE" sz="1600" dirty="0" err="1">
                <a:solidFill>
                  <a:srgbClr val="595454"/>
                </a:solidFill>
              </a:rPr>
              <a:t>of</a:t>
            </a:r>
            <a:r>
              <a:rPr lang="de-DE" sz="1600" dirty="0">
                <a:solidFill>
                  <a:srgbClr val="595454"/>
                </a:solidFill>
              </a:rPr>
              <a:t> </a:t>
            </a:r>
            <a:r>
              <a:rPr lang="de-DE" sz="1600" b="1" dirty="0">
                <a:solidFill>
                  <a:srgbClr val="595454"/>
                </a:solidFill>
              </a:rPr>
              <a:t>ATP and </a:t>
            </a:r>
            <a:r>
              <a:rPr lang="de-DE" sz="1600" b="1" dirty="0" err="1">
                <a:solidFill>
                  <a:srgbClr val="595454"/>
                </a:solidFill>
              </a:rPr>
              <a:t>substrate</a:t>
            </a:r>
            <a:r>
              <a:rPr lang="de-DE" sz="1600" b="1" dirty="0">
                <a:solidFill>
                  <a:srgbClr val="595454"/>
                </a:solidFill>
              </a:rPr>
              <a:t> </a:t>
            </a:r>
            <a:r>
              <a:rPr lang="de-DE" sz="1600" b="1" dirty="0" err="1">
                <a:solidFill>
                  <a:srgbClr val="595454"/>
                </a:solidFill>
              </a:rPr>
              <a:t>binding</a:t>
            </a:r>
            <a:r>
              <a:rPr lang="de-DE" sz="1600" b="1" dirty="0">
                <a:solidFill>
                  <a:srgbClr val="595454"/>
                </a:solidFill>
              </a:rPr>
              <a:t> </a:t>
            </a:r>
            <a:r>
              <a:rPr lang="de-DE" sz="1600" b="1" dirty="0" err="1">
                <a:solidFill>
                  <a:srgbClr val="595454"/>
                </a:solidFill>
              </a:rPr>
              <a:t>domains</a:t>
            </a:r>
            <a:r>
              <a:rPr lang="de-DE" sz="1600" b="1" dirty="0">
                <a:solidFill>
                  <a:srgbClr val="595454"/>
                </a:solidFill>
              </a:rPr>
              <a:t> </a:t>
            </a:r>
            <a:r>
              <a:rPr lang="de-DE" sz="1600" dirty="0" err="1">
                <a:solidFill>
                  <a:srgbClr val="595454"/>
                </a:solidFill>
              </a:rPr>
              <a:t>by</a:t>
            </a:r>
            <a:r>
              <a:rPr lang="de-DE" sz="1600" dirty="0">
                <a:solidFill>
                  <a:srgbClr val="595454"/>
                </a:solidFill>
              </a:rPr>
              <a:t> fedratinib.</a:t>
            </a:r>
            <a:r>
              <a:rPr lang="de-DE" sz="1600" baseline="30000" dirty="0">
                <a:solidFill>
                  <a:srgbClr val="595454"/>
                </a:solidFill>
              </a:rPr>
              <a:t>1,2</a:t>
            </a:r>
          </a:p>
          <a:p>
            <a:pPr algn="ctr"/>
            <a:r>
              <a:rPr lang="de-DE" sz="1600" dirty="0" err="1">
                <a:solidFill>
                  <a:srgbClr val="595454"/>
                </a:solidFill>
              </a:rPr>
              <a:t>Effective</a:t>
            </a:r>
            <a:r>
              <a:rPr lang="de-DE" sz="1600" dirty="0">
                <a:solidFill>
                  <a:srgbClr val="595454"/>
                </a:solidFill>
              </a:rPr>
              <a:t> </a:t>
            </a:r>
            <a:r>
              <a:rPr lang="de-DE" sz="1600" b="1" dirty="0">
                <a:solidFill>
                  <a:srgbClr val="595454"/>
                </a:solidFill>
              </a:rPr>
              <a:t>half </a:t>
            </a:r>
            <a:r>
              <a:rPr lang="de-DE" sz="1600" b="1" dirty="0" err="1">
                <a:solidFill>
                  <a:srgbClr val="595454"/>
                </a:solidFill>
              </a:rPr>
              <a:t>life</a:t>
            </a:r>
            <a:r>
              <a:rPr lang="de-DE" sz="1600" b="1" dirty="0">
                <a:solidFill>
                  <a:srgbClr val="595454"/>
                </a:solidFill>
              </a:rPr>
              <a:t> </a:t>
            </a:r>
            <a:r>
              <a:rPr lang="de-DE" sz="1600" b="1" dirty="0" err="1">
                <a:solidFill>
                  <a:srgbClr val="595454"/>
                </a:solidFill>
              </a:rPr>
              <a:t>of</a:t>
            </a:r>
            <a:r>
              <a:rPr lang="de-DE" sz="1600" b="1" dirty="0">
                <a:solidFill>
                  <a:srgbClr val="595454"/>
                </a:solidFill>
              </a:rPr>
              <a:t> 41h.</a:t>
            </a:r>
            <a:r>
              <a:rPr lang="de-DE" sz="1600" baseline="30000" dirty="0">
                <a:solidFill>
                  <a:srgbClr val="595454"/>
                </a:solidFill>
              </a:rPr>
              <a:t>11</a:t>
            </a:r>
            <a:r>
              <a:rPr lang="en-GB" sz="1600" dirty="0">
                <a:solidFill>
                  <a:srgbClr val="595454"/>
                </a:solidFill>
              </a:rPr>
              <a:t/>
            </a:r>
            <a:br>
              <a:rPr lang="en-GB" sz="1600" dirty="0">
                <a:solidFill>
                  <a:srgbClr val="595454"/>
                </a:solidFill>
              </a:rPr>
            </a:br>
            <a:endParaRPr lang="en-GB" sz="1600" dirty="0">
              <a:solidFill>
                <a:srgbClr val="595454"/>
              </a:solidFill>
            </a:endParaRPr>
          </a:p>
        </p:txBody>
      </p:sp>
      <p:grpSp>
        <p:nvGrpSpPr>
          <p:cNvPr id="44" name="Group 43">
            <a:extLst>
              <a:ext uri="{FF2B5EF4-FFF2-40B4-BE49-F238E27FC236}">
                <a16:creationId xmlns:a16="http://schemas.microsoft.com/office/drawing/2014/main" xmlns="" id="{1A72B24C-22DD-4FD3-BD04-ED5921D69677}"/>
              </a:ext>
            </a:extLst>
          </p:cNvPr>
          <p:cNvGrpSpPr>
            <a:grpSpLocks noChangeAspect="1"/>
          </p:cNvGrpSpPr>
          <p:nvPr/>
        </p:nvGrpSpPr>
        <p:grpSpPr>
          <a:xfrm>
            <a:off x="943141" y="1130328"/>
            <a:ext cx="3772844" cy="2071077"/>
            <a:chOff x="4126300" y="1308920"/>
            <a:chExt cx="5095034" cy="2999428"/>
          </a:xfrm>
        </p:grpSpPr>
        <p:pic>
          <p:nvPicPr>
            <p:cNvPr id="45" name="Picture 44">
              <a:extLst>
                <a:ext uri="{FF2B5EF4-FFF2-40B4-BE49-F238E27FC236}">
                  <a16:creationId xmlns:a16="http://schemas.microsoft.com/office/drawing/2014/main" xmlns="" id="{6DDC410B-6ABF-40AB-A046-AA1614B5D4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31834" y="1308920"/>
              <a:ext cx="4889500" cy="2971800"/>
            </a:xfrm>
            <a:prstGeom prst="rect">
              <a:avLst/>
            </a:prstGeom>
          </p:spPr>
        </p:pic>
        <p:cxnSp>
          <p:nvCxnSpPr>
            <p:cNvPr id="46" name="Straight Arrow Connector 45">
              <a:extLst>
                <a:ext uri="{FF2B5EF4-FFF2-40B4-BE49-F238E27FC236}">
                  <a16:creationId xmlns:a16="http://schemas.microsoft.com/office/drawing/2014/main" xmlns="" id="{6C3F6BD6-4EDE-4CFA-AB9C-6A83D63B19BD}"/>
                </a:ext>
              </a:extLst>
            </p:cNvPr>
            <p:cNvCxnSpPr>
              <a:cxnSpLocks/>
            </p:cNvCxnSpPr>
            <p:nvPr/>
          </p:nvCxnSpPr>
          <p:spPr>
            <a:xfrm>
              <a:off x="4667865" y="2254659"/>
              <a:ext cx="322006" cy="232286"/>
            </a:xfrm>
            <a:prstGeom prst="straightConnector1">
              <a:avLst/>
            </a:prstGeom>
            <a:ln w="19050">
              <a:solidFill>
                <a:srgbClr val="D1890D"/>
              </a:solidFill>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18C47724-D4CC-422F-B97F-C98C8DD6FB0A}"/>
                </a:ext>
              </a:extLst>
            </p:cNvPr>
            <p:cNvCxnSpPr>
              <a:cxnSpLocks/>
            </p:cNvCxnSpPr>
            <p:nvPr/>
          </p:nvCxnSpPr>
          <p:spPr>
            <a:xfrm flipV="1">
              <a:off x="6133303" y="2370802"/>
              <a:ext cx="1164562" cy="767949"/>
            </a:xfrm>
            <a:prstGeom prst="straightConnector1">
              <a:avLst/>
            </a:prstGeom>
            <a:ln w="34925">
              <a:solidFill>
                <a:srgbClr val="FF993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C1CC99CB-E578-48F8-ACA9-8F7999923096}"/>
                </a:ext>
              </a:extLst>
            </p:cNvPr>
            <p:cNvSpPr txBox="1"/>
            <p:nvPr/>
          </p:nvSpPr>
          <p:spPr>
            <a:xfrm>
              <a:off x="4126300" y="1996204"/>
              <a:ext cx="811851" cy="194243"/>
            </a:xfrm>
            <a:prstGeom prst="rect">
              <a:avLst/>
            </a:prstGeom>
            <a:noFill/>
          </p:spPr>
          <p:txBody>
            <a:bodyPr wrap="square" lIns="0" tIns="0" rIns="0" bIns="0" rtlCol="0">
              <a:spAutoFit/>
            </a:bodyPr>
            <a:lstStyle/>
            <a:p>
              <a:pPr algn="ctr"/>
              <a:r>
                <a:rPr lang="en-US" sz="1100" b="1" spc="-20" dirty="0">
                  <a:solidFill>
                    <a:srgbClr val="595454"/>
                  </a:solidFill>
                </a:rPr>
                <a:t>ATP-site</a:t>
              </a:r>
            </a:p>
          </p:txBody>
        </p:sp>
        <p:sp>
          <p:nvSpPr>
            <p:cNvPr id="49" name="TextBox 48">
              <a:extLst>
                <a:ext uri="{FF2B5EF4-FFF2-40B4-BE49-F238E27FC236}">
                  <a16:creationId xmlns:a16="http://schemas.microsoft.com/office/drawing/2014/main" xmlns="" id="{B0EB00A8-C7E5-49A9-9781-D37628AE09B0}"/>
                </a:ext>
              </a:extLst>
            </p:cNvPr>
            <p:cNvSpPr txBox="1"/>
            <p:nvPr/>
          </p:nvSpPr>
          <p:spPr>
            <a:xfrm>
              <a:off x="6119429" y="3818039"/>
              <a:ext cx="1178436" cy="490309"/>
            </a:xfrm>
            <a:prstGeom prst="rect">
              <a:avLst/>
            </a:prstGeom>
            <a:noFill/>
          </p:spPr>
          <p:txBody>
            <a:bodyPr wrap="square" lIns="0" tIns="0" rIns="0" bIns="0" rtlCol="0">
              <a:spAutoFit/>
            </a:bodyPr>
            <a:lstStyle/>
            <a:p>
              <a:pPr algn="ctr"/>
              <a:r>
                <a:rPr lang="en-US" sz="1100" b="1" spc="-20" dirty="0">
                  <a:solidFill>
                    <a:srgbClr val="595454"/>
                  </a:solidFill>
                </a:rPr>
                <a:t>Substrate binding site</a:t>
              </a:r>
            </a:p>
          </p:txBody>
        </p:sp>
        <p:cxnSp>
          <p:nvCxnSpPr>
            <p:cNvPr id="50" name="Straight Arrow Connector 49">
              <a:extLst>
                <a:ext uri="{FF2B5EF4-FFF2-40B4-BE49-F238E27FC236}">
                  <a16:creationId xmlns:a16="http://schemas.microsoft.com/office/drawing/2014/main" xmlns="" id="{AF065F48-209F-474B-9A3F-397D9159ED96}"/>
                </a:ext>
              </a:extLst>
            </p:cNvPr>
            <p:cNvCxnSpPr>
              <a:cxnSpLocks/>
            </p:cNvCxnSpPr>
            <p:nvPr/>
          </p:nvCxnSpPr>
          <p:spPr>
            <a:xfrm flipH="1" flipV="1">
              <a:off x="6123279" y="3383636"/>
              <a:ext cx="263289" cy="349464"/>
            </a:xfrm>
            <a:prstGeom prst="straightConnector1">
              <a:avLst/>
            </a:prstGeom>
            <a:ln w="31750">
              <a:solidFill>
                <a:schemeClr val="tx1"/>
              </a:solidFill>
              <a:tailEnd type="triangle" w="med" len="med"/>
            </a:ln>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xmlns="" id="{095E386D-EC7E-4AE4-ADED-9CD414D76BDC}"/>
                </a:ext>
              </a:extLst>
            </p:cNvPr>
            <p:cNvSpPr txBox="1"/>
            <p:nvPr/>
          </p:nvSpPr>
          <p:spPr>
            <a:xfrm>
              <a:off x="6724666" y="2725388"/>
              <a:ext cx="1039923" cy="245155"/>
            </a:xfrm>
            <a:prstGeom prst="rect">
              <a:avLst/>
            </a:prstGeom>
            <a:noFill/>
          </p:spPr>
          <p:txBody>
            <a:bodyPr wrap="square" lIns="0" tIns="0" rIns="0" bIns="0" rtlCol="0">
              <a:spAutoFit/>
            </a:bodyPr>
            <a:lstStyle/>
            <a:p>
              <a:pPr algn="ctr"/>
              <a:r>
                <a:rPr lang="en-US" sz="1100" b="1" spc="-20" dirty="0">
                  <a:solidFill>
                    <a:srgbClr val="595454"/>
                  </a:solidFill>
                </a:rPr>
                <a:t>Fedratinib</a:t>
              </a:r>
            </a:p>
          </p:txBody>
        </p:sp>
      </p:grpSp>
      <p:sp>
        <p:nvSpPr>
          <p:cNvPr id="52" name="Rectangle: Rounded Corners 561">
            <a:extLst>
              <a:ext uri="{FF2B5EF4-FFF2-40B4-BE49-F238E27FC236}">
                <a16:creationId xmlns:a16="http://schemas.microsoft.com/office/drawing/2014/main" xmlns="" id="{FD30F045-F4CB-4FBB-BD05-96C2C375B5FB}"/>
              </a:ext>
            </a:extLst>
          </p:cNvPr>
          <p:cNvSpPr/>
          <p:nvPr/>
        </p:nvSpPr>
        <p:spPr>
          <a:xfrm>
            <a:off x="437509" y="1113243"/>
            <a:ext cx="7776638" cy="2110637"/>
          </a:xfrm>
          <a:prstGeom prst="roundRect">
            <a:avLst/>
          </a:prstGeom>
          <a:noFill/>
          <a:ln w="38100" cap="rnd" cmpd="sng" algn="ctr">
            <a:solidFill>
              <a:srgbClr val="FDA97D"/>
            </a:solidFill>
            <a:prstDash val="sysDash"/>
            <a:miter lim="800000"/>
          </a:ln>
          <a:effectLst/>
        </p:spPr>
        <p:txBody>
          <a:bodyPr rtlCol="0" anchor="ctr"/>
          <a:lstStyle/>
          <a:p>
            <a:pPr algn="ctr" defTabSz="457200">
              <a:defRPr/>
            </a:pPr>
            <a:endParaRPr lang="en-GB" kern="0" dirty="0">
              <a:solidFill>
                <a:srgbClr val="FFFFFF"/>
              </a:solidFill>
              <a:latin typeface="Arial" panose="020B0604020202020204"/>
            </a:endParaRPr>
          </a:p>
        </p:txBody>
      </p:sp>
      <p:sp>
        <p:nvSpPr>
          <p:cNvPr id="18" name="Inhaltsplatzhalter 17">
            <a:extLst>
              <a:ext uri="{FF2B5EF4-FFF2-40B4-BE49-F238E27FC236}">
                <a16:creationId xmlns:a16="http://schemas.microsoft.com/office/drawing/2014/main" xmlns="" id="{24E4C6E9-CBCE-43E5-B0E3-3E2F4104C50C}"/>
              </a:ext>
            </a:extLst>
          </p:cNvPr>
          <p:cNvSpPr>
            <a:spLocks noGrp="1"/>
          </p:cNvSpPr>
          <p:nvPr>
            <p:ph sz="quarter" idx="13"/>
          </p:nvPr>
        </p:nvSpPr>
        <p:spPr>
          <a:xfrm>
            <a:off x="8635160" y="1156034"/>
            <a:ext cx="3184611" cy="4572000"/>
          </a:xfrm>
        </p:spPr>
        <p:txBody>
          <a:bodyPr/>
          <a:lstStyle/>
          <a:p>
            <a:pPr marL="0" indent="0">
              <a:buNone/>
            </a:pPr>
            <a:r>
              <a:rPr lang="en-US" sz="1600" dirty="0" err="1"/>
              <a:t>Fedratinib</a:t>
            </a:r>
            <a:r>
              <a:rPr lang="en-US" sz="1600" dirty="0"/>
              <a:t> is a JAK inhibitor with</a:t>
            </a:r>
          </a:p>
          <a:p>
            <a:pPr>
              <a:buFont typeface="Arial" panose="020B0604020202020204" pitchFamily="34" charset="0"/>
              <a:buChar char="•"/>
            </a:pPr>
            <a:r>
              <a:rPr lang="en-US" sz="1600" dirty="0"/>
              <a:t>Activity against wild type and mutationally activated JAK2 and FLT3</a:t>
            </a:r>
            <a:r>
              <a:rPr lang="en-US" sz="1600" baseline="30000" dirty="0"/>
              <a:t>11</a:t>
            </a:r>
          </a:p>
          <a:p>
            <a:pPr>
              <a:buFont typeface="Arial" panose="020B0604020202020204" pitchFamily="34" charset="0"/>
              <a:buChar char="•"/>
            </a:pPr>
            <a:r>
              <a:rPr lang="en-US" sz="1600" dirty="0"/>
              <a:t>Selective JAK2 inhibitor with higher inhibitory activity over family members JAK1, JAK3, and TYK2</a:t>
            </a:r>
            <a:r>
              <a:rPr lang="en-US" sz="1600" baseline="30000" dirty="0"/>
              <a:t>11</a:t>
            </a:r>
          </a:p>
          <a:p>
            <a:pPr>
              <a:buFont typeface="Arial" panose="020B0604020202020204" pitchFamily="34" charset="0"/>
              <a:buChar char="•"/>
            </a:pPr>
            <a:r>
              <a:rPr lang="en-US" sz="1600" dirty="0"/>
              <a:t>Exhibits dual binding to JAK2 which may help prevent genetic resistance</a:t>
            </a:r>
            <a:r>
              <a:rPr lang="en-US" sz="1600" baseline="30000" dirty="0"/>
              <a:t>2</a:t>
            </a:r>
          </a:p>
          <a:p>
            <a:pPr>
              <a:buFont typeface="Arial" panose="020B0604020202020204" pitchFamily="34" charset="0"/>
              <a:buChar char="•"/>
            </a:pPr>
            <a:r>
              <a:rPr lang="en-US" sz="1600" dirty="0"/>
              <a:t>Shown to inhibit BRD4 in AML and MM cells</a:t>
            </a:r>
            <a:r>
              <a:rPr lang="en-US" sz="1600" baseline="30000" dirty="0"/>
              <a:t>12</a:t>
            </a:r>
          </a:p>
          <a:p>
            <a:pPr marL="0" indent="0">
              <a:buNone/>
            </a:pPr>
            <a:endParaRPr lang="de-DE" sz="1600" dirty="0"/>
          </a:p>
        </p:txBody>
      </p:sp>
      <p:sp>
        <p:nvSpPr>
          <p:cNvPr id="24" name="Footnotes">
            <a:extLst>
              <a:ext uri="{FF2B5EF4-FFF2-40B4-BE49-F238E27FC236}">
                <a16:creationId xmlns:a16="http://schemas.microsoft.com/office/drawing/2014/main" xmlns="" id="{9558C092-F5FE-45C6-9ABE-1CB6813E7900}"/>
              </a:ext>
            </a:extLst>
          </p:cNvPr>
          <p:cNvSpPr txBox="1"/>
          <p:nvPr/>
        </p:nvSpPr>
        <p:spPr>
          <a:xfrm>
            <a:off x="365760" y="5893670"/>
            <a:ext cx="11460480" cy="457200"/>
          </a:xfrm>
          <a:prstGeom prst="rect">
            <a:avLst/>
          </a:prstGeom>
          <a:noFill/>
        </p:spPr>
        <p:txBody>
          <a:bodyPr wrap="square" lIns="0" tIns="0" rIns="0" bIns="0" rtlCol="0" anchor="b" anchorCtr="0">
            <a:noAutofit/>
          </a:bodyPr>
          <a:lstStyle/>
          <a:p>
            <a:pPr>
              <a:buSzPct val="100000"/>
            </a:pPr>
            <a:r>
              <a:rPr lang="en-US" sz="800" b="1" dirty="0">
                <a:solidFill>
                  <a:srgbClr val="595454"/>
                </a:solidFill>
              </a:rPr>
              <a:t>1</a:t>
            </a:r>
            <a:r>
              <a:rPr lang="en-US" sz="800" dirty="0">
                <a:solidFill>
                  <a:srgbClr val="595454"/>
                </a:solidFill>
              </a:rPr>
              <a:t>. </a:t>
            </a:r>
            <a:r>
              <a:rPr lang="en-GB" sz="800" dirty="0">
                <a:solidFill>
                  <a:srgbClr val="595454"/>
                </a:solidFill>
              </a:rPr>
              <a:t>Mughal TI et al. </a:t>
            </a:r>
            <a:r>
              <a:rPr lang="en-GB" sz="800" i="1" dirty="0">
                <a:solidFill>
                  <a:srgbClr val="595454"/>
                </a:solidFill>
              </a:rPr>
              <a:t>Int J Gen Med</a:t>
            </a:r>
            <a:r>
              <a:rPr lang="en-GB" sz="800" dirty="0">
                <a:solidFill>
                  <a:srgbClr val="595454"/>
                </a:solidFill>
              </a:rPr>
              <a:t> 2014;7:89-101. </a:t>
            </a:r>
            <a:r>
              <a:rPr lang="en-US" sz="800" b="1" dirty="0">
                <a:solidFill>
                  <a:srgbClr val="595454"/>
                </a:solidFill>
              </a:rPr>
              <a:t>2</a:t>
            </a:r>
            <a:r>
              <a:rPr lang="en-US" sz="800" dirty="0">
                <a:solidFill>
                  <a:srgbClr val="595454"/>
                </a:solidFill>
              </a:rPr>
              <a:t>. </a:t>
            </a:r>
            <a:r>
              <a:rPr lang="en-US" sz="800" dirty="0" err="1">
                <a:solidFill>
                  <a:srgbClr val="595454"/>
                </a:solidFill>
              </a:rPr>
              <a:t>Kesarwani</a:t>
            </a:r>
            <a:r>
              <a:rPr lang="en-US" sz="800" dirty="0">
                <a:solidFill>
                  <a:srgbClr val="595454"/>
                </a:solidFill>
              </a:rPr>
              <a:t> M et al. </a:t>
            </a:r>
            <a:r>
              <a:rPr lang="en-US" sz="800" i="1" dirty="0">
                <a:solidFill>
                  <a:srgbClr val="595454"/>
                </a:solidFill>
              </a:rPr>
              <a:t>Sci Rep</a:t>
            </a:r>
            <a:r>
              <a:rPr lang="en-US" sz="800" dirty="0">
                <a:solidFill>
                  <a:srgbClr val="595454"/>
                </a:solidFill>
              </a:rPr>
              <a:t> 2015;5:14538. </a:t>
            </a:r>
            <a:r>
              <a:rPr lang="en-US" sz="800" b="1" dirty="0">
                <a:solidFill>
                  <a:srgbClr val="595454"/>
                </a:solidFill>
              </a:rPr>
              <a:t>3</a:t>
            </a:r>
            <a:r>
              <a:rPr lang="en-US" sz="800" dirty="0">
                <a:solidFill>
                  <a:srgbClr val="595454"/>
                </a:solidFill>
              </a:rPr>
              <a:t>. </a:t>
            </a:r>
            <a:r>
              <a:rPr lang="en-US" sz="800" dirty="0" err="1">
                <a:solidFill>
                  <a:srgbClr val="595454"/>
                </a:solidFill>
              </a:rPr>
              <a:t>Pardanani</a:t>
            </a:r>
            <a:r>
              <a:rPr lang="en-US" sz="800" dirty="0">
                <a:solidFill>
                  <a:srgbClr val="595454"/>
                </a:solidFill>
              </a:rPr>
              <a:t> A et al. </a:t>
            </a:r>
            <a:r>
              <a:rPr lang="en-US" sz="800" i="1" dirty="0">
                <a:solidFill>
                  <a:srgbClr val="595454"/>
                </a:solidFill>
              </a:rPr>
              <a:t>JAMA Oncol</a:t>
            </a:r>
            <a:r>
              <a:rPr lang="en-US" sz="800" dirty="0">
                <a:solidFill>
                  <a:srgbClr val="595454"/>
                </a:solidFill>
              </a:rPr>
              <a:t> 2015;1(5):643-651. </a:t>
            </a:r>
            <a:r>
              <a:rPr lang="en-US" sz="800" b="1" dirty="0">
                <a:solidFill>
                  <a:srgbClr val="595454"/>
                </a:solidFill>
              </a:rPr>
              <a:t>4</a:t>
            </a:r>
            <a:r>
              <a:rPr lang="en-US" sz="800" dirty="0">
                <a:solidFill>
                  <a:srgbClr val="595454"/>
                </a:solidFill>
              </a:rPr>
              <a:t>. Harrison CN et al. </a:t>
            </a:r>
            <a:r>
              <a:rPr lang="en-US" sz="800" i="1" dirty="0">
                <a:solidFill>
                  <a:srgbClr val="595454"/>
                </a:solidFill>
              </a:rPr>
              <a:t>Lancet </a:t>
            </a:r>
            <a:r>
              <a:rPr lang="en-US" sz="800" i="1" dirty="0" err="1">
                <a:solidFill>
                  <a:srgbClr val="595454"/>
                </a:solidFill>
              </a:rPr>
              <a:t>Haematol</a:t>
            </a:r>
            <a:r>
              <a:rPr lang="en-US" sz="800" dirty="0">
                <a:solidFill>
                  <a:srgbClr val="595454"/>
                </a:solidFill>
              </a:rPr>
              <a:t> 2017;4(7):e317-e324. </a:t>
            </a:r>
            <a:r>
              <a:rPr lang="en-US" sz="800" b="1" dirty="0">
                <a:solidFill>
                  <a:srgbClr val="595454"/>
                </a:solidFill>
              </a:rPr>
              <a:t>5</a:t>
            </a:r>
            <a:r>
              <a:rPr lang="en-US" sz="800" dirty="0">
                <a:solidFill>
                  <a:srgbClr val="595454"/>
                </a:solidFill>
              </a:rPr>
              <a:t>. Harrison CN et al. </a:t>
            </a:r>
            <a:r>
              <a:rPr lang="en-US" sz="800" i="1" dirty="0">
                <a:solidFill>
                  <a:srgbClr val="595454"/>
                </a:solidFill>
              </a:rPr>
              <a:t>Am J </a:t>
            </a:r>
            <a:r>
              <a:rPr lang="en-US" sz="800" i="1" dirty="0" err="1">
                <a:solidFill>
                  <a:srgbClr val="595454"/>
                </a:solidFill>
              </a:rPr>
              <a:t>Hematol</a:t>
            </a:r>
            <a:r>
              <a:rPr lang="en-US" sz="800" dirty="0">
                <a:solidFill>
                  <a:srgbClr val="595454"/>
                </a:solidFill>
              </a:rPr>
              <a:t> 2020;95(6):594–603. </a:t>
            </a:r>
            <a:r>
              <a:rPr lang="en-US" sz="800" b="1" dirty="0">
                <a:solidFill>
                  <a:srgbClr val="595454"/>
                </a:solidFill>
              </a:rPr>
              <a:t>6</a:t>
            </a:r>
            <a:r>
              <a:rPr lang="en-US" sz="800" dirty="0">
                <a:solidFill>
                  <a:srgbClr val="595454"/>
                </a:solidFill>
              </a:rPr>
              <a:t>. </a:t>
            </a:r>
            <a:r>
              <a:rPr lang="de-DE" sz="800" dirty="0">
                <a:solidFill>
                  <a:srgbClr val="595454"/>
                </a:solidFill>
              </a:rPr>
              <a:t>https://clinicaltrials.gov/ct2/show/NCT03755518 </a:t>
            </a:r>
            <a:r>
              <a:rPr lang="de-DE" sz="800" b="1" dirty="0">
                <a:solidFill>
                  <a:srgbClr val="595454"/>
                </a:solidFill>
              </a:rPr>
              <a:t>7</a:t>
            </a:r>
            <a:r>
              <a:rPr lang="de-DE" sz="800" dirty="0">
                <a:solidFill>
                  <a:srgbClr val="595454"/>
                </a:solidFill>
              </a:rPr>
              <a:t>. https://clinicaltrials.gov/ct2/show/NCT03952039 </a:t>
            </a:r>
          </a:p>
          <a:p>
            <a:pPr>
              <a:buSzPct val="100000"/>
            </a:pPr>
            <a:r>
              <a:rPr lang="de-DE" sz="800" b="1" dirty="0">
                <a:solidFill>
                  <a:srgbClr val="595454"/>
                </a:solidFill>
              </a:rPr>
              <a:t>8</a:t>
            </a:r>
            <a:r>
              <a:rPr lang="de-DE" sz="800" dirty="0">
                <a:solidFill>
                  <a:srgbClr val="595454"/>
                </a:solidFill>
              </a:rPr>
              <a:t>. </a:t>
            </a:r>
            <a:r>
              <a:rPr lang="en-US" sz="800" dirty="0">
                <a:solidFill>
                  <a:srgbClr val="595454"/>
                </a:solidFill>
              </a:rPr>
              <a:t>https://www.fda.gov/news-events/press-announcements/fda-approves-treatment-patients-rare-bone-marrow-disorder. </a:t>
            </a:r>
            <a:r>
              <a:rPr lang="de-DE" sz="800" b="1" dirty="0">
                <a:solidFill>
                  <a:srgbClr val="595454"/>
                </a:solidFill>
              </a:rPr>
              <a:t>9</a:t>
            </a:r>
            <a:r>
              <a:rPr lang="de-DE" sz="800" dirty="0">
                <a:solidFill>
                  <a:srgbClr val="595454"/>
                </a:solidFill>
              </a:rPr>
              <a:t>. https://www.bms.com/ca/en/media/press-release-listing/2020-09-21-press-release.html</a:t>
            </a:r>
            <a:r>
              <a:rPr lang="en-US" sz="800" dirty="0">
                <a:solidFill>
                  <a:srgbClr val="595454"/>
                </a:solidFill>
              </a:rPr>
              <a:t>.</a:t>
            </a:r>
            <a:r>
              <a:rPr lang="de-DE" sz="800" dirty="0">
                <a:solidFill>
                  <a:srgbClr val="595454"/>
                </a:solidFill>
              </a:rPr>
              <a:t> </a:t>
            </a:r>
            <a:r>
              <a:rPr lang="de-DE" sz="800" b="1" dirty="0">
                <a:solidFill>
                  <a:srgbClr val="595454"/>
                </a:solidFill>
              </a:rPr>
              <a:t>10.</a:t>
            </a:r>
            <a:r>
              <a:rPr lang="de-DE" sz="800" dirty="0">
                <a:solidFill>
                  <a:srgbClr val="595454"/>
                </a:solidFill>
              </a:rPr>
              <a:t> https://news.bms.com/news/details/2021/Bristol-Myers-Squibb-Receives-European-Commission-Approval-for-Inrebic-fedratinib-for-Adult-Patients-with-Newly-Diagnosed-and-Previously-Treated-Myelofibrosis/default.aspx </a:t>
            </a:r>
            <a:r>
              <a:rPr lang="en-US" sz="800" b="1" dirty="0">
                <a:solidFill>
                  <a:srgbClr val="595454"/>
                </a:solidFill>
              </a:rPr>
              <a:t>11</a:t>
            </a:r>
            <a:r>
              <a:rPr lang="en-US" sz="800" dirty="0">
                <a:solidFill>
                  <a:srgbClr val="595454"/>
                </a:solidFill>
              </a:rPr>
              <a:t>. </a:t>
            </a:r>
            <a:r>
              <a:rPr lang="en-US" sz="800" dirty="0" err="1">
                <a:solidFill>
                  <a:srgbClr val="595454"/>
                </a:solidFill>
              </a:rPr>
              <a:t>Inrebic</a:t>
            </a:r>
            <a:r>
              <a:rPr lang="en-US" sz="800" baseline="30000" dirty="0">
                <a:solidFill>
                  <a:srgbClr val="595454"/>
                </a:solidFill>
              </a:rPr>
              <a:t>®</a:t>
            </a:r>
            <a:r>
              <a:rPr lang="en-US" sz="800" dirty="0">
                <a:solidFill>
                  <a:srgbClr val="595454"/>
                </a:solidFill>
              </a:rPr>
              <a:t> (</a:t>
            </a:r>
            <a:r>
              <a:rPr lang="en-US" sz="800" dirty="0" err="1">
                <a:solidFill>
                  <a:srgbClr val="595454"/>
                </a:solidFill>
              </a:rPr>
              <a:t>fedratinib</a:t>
            </a:r>
            <a:r>
              <a:rPr lang="en-US" sz="800" dirty="0">
                <a:solidFill>
                  <a:srgbClr val="595454"/>
                </a:solidFill>
              </a:rPr>
              <a:t>) US Prescribing Information August 2019. </a:t>
            </a:r>
            <a:r>
              <a:rPr lang="en-US" sz="800" b="1" dirty="0">
                <a:solidFill>
                  <a:srgbClr val="595454"/>
                </a:solidFill>
              </a:rPr>
              <a:t>12.</a:t>
            </a:r>
            <a:r>
              <a:rPr lang="en-US" sz="800" dirty="0">
                <a:solidFill>
                  <a:srgbClr val="595454"/>
                </a:solidFill>
              </a:rPr>
              <a:t> </a:t>
            </a:r>
            <a:r>
              <a:rPr lang="da-DK" sz="800" dirty="0">
                <a:solidFill>
                  <a:srgbClr val="595454"/>
                </a:solidFill>
              </a:rPr>
              <a:t>Ciceri P et al. </a:t>
            </a:r>
            <a:r>
              <a:rPr lang="da-DK" sz="800" i="1" dirty="0">
                <a:solidFill>
                  <a:srgbClr val="595454"/>
                </a:solidFill>
              </a:rPr>
              <a:t>Nat Chem Biol</a:t>
            </a:r>
            <a:r>
              <a:rPr lang="da-DK" sz="800" dirty="0">
                <a:solidFill>
                  <a:srgbClr val="595454"/>
                </a:solidFill>
              </a:rPr>
              <a:t> 2014;10:305–312</a:t>
            </a:r>
            <a:endParaRPr lang="en-US" sz="800" dirty="0">
              <a:solidFill>
                <a:srgbClr val="595454"/>
              </a:solidFill>
            </a:endParaRPr>
          </a:p>
        </p:txBody>
      </p:sp>
      <p:sp>
        <p:nvSpPr>
          <p:cNvPr id="25" name="Rectangle: Rounded Corners 453">
            <a:extLst>
              <a:ext uri="{FF2B5EF4-FFF2-40B4-BE49-F238E27FC236}">
                <a16:creationId xmlns:a16="http://schemas.microsoft.com/office/drawing/2014/main" xmlns="" id="{CE79C748-6757-4804-92E5-2EED43BF664E}"/>
              </a:ext>
            </a:extLst>
          </p:cNvPr>
          <p:cNvSpPr/>
          <p:nvPr/>
        </p:nvSpPr>
        <p:spPr>
          <a:xfrm>
            <a:off x="3111010" y="3305259"/>
            <a:ext cx="2447925" cy="2185860"/>
          </a:xfrm>
          <a:prstGeom prst="roundRect">
            <a:avLst/>
          </a:prstGeom>
          <a:noFill/>
          <a:ln w="38100" cap="rnd" cmpd="sng" algn="ctr">
            <a:solidFill>
              <a:srgbClr val="FDA97D"/>
            </a:solidFill>
            <a:prstDash val="sysDash"/>
            <a:miter lim="800000"/>
          </a:ln>
          <a:effectLst/>
        </p:spPr>
        <p:txBody>
          <a:bodyPr rtlCol="0" anchor="ctr"/>
          <a:lstStyle/>
          <a:p>
            <a:pPr algn="ctr" defTabSz="457200">
              <a:defRPr/>
            </a:pPr>
            <a:endParaRPr lang="en-GB" kern="0" dirty="0">
              <a:solidFill>
                <a:srgbClr val="FFFFFF"/>
              </a:solidFill>
              <a:latin typeface="Arial" panose="020B0604020202020204"/>
            </a:endParaRPr>
          </a:p>
        </p:txBody>
      </p:sp>
      <p:sp>
        <p:nvSpPr>
          <p:cNvPr id="26" name="Freeform: Shape 15">
            <a:extLst>
              <a:ext uri="{FF2B5EF4-FFF2-40B4-BE49-F238E27FC236}">
                <a16:creationId xmlns:a16="http://schemas.microsoft.com/office/drawing/2014/main" xmlns="" id="{B7022EBE-CB34-4B7F-BDBB-2DDAB10C69CA}"/>
              </a:ext>
            </a:extLst>
          </p:cNvPr>
          <p:cNvSpPr/>
          <p:nvPr/>
        </p:nvSpPr>
        <p:spPr>
          <a:xfrm>
            <a:off x="3093080" y="3736021"/>
            <a:ext cx="2455622" cy="1232750"/>
          </a:xfrm>
          <a:custGeom>
            <a:avLst/>
            <a:gdLst>
              <a:gd name="connsiteX0" fmla="*/ 0 w 1121112"/>
              <a:gd name="connsiteY0" fmla="*/ 0 h 1902168"/>
              <a:gd name="connsiteX1" fmla="*/ 1121112 w 1121112"/>
              <a:gd name="connsiteY1" fmla="*/ 0 h 1902168"/>
              <a:gd name="connsiteX2" fmla="*/ 1121112 w 1121112"/>
              <a:gd name="connsiteY2" fmla="*/ 1902168 h 1902168"/>
              <a:gd name="connsiteX3" fmla="*/ 0 w 1121112"/>
              <a:gd name="connsiteY3" fmla="*/ 1902168 h 1902168"/>
              <a:gd name="connsiteX4" fmla="*/ 0 w 1121112"/>
              <a:gd name="connsiteY4" fmla="*/ 0 h 1902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112" h="1902168">
                <a:moveTo>
                  <a:pt x="0" y="0"/>
                </a:moveTo>
                <a:lnTo>
                  <a:pt x="1121112" y="0"/>
                </a:lnTo>
                <a:lnTo>
                  <a:pt x="1121112" y="1902168"/>
                </a:lnTo>
                <a:lnTo>
                  <a:pt x="0" y="1902168"/>
                </a:lnTo>
                <a:lnTo>
                  <a:pt x="0" y="0"/>
                </a:lnTo>
                <a:close/>
              </a:path>
            </a:pathLst>
          </a:custGeom>
          <a:noFill/>
          <a:ln w="12700" cap="flat" cmpd="sng" algn="ctr">
            <a:noFill/>
            <a:prstDash val="solid"/>
            <a:miter lim="800000"/>
          </a:ln>
          <a:effectLst/>
        </p:spPr>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defRPr/>
            </a:pPr>
            <a:r>
              <a:rPr lang="en-GB" sz="1600" b="1" kern="0" dirty="0">
                <a:solidFill>
                  <a:srgbClr val="4C4C4C"/>
                </a:solidFill>
              </a:rPr>
              <a:t>Selected clinical trials in MF with Fedratinib</a:t>
            </a:r>
            <a:r>
              <a:rPr lang="en-GB" sz="1600" b="1" kern="0" baseline="30000" dirty="0">
                <a:solidFill>
                  <a:srgbClr val="4C4C4C"/>
                </a:solidFill>
              </a:rPr>
              <a:t>*</a:t>
            </a:r>
          </a:p>
          <a:p>
            <a:pPr algn="ctr" defTabSz="622300">
              <a:lnSpc>
                <a:spcPct val="90000"/>
              </a:lnSpc>
              <a:spcBef>
                <a:spcPct val="0"/>
              </a:spcBef>
              <a:spcAft>
                <a:spcPct val="35000"/>
              </a:spcAft>
              <a:defRPr/>
            </a:pPr>
            <a:endParaRPr lang="en-GB" sz="800" b="1" kern="0" dirty="0">
              <a:solidFill>
                <a:srgbClr val="4C4C4C"/>
              </a:solidFill>
            </a:endParaRPr>
          </a:p>
          <a:p>
            <a:pPr algn="ctr" defTabSz="622300">
              <a:lnSpc>
                <a:spcPct val="90000"/>
              </a:lnSpc>
              <a:spcBef>
                <a:spcPct val="0"/>
              </a:spcBef>
              <a:spcAft>
                <a:spcPct val="35000"/>
              </a:spcAft>
              <a:defRPr/>
            </a:pPr>
            <a:r>
              <a:rPr lang="en-GB" sz="1400" kern="0" dirty="0">
                <a:solidFill>
                  <a:srgbClr val="4C4C4C"/>
                </a:solidFill>
              </a:rPr>
              <a:t>JAKARTA (Ph 3)</a:t>
            </a:r>
            <a:r>
              <a:rPr lang="en-GB" sz="1400" kern="0" baseline="30000" dirty="0">
                <a:solidFill>
                  <a:srgbClr val="4C4C4C"/>
                </a:solidFill>
              </a:rPr>
              <a:t>3</a:t>
            </a:r>
          </a:p>
          <a:p>
            <a:pPr algn="ctr" defTabSz="622300">
              <a:lnSpc>
                <a:spcPct val="90000"/>
              </a:lnSpc>
              <a:spcBef>
                <a:spcPct val="0"/>
              </a:spcBef>
              <a:spcAft>
                <a:spcPct val="35000"/>
              </a:spcAft>
              <a:defRPr/>
            </a:pPr>
            <a:r>
              <a:rPr lang="en-GB" sz="1400" kern="0" dirty="0">
                <a:solidFill>
                  <a:srgbClr val="4C4C4C"/>
                </a:solidFill>
              </a:rPr>
              <a:t>JAKARTA-2 (Ph 2)</a:t>
            </a:r>
            <a:r>
              <a:rPr lang="en-GB" sz="1400" kern="0" baseline="30000" dirty="0">
                <a:solidFill>
                  <a:srgbClr val="4C4C4C"/>
                </a:solidFill>
              </a:rPr>
              <a:t>4,5</a:t>
            </a:r>
          </a:p>
          <a:p>
            <a:pPr algn="ctr" defTabSz="622300">
              <a:lnSpc>
                <a:spcPct val="90000"/>
              </a:lnSpc>
              <a:spcBef>
                <a:spcPct val="0"/>
              </a:spcBef>
              <a:spcAft>
                <a:spcPct val="35000"/>
              </a:spcAft>
              <a:defRPr/>
            </a:pPr>
            <a:r>
              <a:rPr lang="en-GB" sz="1400" kern="0" dirty="0">
                <a:solidFill>
                  <a:srgbClr val="4C4C4C"/>
                </a:solidFill>
              </a:rPr>
              <a:t>FREEDOM-001</a:t>
            </a:r>
            <a:r>
              <a:rPr lang="en-GB" sz="1400" kern="0" baseline="30000" dirty="0">
                <a:solidFill>
                  <a:srgbClr val="4C4C4C"/>
                </a:solidFill>
              </a:rPr>
              <a:t>6</a:t>
            </a:r>
            <a:endParaRPr lang="en-GB" sz="1400" kern="0" dirty="0">
              <a:solidFill>
                <a:srgbClr val="4C4C4C"/>
              </a:solidFill>
            </a:endParaRPr>
          </a:p>
          <a:p>
            <a:pPr algn="ctr" defTabSz="622300">
              <a:lnSpc>
                <a:spcPct val="90000"/>
              </a:lnSpc>
              <a:spcBef>
                <a:spcPct val="0"/>
              </a:spcBef>
              <a:spcAft>
                <a:spcPct val="35000"/>
              </a:spcAft>
              <a:defRPr/>
            </a:pPr>
            <a:r>
              <a:rPr lang="en-GB" sz="1400" kern="0" dirty="0">
                <a:solidFill>
                  <a:srgbClr val="4C4C4C"/>
                </a:solidFill>
              </a:rPr>
              <a:t>FREEDOM-002</a:t>
            </a:r>
            <a:r>
              <a:rPr lang="en-GB" sz="1400" kern="0" baseline="30000" dirty="0">
                <a:solidFill>
                  <a:srgbClr val="4C4C4C"/>
                </a:solidFill>
              </a:rPr>
              <a:t>7</a:t>
            </a:r>
            <a:endParaRPr lang="en-GB" sz="1400" kern="0" dirty="0">
              <a:solidFill>
                <a:srgbClr val="4C4C4C"/>
              </a:solidFill>
            </a:endParaRPr>
          </a:p>
        </p:txBody>
      </p:sp>
      <p:sp>
        <p:nvSpPr>
          <p:cNvPr id="27" name="Rectangle: Rounded Corners 561">
            <a:extLst>
              <a:ext uri="{FF2B5EF4-FFF2-40B4-BE49-F238E27FC236}">
                <a16:creationId xmlns:a16="http://schemas.microsoft.com/office/drawing/2014/main" xmlns="" id="{9A7CB5E0-18AE-4EEC-961E-28438E3D8A19}"/>
              </a:ext>
            </a:extLst>
          </p:cNvPr>
          <p:cNvSpPr/>
          <p:nvPr/>
        </p:nvSpPr>
        <p:spPr>
          <a:xfrm>
            <a:off x="5766222" y="3311415"/>
            <a:ext cx="2447925" cy="2182981"/>
          </a:xfrm>
          <a:prstGeom prst="roundRect">
            <a:avLst/>
          </a:prstGeom>
          <a:noFill/>
          <a:ln w="38100" cap="rnd" cmpd="sng" algn="ctr">
            <a:solidFill>
              <a:srgbClr val="FDA97D"/>
            </a:solidFill>
            <a:prstDash val="sysDash"/>
            <a:miter lim="800000"/>
          </a:ln>
          <a:effectLst/>
        </p:spPr>
        <p:txBody>
          <a:bodyPr rtlCol="0" anchor="ctr"/>
          <a:lstStyle/>
          <a:p>
            <a:pPr algn="ctr" defTabSz="457200">
              <a:defRPr/>
            </a:pPr>
            <a:endParaRPr lang="en-GB" kern="0" dirty="0">
              <a:solidFill>
                <a:srgbClr val="FFFFFF"/>
              </a:solidFill>
              <a:latin typeface="Arial" panose="020B0604020202020204"/>
            </a:endParaRPr>
          </a:p>
        </p:txBody>
      </p:sp>
      <p:sp>
        <p:nvSpPr>
          <p:cNvPr id="29" name="Freeform: Shape 16">
            <a:extLst>
              <a:ext uri="{FF2B5EF4-FFF2-40B4-BE49-F238E27FC236}">
                <a16:creationId xmlns:a16="http://schemas.microsoft.com/office/drawing/2014/main" xmlns="" id="{A8CA8ACF-4C4C-4BFD-AD0A-C2C539667FBA}"/>
              </a:ext>
            </a:extLst>
          </p:cNvPr>
          <p:cNvSpPr/>
          <p:nvPr/>
        </p:nvSpPr>
        <p:spPr>
          <a:xfrm>
            <a:off x="5755988" y="3354959"/>
            <a:ext cx="2545133" cy="2136160"/>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10000"/>
                </a:lnTo>
                <a:lnTo>
                  <a:pt x="0" y="0"/>
                </a:lnTo>
                <a:close/>
              </a:path>
            </a:pathLst>
          </a:custGeom>
          <a:noFill/>
          <a:ln w="12700" cap="flat" cmpd="sng" algn="ctr">
            <a:noFill/>
            <a:prstDash val="solid"/>
            <a:miter lim="800000"/>
          </a:ln>
          <a:effectLst/>
        </p:spPr>
        <p:txBody>
          <a:bodyPr spcFirstLastPara="0" vert="horz" wrap="square" lIns="53340" tIns="53340" rIns="53340" bIns="53340" numCol="1" spcCol="1270" anchor="ctr" anchorCtr="0">
            <a:noAutofit/>
          </a:bodyPr>
          <a:lstStyle/>
          <a:p>
            <a:pPr algn="ctr" defTabSz="622300">
              <a:lnSpc>
                <a:spcPct val="90000"/>
              </a:lnSpc>
              <a:spcBef>
                <a:spcPct val="0"/>
              </a:spcBef>
              <a:defRPr/>
            </a:pPr>
            <a:r>
              <a:rPr lang="en-GB" sz="1600" b="1" kern="0" dirty="0">
                <a:solidFill>
                  <a:srgbClr val="4C4C4C"/>
                </a:solidFill>
              </a:rPr>
              <a:t>U.S. FDA</a:t>
            </a:r>
            <a:r>
              <a:rPr lang="en-GB" sz="1600" kern="0" dirty="0">
                <a:solidFill>
                  <a:srgbClr val="4C4C4C"/>
                </a:solidFill>
              </a:rPr>
              <a:t> </a:t>
            </a:r>
            <a:r>
              <a:rPr lang="en-GB" sz="1600" b="1" kern="0" dirty="0">
                <a:solidFill>
                  <a:srgbClr val="4C4C4C"/>
                </a:solidFill>
              </a:rPr>
              <a:t>approval </a:t>
            </a:r>
            <a:br>
              <a:rPr lang="en-GB" sz="1600" b="1" kern="0" dirty="0">
                <a:solidFill>
                  <a:srgbClr val="4C4C4C"/>
                </a:solidFill>
              </a:rPr>
            </a:br>
            <a:r>
              <a:rPr lang="en-GB" sz="1600" kern="0" dirty="0">
                <a:solidFill>
                  <a:srgbClr val="4C4C4C"/>
                </a:solidFill>
              </a:rPr>
              <a:t>(August 2019)</a:t>
            </a:r>
            <a:r>
              <a:rPr lang="en-GB" sz="1600" kern="0" baseline="30000" dirty="0">
                <a:solidFill>
                  <a:srgbClr val="4C4C4C"/>
                </a:solidFill>
              </a:rPr>
              <a:t>8</a:t>
            </a:r>
            <a:r>
              <a:rPr lang="en-GB" sz="1600" kern="0" dirty="0">
                <a:solidFill>
                  <a:srgbClr val="4C4C4C"/>
                </a:solidFill>
              </a:rPr>
              <a:t> </a:t>
            </a:r>
          </a:p>
          <a:p>
            <a:pPr algn="ctr" defTabSz="622300">
              <a:lnSpc>
                <a:spcPct val="90000"/>
              </a:lnSpc>
              <a:spcBef>
                <a:spcPct val="0"/>
              </a:spcBef>
              <a:defRPr/>
            </a:pPr>
            <a:endParaRPr lang="en-GB" sz="1600" b="1" kern="0" dirty="0">
              <a:solidFill>
                <a:srgbClr val="4C4C4C"/>
              </a:solidFill>
            </a:endParaRPr>
          </a:p>
          <a:p>
            <a:pPr algn="ctr" defTabSz="622300">
              <a:lnSpc>
                <a:spcPct val="90000"/>
              </a:lnSpc>
              <a:spcBef>
                <a:spcPct val="0"/>
              </a:spcBef>
              <a:defRPr/>
            </a:pPr>
            <a:r>
              <a:rPr lang="en-GB" sz="1600" b="1" kern="0" dirty="0">
                <a:solidFill>
                  <a:srgbClr val="4C4C4C"/>
                </a:solidFill>
              </a:rPr>
              <a:t>Health Canada approval </a:t>
            </a:r>
          </a:p>
          <a:p>
            <a:pPr algn="ctr" defTabSz="622300">
              <a:lnSpc>
                <a:spcPct val="90000"/>
              </a:lnSpc>
              <a:spcBef>
                <a:spcPct val="0"/>
              </a:spcBef>
              <a:defRPr/>
            </a:pPr>
            <a:r>
              <a:rPr lang="en-GB" sz="1600" kern="0" dirty="0">
                <a:solidFill>
                  <a:srgbClr val="4C4C4C"/>
                </a:solidFill>
              </a:rPr>
              <a:t>(September 2020)</a:t>
            </a:r>
            <a:r>
              <a:rPr lang="en-GB" sz="1600" kern="0" baseline="30000" dirty="0">
                <a:solidFill>
                  <a:srgbClr val="4C4C4C"/>
                </a:solidFill>
              </a:rPr>
              <a:t>9</a:t>
            </a:r>
          </a:p>
          <a:p>
            <a:pPr algn="ctr" defTabSz="622300">
              <a:lnSpc>
                <a:spcPct val="90000"/>
              </a:lnSpc>
              <a:spcBef>
                <a:spcPct val="0"/>
              </a:spcBef>
              <a:defRPr/>
            </a:pPr>
            <a:endParaRPr lang="en-GB" sz="1600" kern="0" dirty="0">
              <a:solidFill>
                <a:srgbClr val="4C4C4C"/>
              </a:solidFill>
            </a:endParaRPr>
          </a:p>
          <a:p>
            <a:pPr algn="ctr" defTabSz="622300">
              <a:lnSpc>
                <a:spcPct val="90000"/>
              </a:lnSpc>
              <a:spcBef>
                <a:spcPct val="0"/>
              </a:spcBef>
              <a:defRPr/>
            </a:pPr>
            <a:r>
              <a:rPr lang="en-GB" sz="1600" b="1" kern="0" dirty="0">
                <a:solidFill>
                  <a:srgbClr val="4C4C4C"/>
                </a:solidFill>
              </a:rPr>
              <a:t>EMA approval</a:t>
            </a:r>
            <a:br>
              <a:rPr lang="en-GB" sz="1600" b="1" kern="0" dirty="0">
                <a:solidFill>
                  <a:srgbClr val="4C4C4C"/>
                </a:solidFill>
              </a:rPr>
            </a:br>
            <a:r>
              <a:rPr lang="en-GB" sz="1600" kern="0" dirty="0">
                <a:solidFill>
                  <a:srgbClr val="4C4C4C"/>
                </a:solidFill>
              </a:rPr>
              <a:t>(February 2021)</a:t>
            </a:r>
            <a:r>
              <a:rPr lang="en-GB" sz="1600" kern="0" baseline="30000" dirty="0">
                <a:solidFill>
                  <a:srgbClr val="4C4C4C"/>
                </a:solidFill>
              </a:rPr>
              <a:t>10</a:t>
            </a:r>
          </a:p>
        </p:txBody>
      </p:sp>
      <p:sp>
        <p:nvSpPr>
          <p:cNvPr id="30" name="TextBox 29"/>
          <p:cNvSpPr txBox="1"/>
          <p:nvPr/>
        </p:nvSpPr>
        <p:spPr>
          <a:xfrm>
            <a:off x="7351776" y="5033919"/>
            <a:ext cx="4671517" cy="622836"/>
          </a:xfrm>
          <a:prstGeom prst="rect">
            <a:avLst/>
          </a:prstGeom>
        </p:spPr>
        <p:style>
          <a:lnRef idx="1">
            <a:schemeClr val="accent6"/>
          </a:lnRef>
          <a:fillRef idx="2">
            <a:schemeClr val="accent6"/>
          </a:fillRef>
          <a:effectRef idx="1">
            <a:schemeClr val="accent6"/>
          </a:effectRef>
          <a:fontRef idx="minor">
            <a:schemeClr val="dk1"/>
          </a:fontRef>
        </p:style>
        <p:txBody>
          <a:bodyPr wrap="none" lIns="0" tIns="0" rIns="0" bIns="0" rtlCol="0">
            <a:noAutofit/>
          </a:bodyPr>
          <a:lstStyle/>
          <a:p>
            <a:pPr algn="ctr">
              <a:lnSpc>
                <a:spcPct val="100000"/>
              </a:lnSpc>
              <a:buSzPct val="100000"/>
            </a:pPr>
            <a:r>
              <a:rPr lang="en-GB" b="1" dirty="0" smtClean="0">
                <a:solidFill>
                  <a:schemeClr val="bg1"/>
                </a:solidFill>
              </a:rPr>
              <a:t>Caution re Wernicke’s </a:t>
            </a:r>
            <a:r>
              <a:rPr lang="en-GB" b="1" dirty="0" err="1" smtClean="0">
                <a:solidFill>
                  <a:schemeClr val="bg1"/>
                </a:solidFill>
              </a:rPr>
              <a:t>enceophaolpathy</a:t>
            </a:r>
            <a:r>
              <a:rPr lang="en-GB" b="1" dirty="0" smtClean="0">
                <a:solidFill>
                  <a:schemeClr val="bg1"/>
                </a:solidFill>
              </a:rPr>
              <a:t> </a:t>
            </a:r>
          </a:p>
          <a:p>
            <a:pPr algn="ctr">
              <a:lnSpc>
                <a:spcPct val="100000"/>
              </a:lnSpc>
              <a:buSzPct val="100000"/>
            </a:pPr>
            <a:r>
              <a:rPr lang="en-GB" b="1" dirty="0" smtClean="0">
                <a:solidFill>
                  <a:schemeClr val="bg1"/>
                </a:solidFill>
              </a:rPr>
              <a:t>monitoring of thiamine needed</a:t>
            </a:r>
            <a:endParaRPr lang="en-GB" b="1" dirty="0">
              <a:solidFill>
                <a:schemeClr val="bg1"/>
              </a:solidFill>
            </a:endParaRPr>
          </a:p>
        </p:txBody>
      </p:sp>
    </p:spTree>
    <p:extLst>
      <p:ext uri="{BB962C8B-B14F-4D97-AF65-F5344CB8AC3E}">
        <p14:creationId xmlns:p14="http://schemas.microsoft.com/office/powerpoint/2010/main" val="191452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AD6AC2EB-9DCE-4186-93E9-434A6E36F01E}"/>
              </a:ext>
            </a:extLst>
          </p:cNvPr>
          <p:cNvSpPr>
            <a:spLocks noGrp="1"/>
          </p:cNvSpPr>
          <p:nvPr>
            <p:ph type="body" sz="quarter" idx="10"/>
          </p:nvPr>
        </p:nvSpPr>
        <p:spPr>
          <a:xfrm>
            <a:off x="377825" y="5950194"/>
            <a:ext cx="11280775" cy="688731"/>
          </a:xfrm>
        </p:spPr>
        <p:txBody>
          <a:bodyPr/>
          <a:lstStyle/>
          <a:p>
            <a:pPr>
              <a:spcAft>
                <a:spcPts val="200"/>
              </a:spcAft>
            </a:pPr>
            <a:r>
              <a:rPr lang="en-US" sz="1000" baseline="30000" dirty="0"/>
              <a:t>a</a:t>
            </a:r>
            <a:r>
              <a:rPr lang="en-US" sz="1000" dirty="0"/>
              <a:t>Dose-escalation was permitted up to FEDR 600 mg/d if a pt experienced &lt;50% reduction in spleen size at end of cycle 2 or cycle 4.</a:t>
            </a:r>
          </a:p>
          <a:p>
            <a:pPr>
              <a:spcAft>
                <a:spcPts val="200"/>
              </a:spcAft>
            </a:pPr>
            <a:r>
              <a:rPr lang="en-US" sz="1000" dirty="0"/>
              <a:t>d, day(s); EOC6, end of cycle 6; ET, essential thrombocythemia; FEDR, fedratinib; Int, intermediate; JAK, Janus kinase; MF, myelofibrosis; PBO, placebo; PD, progressive disease; pt(s), patient(s); PV, polycythemia vera; RUX, ruxolitinib; Tx, treatment.</a:t>
            </a:r>
          </a:p>
        </p:txBody>
      </p:sp>
      <p:sp>
        <p:nvSpPr>
          <p:cNvPr id="44" name="Title 1">
            <a:extLst>
              <a:ext uri="{FF2B5EF4-FFF2-40B4-BE49-F238E27FC236}">
                <a16:creationId xmlns:a16="http://schemas.microsoft.com/office/drawing/2014/main" xmlns="" id="{0C935A54-60E6-4BAC-98A6-D58C486CA081}"/>
              </a:ext>
            </a:extLst>
          </p:cNvPr>
          <p:cNvSpPr>
            <a:spLocks noGrp="1"/>
          </p:cNvSpPr>
          <p:nvPr>
            <p:ph type="title"/>
          </p:nvPr>
        </p:nvSpPr>
        <p:spPr/>
        <p:txBody>
          <a:bodyPr/>
          <a:lstStyle/>
          <a:p>
            <a:r>
              <a:rPr lang="en-US" sz="3200" dirty="0"/>
              <a:t>Study </a:t>
            </a:r>
            <a:r>
              <a:rPr lang="en-US" sz="3200" dirty="0" smtClean="0"/>
              <a:t>designs……………… </a:t>
            </a:r>
            <a:r>
              <a:rPr lang="en-US" dirty="0" smtClean="0"/>
              <a:t> </a:t>
            </a:r>
            <a:endParaRPr lang="en-US" sz="3200" dirty="0"/>
          </a:p>
        </p:txBody>
      </p:sp>
      <p:sp>
        <p:nvSpPr>
          <p:cNvPr id="2" name="Slide Number Placeholder 1"/>
          <p:cNvSpPr>
            <a:spLocks noGrp="1"/>
          </p:cNvSpPr>
          <p:nvPr>
            <p:ph type="sldNum" sz="quarter" idx="4"/>
          </p:nvPr>
        </p:nvSpPr>
        <p:spPr/>
        <p:txBody>
          <a:bodyPr/>
          <a:lstStyle/>
          <a:p>
            <a:pPr defTabSz="1219140">
              <a:defRPr/>
            </a:pPr>
            <a:fld id="{AF1AFCDA-ABCC-4704-AB71-48FDE4F2FA4C}" type="slidenum">
              <a:rPr>
                <a:solidFill>
                  <a:srgbClr val="595454"/>
                </a:solidFill>
              </a:rPr>
              <a:pPr defTabSz="1219140">
                <a:defRPr/>
              </a:pPr>
              <a:t>4</a:t>
            </a:fld>
            <a:endParaRPr dirty="0">
              <a:solidFill>
                <a:srgbClr val="595454"/>
              </a:solidFill>
            </a:endParaRPr>
          </a:p>
        </p:txBody>
      </p:sp>
      <p:graphicFrame>
        <p:nvGraphicFramePr>
          <p:cNvPr id="46" name="Content Placeholder 4">
            <a:extLst>
              <a:ext uri="{FF2B5EF4-FFF2-40B4-BE49-F238E27FC236}">
                <a16:creationId xmlns:a16="http://schemas.microsoft.com/office/drawing/2014/main" xmlns="" id="{4518A511-BC45-4F98-B735-092A8B0B9FA1}"/>
              </a:ext>
            </a:extLst>
          </p:cNvPr>
          <p:cNvGraphicFramePr>
            <a:graphicFrameLocks noGrp="1"/>
          </p:cNvGraphicFramePr>
          <p:nvPr>
            <p:ph idx="1"/>
            <p:extLst/>
          </p:nvPr>
        </p:nvGraphicFramePr>
        <p:xfrm>
          <a:off x="4411980" y="1319396"/>
          <a:ext cx="7416012" cy="4546600"/>
        </p:xfrm>
        <a:graphic>
          <a:graphicData uri="http://schemas.openxmlformats.org/drawingml/2006/table">
            <a:tbl>
              <a:tblPr firstRow="1" bandRow="1">
                <a:tableStyleId>{5C22544A-7EE6-4342-B048-85BDC9FD1C3A}</a:tableStyleId>
              </a:tblPr>
              <a:tblGrid>
                <a:gridCol w="1951846">
                  <a:extLst>
                    <a:ext uri="{9D8B030D-6E8A-4147-A177-3AD203B41FA5}">
                      <a16:colId xmlns:a16="http://schemas.microsoft.com/office/drawing/2014/main" xmlns="" val="602081828"/>
                    </a:ext>
                  </a:extLst>
                </a:gridCol>
                <a:gridCol w="2732083">
                  <a:extLst>
                    <a:ext uri="{9D8B030D-6E8A-4147-A177-3AD203B41FA5}">
                      <a16:colId xmlns:a16="http://schemas.microsoft.com/office/drawing/2014/main" xmlns="" val="3834707569"/>
                    </a:ext>
                  </a:extLst>
                </a:gridCol>
                <a:gridCol w="2732083">
                  <a:extLst>
                    <a:ext uri="{9D8B030D-6E8A-4147-A177-3AD203B41FA5}">
                      <a16:colId xmlns:a16="http://schemas.microsoft.com/office/drawing/2014/main" xmlns="" val="4153715151"/>
                    </a:ext>
                  </a:extLst>
                </a:gridCol>
              </a:tblGrid>
              <a:tr h="0">
                <a:tc>
                  <a:txBody>
                    <a:bodyPr/>
                    <a:lstStyle/>
                    <a:p>
                      <a:endParaRPr lang="en-US" sz="1600" dirty="0">
                        <a:solidFill>
                          <a:schemeClr val="bg1"/>
                        </a:solidFill>
                      </a:endParaRPr>
                    </a:p>
                  </a:txBody>
                  <a:tcPr>
                    <a:lnL w="952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a:solidFill>
                            <a:schemeClr val="bg1"/>
                          </a:solidFill>
                        </a:rPr>
                        <a:t>JAKARTA</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tc>
                  <a:txBody>
                    <a:bodyPr/>
                    <a:lstStyle/>
                    <a:p>
                      <a:pPr algn="ctr"/>
                      <a:r>
                        <a:rPr lang="en-US" sz="1800" dirty="0">
                          <a:solidFill>
                            <a:schemeClr val="bg1"/>
                          </a:solidFill>
                        </a:rPr>
                        <a:t>JAKARTA2</a:t>
                      </a:r>
                    </a:p>
                  </a:txBody>
                  <a:tcPr>
                    <a:lnL w="12700" cap="flat" cmpd="sng" algn="ctr">
                      <a:solidFill>
                        <a:schemeClr val="bg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xmlns="" val="3473028966"/>
                  </a:ext>
                </a:extLst>
              </a:tr>
              <a:tr h="0">
                <a:tc>
                  <a:txBody>
                    <a:bodyPr/>
                    <a:lstStyle/>
                    <a:p>
                      <a:r>
                        <a:rPr lang="en-US" sz="1600" b="1" dirty="0"/>
                        <a:t>Study phase</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t>3</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600" dirty="0"/>
                        <a:t>2</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26471547"/>
                  </a:ext>
                </a:extLst>
              </a:tr>
              <a:tr h="0">
                <a:tc>
                  <a:txBody>
                    <a:bodyPr/>
                    <a:lstStyle/>
                    <a:p>
                      <a:r>
                        <a:rPr lang="en-US" sz="1600" b="1" dirty="0"/>
                        <a:t>Study design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t>Randomized, double-blind, PBO-controlled</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600" dirty="0"/>
                        <a:t>Single-arm</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047398"/>
                  </a:ext>
                </a:extLst>
              </a:tr>
              <a:tr h="345638">
                <a:tc>
                  <a:txBody>
                    <a:bodyPr/>
                    <a:lstStyle/>
                    <a:p>
                      <a:r>
                        <a:rPr lang="en-US" sz="1600" b="1" dirty="0"/>
                        <a:t>Treatment arms</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0000"/>
                        </a:lnSpc>
                        <a:spcAft>
                          <a:spcPts val="400"/>
                        </a:spcAft>
                      </a:pPr>
                      <a:r>
                        <a:rPr lang="en-US" sz="1600" dirty="0"/>
                        <a:t>PBO</a:t>
                      </a:r>
                    </a:p>
                    <a:p>
                      <a:pPr algn="ctr">
                        <a:lnSpc>
                          <a:spcPct val="100000"/>
                        </a:lnSpc>
                        <a:spcAft>
                          <a:spcPts val="400"/>
                        </a:spcAft>
                      </a:pPr>
                      <a:r>
                        <a:rPr lang="en-US" sz="1600" dirty="0"/>
                        <a:t>FEDR 400 mg/d</a:t>
                      </a:r>
                    </a:p>
                    <a:p>
                      <a:pPr algn="ctr">
                        <a:lnSpc>
                          <a:spcPct val="100000"/>
                        </a:lnSpc>
                        <a:spcAft>
                          <a:spcPts val="400"/>
                        </a:spcAft>
                      </a:pPr>
                      <a:r>
                        <a:rPr lang="en-US" sz="1600" dirty="0"/>
                        <a:t>FEDR 500 mg/d</a:t>
                      </a:r>
                    </a:p>
                    <a:p>
                      <a:pPr algn="ctr">
                        <a:lnSpc>
                          <a:spcPct val="100000"/>
                        </a:lnSpc>
                        <a:spcAft>
                          <a:spcPts val="400"/>
                        </a:spcAft>
                      </a:pPr>
                      <a:r>
                        <a:rPr lang="en-US" sz="1200" i="1" dirty="0"/>
                        <a:t>1:1:1 randomization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lnSpc>
                          <a:spcPct val="100000"/>
                        </a:lnSpc>
                        <a:spcAft>
                          <a:spcPts val="400"/>
                        </a:spcAft>
                      </a:pPr>
                      <a:r>
                        <a:rPr lang="en-US" sz="1600" dirty="0"/>
                        <a:t>FEDR 400 mg/d</a:t>
                      </a:r>
                      <a:r>
                        <a:rPr lang="en-US" sz="1600" baseline="30000" dirty="0"/>
                        <a:t>a</a:t>
                      </a:r>
                    </a:p>
                    <a:p>
                      <a:pPr algn="ctr">
                        <a:lnSpc>
                          <a:spcPct val="100000"/>
                        </a:lnSpc>
                        <a:spcAft>
                          <a:spcPts val="400"/>
                        </a:spcAft>
                      </a:pPr>
                      <a:endParaRPr lang="en-US" sz="1600" baseline="300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89764296"/>
                  </a:ext>
                </a:extLst>
              </a:tr>
              <a:tr h="0">
                <a:tc rowSpan="4">
                  <a:txBody>
                    <a:bodyPr/>
                    <a:lstStyle/>
                    <a:p>
                      <a:r>
                        <a:rPr lang="en-US" sz="1600" b="1" dirty="0"/>
                        <a:t>Study population</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b="1" dirty="0"/>
                        <a:t>JAK-inhibitor</a:t>
                      </a:r>
                      <a:r>
                        <a:rPr lang="en-US" sz="1600" b="1" dirty="0">
                          <a:latin typeface="Arial" panose="020B0604020202020204" pitchFamily="34" charset="0"/>
                          <a:cs typeface="Arial" panose="020B0604020202020204" pitchFamily="34" charset="0"/>
                        </a:rPr>
                        <a:t>–</a:t>
                      </a:r>
                      <a:r>
                        <a:rPr lang="en-US" sz="1600" b="1" dirty="0"/>
                        <a:t>naïve </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sz="1600" b="1" dirty="0"/>
                        <a:t>Resistant or intolerant to prior RUX Tx</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126345047"/>
                  </a:ext>
                </a:extLst>
              </a:tr>
              <a:tr h="0">
                <a:tc vMerge="1">
                  <a:txBody>
                    <a:bodyPr/>
                    <a:lstStyle/>
                    <a:p>
                      <a:endParaRPr lang="en-US" sz="1600" dirty="0"/>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r>
                        <a:rPr lang="en-US" sz="1600" dirty="0"/>
                        <a:t>Int-2 or High risk</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sz="1600" dirty="0"/>
                        <a:t>Int-1 (symptomatic), Int-2, or High risk</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3881719"/>
                  </a:ext>
                </a:extLst>
              </a:tr>
              <a:tr h="370840">
                <a:tc vMerge="1">
                  <a:txBody>
                    <a:bodyPr/>
                    <a:lstStyle/>
                    <a:p>
                      <a:endParaRPr lang="en-US"/>
                    </a:p>
                  </a:txBody>
                  <a:tcPr/>
                </a:tc>
                <a:tc>
                  <a:txBody>
                    <a:bodyPr/>
                    <a:lstStyle/>
                    <a:p>
                      <a:pPr algn="ctr"/>
                      <a:r>
                        <a:rPr lang="en-US" sz="1600" dirty="0"/>
                        <a:t>Platelets ≥ 50 ×10</a:t>
                      </a:r>
                      <a:r>
                        <a:rPr lang="en-US" sz="1600" baseline="30000" dirty="0"/>
                        <a:t>9</a:t>
                      </a:r>
                      <a:r>
                        <a:rPr lang="en-US" sz="1600" dirty="0"/>
                        <a:t>/L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Platelets ≥ 50 ×10</a:t>
                      </a:r>
                      <a:r>
                        <a:rPr lang="en-US" sz="1600" baseline="30000" dirty="0"/>
                        <a:t>9</a:t>
                      </a:r>
                      <a:r>
                        <a:rPr lang="en-US" sz="1600" dirty="0"/>
                        <a:t>/L</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42084534"/>
                  </a:ext>
                </a:extLst>
              </a:tr>
              <a:tr h="370840">
                <a:tc vMerge="1">
                  <a:txBody>
                    <a:bodyPr/>
                    <a:lstStyle/>
                    <a:p>
                      <a:endParaRPr lang="en-US" dirty="0"/>
                    </a:p>
                  </a:txBody>
                  <a:tcPr/>
                </a:tc>
                <a:tc>
                  <a:txBody>
                    <a:bodyPr/>
                    <a:lstStyle/>
                    <a:p>
                      <a:pPr algn="ctr"/>
                      <a:r>
                        <a:rPr lang="en-US" sz="1600" dirty="0"/>
                        <a:t>Primary, post-ET, post-PV MF</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Primary, post-ET, or post-PV MF</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84726437"/>
                  </a:ext>
                </a:extLst>
              </a:tr>
            </a:tbl>
          </a:graphicData>
        </a:graphic>
      </p:graphicFrame>
      <p:sp>
        <p:nvSpPr>
          <p:cNvPr id="47" name="Rectangle 46">
            <a:extLst>
              <a:ext uri="{FF2B5EF4-FFF2-40B4-BE49-F238E27FC236}">
                <a16:creationId xmlns:a16="http://schemas.microsoft.com/office/drawing/2014/main" xmlns="" id="{785A90F1-480D-4F8B-B4BA-AB78AEDB90DF}"/>
              </a:ext>
            </a:extLst>
          </p:cNvPr>
          <p:cNvSpPr/>
          <p:nvPr/>
        </p:nvSpPr>
        <p:spPr>
          <a:xfrm>
            <a:off x="6652260" y="2588960"/>
            <a:ext cx="4884420" cy="6477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srgbClr val="FFFFFF"/>
              </a:solidFill>
            </a:endParaRPr>
          </a:p>
        </p:txBody>
      </p:sp>
      <p:sp>
        <p:nvSpPr>
          <p:cNvPr id="48" name="Content Placeholder 4">
            <a:extLst>
              <a:ext uri="{FF2B5EF4-FFF2-40B4-BE49-F238E27FC236}">
                <a16:creationId xmlns:a16="http://schemas.microsoft.com/office/drawing/2014/main" xmlns="" id="{233C5FDD-F085-4FCD-B14A-C4B964B1D3D8}"/>
              </a:ext>
            </a:extLst>
          </p:cNvPr>
          <p:cNvSpPr txBox="1">
            <a:spLocks/>
          </p:cNvSpPr>
          <p:nvPr/>
        </p:nvSpPr>
        <p:spPr>
          <a:xfrm>
            <a:off x="378461" y="1319396"/>
            <a:ext cx="3742207" cy="4700404"/>
          </a:xfrm>
          <a:prstGeom prst="rect">
            <a:avLst/>
          </a:prstGeom>
        </p:spPr>
        <p:txBody>
          <a:bodyPr vert="horz" lIns="91440" tIns="45720" rIns="91440" bIns="45720" rtlCol="0">
            <a:noAutofit/>
          </a:bodyPr>
          <a:lstStyle>
            <a:lvl1pPr marL="0" indent="0" algn="l" defTabSz="1219170" rtl="0" eaLnBrk="1" latinLnBrk="0" hangingPunct="1">
              <a:lnSpc>
                <a:spcPct val="90000"/>
              </a:lnSpc>
              <a:spcBef>
                <a:spcPts val="0"/>
              </a:spcBef>
              <a:spcAft>
                <a:spcPts val="1200"/>
              </a:spcAft>
              <a:buClr>
                <a:schemeClr val="tx2"/>
              </a:buClr>
              <a:buFont typeface="Arial" panose="020B0604020202020204" pitchFamily="34" charset="0"/>
              <a:buNone/>
              <a:defRPr sz="2000" b="0" kern="1200">
                <a:solidFill>
                  <a:schemeClr val="tx2"/>
                </a:solidFill>
                <a:latin typeface="+mn-lt"/>
                <a:ea typeface="+mn-ea"/>
                <a:cs typeface="+mn-cs"/>
              </a:defRPr>
            </a:lvl1pPr>
            <a:lvl2pPr marL="256026" indent="-256026"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2pPr>
            <a:lvl3pPr marL="755885" indent="-34136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1182594" indent="-26821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4pPr>
            <a:lvl5pPr marL="1609304" indent="-304792" algn="l" defTabSz="1219170" rtl="0" eaLnBrk="1" latinLnBrk="0" hangingPunct="1">
              <a:lnSpc>
                <a:spcPct val="90000"/>
              </a:lnSpc>
              <a:spcBef>
                <a:spcPts val="0"/>
              </a:spcBef>
              <a:spcAft>
                <a:spcPts val="600"/>
              </a:spcAft>
              <a:buClr>
                <a:schemeClr val="tx2"/>
              </a:buClr>
              <a:buFont typeface="Arial" panose="020B0604020202020204" pitchFamily="34" charset="0"/>
              <a:buChar char="–"/>
              <a:tabLst/>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28600" lvl="1" indent="-228600" defTabSz="1625519">
              <a:lnSpc>
                <a:spcPct val="100000"/>
              </a:lnSpc>
              <a:buClr>
                <a:srgbClr val="595454"/>
              </a:buClr>
            </a:pPr>
            <a:r>
              <a:rPr lang="en-US" dirty="0">
                <a:solidFill>
                  <a:srgbClr val="595454"/>
                </a:solidFill>
              </a:rPr>
              <a:t>In JAKARTA, pts were randomized 1:1:1 to receive FEDR 400 mg/d, FEDR 500 mg/d, or PBO for ≥6 4-week cycles (randomized Tx period)</a:t>
            </a:r>
          </a:p>
          <a:p>
            <a:pPr marL="728459" lvl="2" indent="-228600" defTabSz="1625519">
              <a:lnSpc>
                <a:spcPct val="100000"/>
              </a:lnSpc>
              <a:spcAft>
                <a:spcPts val="1200"/>
              </a:spcAft>
              <a:buClr>
                <a:srgbClr val="595454"/>
              </a:buClr>
            </a:pPr>
            <a:r>
              <a:rPr lang="en-US" dirty="0">
                <a:solidFill>
                  <a:srgbClr val="595454"/>
                </a:solidFill>
              </a:rPr>
              <a:t>At the end of cycle 6 (EOC6) (or earlier in cases of progressive disease [PD]), pts randomized to PBO could cross-over to FEDR</a:t>
            </a:r>
          </a:p>
          <a:p>
            <a:pPr marL="228600" lvl="1" indent="-228600" defTabSz="1625519">
              <a:lnSpc>
                <a:spcPct val="100000"/>
              </a:lnSpc>
              <a:spcAft>
                <a:spcPts val="1200"/>
              </a:spcAft>
              <a:buClr>
                <a:srgbClr val="595454"/>
              </a:buClr>
            </a:pPr>
            <a:r>
              <a:rPr lang="en-US" dirty="0">
                <a:solidFill>
                  <a:srgbClr val="595454"/>
                </a:solidFill>
              </a:rPr>
              <a:t>In JAKARTA2, all pts received FEDR 400 mg/d (starting dose</a:t>
            </a:r>
            <a:r>
              <a:rPr lang="en-US" baseline="30000" dirty="0">
                <a:solidFill>
                  <a:srgbClr val="595454"/>
                </a:solidFill>
              </a:rPr>
              <a:t>a</a:t>
            </a:r>
            <a:r>
              <a:rPr lang="en-US" dirty="0">
                <a:solidFill>
                  <a:srgbClr val="595454"/>
                </a:solidFill>
              </a:rPr>
              <a:t>)</a:t>
            </a:r>
          </a:p>
          <a:p>
            <a:pPr marL="228600" lvl="1" indent="-228600" defTabSz="1625519">
              <a:lnSpc>
                <a:spcPct val="100000"/>
              </a:lnSpc>
              <a:spcAft>
                <a:spcPts val="1200"/>
              </a:spcAft>
              <a:buClr>
                <a:srgbClr val="595454"/>
              </a:buClr>
            </a:pPr>
            <a:r>
              <a:rPr lang="en-US" dirty="0">
                <a:solidFill>
                  <a:srgbClr val="595454"/>
                </a:solidFill>
              </a:rPr>
              <a:t>Pts in both trials could continue to receive FEDR until disease progression / unacceptable toxicity (or clinical hold)</a:t>
            </a:r>
          </a:p>
        </p:txBody>
      </p:sp>
      <p:sp>
        <p:nvSpPr>
          <p:cNvPr id="8" name="Text Placeholder 1">
            <a:extLst>
              <a:ext uri="{FF2B5EF4-FFF2-40B4-BE49-F238E27FC236}">
                <a16:creationId xmlns:a16="http://schemas.microsoft.com/office/drawing/2014/main" xmlns="" id="{260B8A50-CBB4-44B2-9987-D21968AFB95A}"/>
              </a:ext>
            </a:extLst>
          </p:cNvPr>
          <p:cNvSpPr txBox="1">
            <a:spLocks/>
          </p:cNvSpPr>
          <p:nvPr/>
        </p:nvSpPr>
        <p:spPr>
          <a:xfrm>
            <a:off x="9851136" y="1"/>
            <a:ext cx="2340864" cy="267175"/>
          </a:xfrm>
          <a:prstGeom prst="rect">
            <a:avLst/>
          </a:prstGeom>
        </p:spPr>
        <p:txBody>
          <a:bodyPr/>
          <a:lstStyle>
            <a:lvl1pPr marL="0" indent="0" algn="l" defTabSz="1219170" rtl="0" eaLnBrk="1" latinLnBrk="0" hangingPunct="1">
              <a:lnSpc>
                <a:spcPct val="90000"/>
              </a:lnSpc>
              <a:spcBef>
                <a:spcPts val="0"/>
              </a:spcBef>
              <a:spcAft>
                <a:spcPts val="1200"/>
              </a:spcAft>
              <a:buClr>
                <a:schemeClr val="tx2"/>
              </a:buClr>
              <a:buFont typeface="Arial" panose="020B0604020202020204" pitchFamily="34" charset="0"/>
              <a:buNone/>
              <a:defRPr sz="2000" b="0" kern="1200">
                <a:solidFill>
                  <a:schemeClr val="tx1"/>
                </a:solidFill>
                <a:latin typeface="+mn-lt"/>
                <a:ea typeface="+mn-ea"/>
                <a:cs typeface="+mn-cs"/>
              </a:defRPr>
            </a:lvl1pPr>
            <a:lvl2pPr marL="256026" indent="-256026"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800" kern="1200">
                <a:solidFill>
                  <a:schemeClr val="tx1"/>
                </a:solidFill>
                <a:latin typeface="+mn-lt"/>
                <a:ea typeface="+mn-ea"/>
                <a:cs typeface="+mn-cs"/>
              </a:defRPr>
            </a:lvl2pPr>
            <a:lvl3pPr marL="755885" indent="-34136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1182594" indent="-268217" algn="l" defTabSz="121917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4pPr>
            <a:lvl5pPr marL="1609304" indent="-304792" algn="l" defTabSz="1219170" rtl="0" eaLnBrk="1" latinLnBrk="0" hangingPunct="1">
              <a:lnSpc>
                <a:spcPct val="90000"/>
              </a:lnSpc>
              <a:spcBef>
                <a:spcPts val="0"/>
              </a:spcBef>
              <a:spcAft>
                <a:spcPts val="600"/>
              </a:spcAft>
              <a:buClr>
                <a:schemeClr val="tx2"/>
              </a:buClr>
              <a:buFont typeface="Arial" panose="020B0604020202020204" pitchFamily="34" charset="0"/>
              <a:buChar char="–"/>
              <a:tabLst/>
              <a:defRPr sz="14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r">
              <a:buClr>
                <a:srgbClr val="595454"/>
              </a:buClr>
            </a:pPr>
            <a:r>
              <a:rPr lang="en-US" sz="1000">
                <a:solidFill>
                  <a:srgbClr val="595454"/>
                </a:solidFill>
              </a:rPr>
              <a:t>JAKARTA|JAKARTA2</a:t>
            </a:r>
            <a:endParaRPr lang="en-US" sz="1000" dirty="0">
              <a:solidFill>
                <a:srgbClr val="595454"/>
              </a:solidFill>
            </a:endParaRPr>
          </a:p>
        </p:txBody>
      </p:sp>
    </p:spTree>
    <p:custDataLst>
      <p:tags r:id="rId1"/>
    </p:custDataLst>
    <p:extLst>
      <p:ext uri="{BB962C8B-B14F-4D97-AF65-F5344CB8AC3E}">
        <p14:creationId xmlns:p14="http://schemas.microsoft.com/office/powerpoint/2010/main" val="272333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NCCN GUIDELINE FOR management of MF</a:t>
            </a:r>
          </a:p>
        </p:txBody>
      </p:sp>
      <p:sp>
        <p:nvSpPr>
          <p:cNvPr id="4" name="Text Placeholder 3"/>
          <p:cNvSpPr>
            <a:spLocks noGrp="1"/>
          </p:cNvSpPr>
          <p:nvPr>
            <p:ph type="body" sz="quarter" idx="13"/>
          </p:nvPr>
        </p:nvSpPr>
        <p:spPr>
          <a:xfrm>
            <a:off x="186947" y="4615829"/>
            <a:ext cx="1303525" cy="579967"/>
          </a:xfrm>
        </p:spPr>
        <p:txBody>
          <a:bodyPr>
            <a:normAutofit lnSpcReduction="10000"/>
          </a:bodyPr>
          <a:lstStyle/>
          <a:p>
            <a:r>
              <a:rPr lang="en-US" dirty="0"/>
              <a:t>NCCN guidelines 2020 – www.nccn.org</a:t>
            </a:r>
          </a:p>
        </p:txBody>
      </p:sp>
      <p:sp>
        <p:nvSpPr>
          <p:cNvPr id="5" name="Text Placeholder 4"/>
          <p:cNvSpPr>
            <a:spLocks noGrp="1"/>
          </p:cNvSpPr>
          <p:nvPr>
            <p:ph type="body" sz="quarter" idx="14"/>
          </p:nvPr>
        </p:nvSpPr>
        <p:spPr/>
        <p:txBody>
          <a:bodyPr/>
          <a:lstStyle/>
          <a:p>
            <a:endParaRPr lang="en-US"/>
          </a:p>
        </p:txBody>
      </p:sp>
      <p:pic>
        <p:nvPicPr>
          <p:cNvPr id="7" name="Picture 6"/>
          <p:cNvPicPr>
            <a:picLocks noChangeAspect="1"/>
          </p:cNvPicPr>
          <p:nvPr/>
        </p:nvPicPr>
        <p:blipFill rotWithShape="1">
          <a:blip r:embed="rId2"/>
          <a:srcRect t="10652" r="-198"/>
          <a:stretch/>
        </p:blipFill>
        <p:spPr>
          <a:xfrm>
            <a:off x="1615812" y="1079290"/>
            <a:ext cx="9162115" cy="5002229"/>
          </a:xfrm>
          <a:prstGeom prst="rect">
            <a:avLst/>
          </a:prstGeom>
        </p:spPr>
      </p:pic>
      <p:sp>
        <p:nvSpPr>
          <p:cNvPr id="3" name="Right Arrow 2"/>
          <p:cNvSpPr/>
          <p:nvPr/>
        </p:nvSpPr>
        <p:spPr>
          <a:xfrm rot="10800000">
            <a:off x="9782300" y="3792511"/>
            <a:ext cx="764499" cy="52465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6200000">
            <a:off x="7337498" y="5933854"/>
            <a:ext cx="764499" cy="52465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6200000">
            <a:off x="9137723" y="5933854"/>
            <a:ext cx="764499" cy="52465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5"/>
          <p:cNvSpPr>
            <a:spLocks noGrp="1"/>
          </p:cNvSpPr>
          <p:nvPr>
            <p:ph type="ftr" sz="quarter" idx="11"/>
          </p:nvPr>
        </p:nvSpPr>
        <p:spPr>
          <a:xfrm>
            <a:off x="-1436479" y="6012903"/>
            <a:ext cx="7210987" cy="246221"/>
          </a:xfrm>
        </p:spPr>
        <p:txBody>
          <a:bodyPr/>
          <a:lstStyle/>
          <a:p>
            <a:pPr>
              <a:defRPr/>
            </a:pPr>
            <a:r>
              <a:rPr lang="en-GB" dirty="0" smtClean="0">
                <a:solidFill>
                  <a:prstClr val="black"/>
                </a:solidFill>
              </a:rPr>
              <a:t>Texas MPN Workshop, August 26-27, 2022</a:t>
            </a:r>
            <a:endParaRPr lang="en-US" dirty="0">
              <a:solidFill>
                <a:prstClr val="black"/>
              </a:solidFill>
            </a:endParaRPr>
          </a:p>
        </p:txBody>
      </p:sp>
      <p:sp>
        <p:nvSpPr>
          <p:cNvPr id="10" name="TextBox 9"/>
          <p:cNvSpPr txBox="1"/>
          <p:nvPr/>
        </p:nvSpPr>
        <p:spPr>
          <a:xfrm>
            <a:off x="68860" y="6502807"/>
            <a:ext cx="10020692" cy="461665"/>
          </a:xfrm>
          <a:prstGeom prst="rect">
            <a:avLst/>
          </a:prstGeom>
          <a:noFill/>
        </p:spPr>
        <p:txBody>
          <a:bodyPr wrap="none" rtlCol="0">
            <a:spAutoFit/>
          </a:bodyPr>
          <a:lstStyle/>
          <a:p>
            <a:r>
              <a:rPr lang="en-US" sz="1200" dirty="0"/>
              <a:t>This presentation is the intellectual property of the author/presenter. Contact them at </a:t>
            </a:r>
            <a:r>
              <a:rPr lang="en-US" sz="1200" dirty="0" smtClean="0">
                <a:hlinkClick r:id="rId3"/>
              </a:rPr>
              <a:t>Claire.Harrison@gstt.nhs.uk</a:t>
            </a:r>
            <a:r>
              <a:rPr lang="en-US" sz="1200" dirty="0" smtClean="0"/>
              <a:t> for </a:t>
            </a:r>
            <a:r>
              <a:rPr lang="en-US" sz="1200" dirty="0"/>
              <a:t>permission to reprint and/or distribute.</a:t>
            </a:r>
            <a:endParaRPr lang="en-GB" sz="1200" dirty="0"/>
          </a:p>
          <a:p>
            <a:endParaRPr lang="en-GB" sz="1200" dirty="0"/>
          </a:p>
        </p:txBody>
      </p:sp>
    </p:spTree>
    <p:extLst>
      <p:ext uri="{BB962C8B-B14F-4D97-AF65-F5344CB8AC3E}">
        <p14:creationId xmlns:p14="http://schemas.microsoft.com/office/powerpoint/2010/main" val="344837825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CCB96-A5B2-4CAF-BE8C-8B074E145973}"/>
              </a:ext>
            </a:extLst>
          </p:cNvPr>
          <p:cNvSpPr>
            <a:spLocks noGrp="1"/>
          </p:cNvSpPr>
          <p:nvPr>
            <p:ph type="title"/>
          </p:nvPr>
        </p:nvSpPr>
        <p:spPr>
          <a:xfrm>
            <a:off x="446399" y="296751"/>
            <a:ext cx="11066728" cy="664797"/>
          </a:xfrm>
        </p:spPr>
        <p:txBody>
          <a:bodyPr/>
          <a:lstStyle/>
          <a:p>
            <a:r>
              <a:rPr lang="en-GB" dirty="0"/>
              <a:t>Different scenarios for JAK inhibitors in myelofibrosis </a:t>
            </a:r>
            <a:br>
              <a:rPr lang="en-GB" dirty="0"/>
            </a:br>
            <a:r>
              <a:rPr lang="en-GB" sz="2000" b="0" dirty="0">
                <a:solidFill>
                  <a:schemeClr val="accent5">
                    <a:lumMod val="50000"/>
                  </a:schemeClr>
                </a:solidFill>
              </a:rPr>
              <a:t>Systematic review and network meta-analysis on randomized controlled trials (7 trials; N=1953)</a:t>
            </a:r>
            <a:endParaRPr lang="en-GB" dirty="0">
              <a:solidFill>
                <a:schemeClr val="accent5">
                  <a:lumMod val="50000"/>
                </a:schemeClr>
              </a:solidFill>
            </a:endParaRPr>
          </a:p>
        </p:txBody>
      </p:sp>
      <p:sp>
        <p:nvSpPr>
          <p:cNvPr id="4" name="Text Placeholder 3">
            <a:extLst>
              <a:ext uri="{FF2B5EF4-FFF2-40B4-BE49-F238E27FC236}">
                <a16:creationId xmlns:a16="http://schemas.microsoft.com/office/drawing/2014/main" xmlns="" id="{5AF83220-1641-456E-9127-972121058314}"/>
              </a:ext>
            </a:extLst>
          </p:cNvPr>
          <p:cNvSpPr>
            <a:spLocks noGrp="1"/>
          </p:cNvSpPr>
          <p:nvPr>
            <p:ph type="body" sz="quarter" idx="10"/>
          </p:nvPr>
        </p:nvSpPr>
        <p:spPr>
          <a:xfrm>
            <a:off x="250457" y="6415430"/>
            <a:ext cx="8640000" cy="180000"/>
          </a:xfrm>
        </p:spPr>
        <p:txBody>
          <a:bodyPr/>
          <a:lstStyle/>
          <a:p>
            <a:r>
              <a:rPr lang="en-GB" dirty="0">
                <a:solidFill>
                  <a:schemeClr val="tx1"/>
                </a:solidFill>
              </a:rPr>
              <a:t/>
            </a:r>
            <a:br>
              <a:rPr lang="en-GB" dirty="0">
                <a:solidFill>
                  <a:schemeClr val="tx1"/>
                </a:solidFill>
              </a:rPr>
            </a:br>
            <a:r>
              <a:rPr lang="en-GB" dirty="0">
                <a:solidFill>
                  <a:schemeClr val="tx1"/>
                </a:solidFill>
              </a:rPr>
              <a:t>1L, first line; 2L, second line.</a:t>
            </a:r>
          </a:p>
          <a:p>
            <a:r>
              <a:rPr lang="en-GB" dirty="0" err="1">
                <a:solidFill>
                  <a:schemeClr val="tx1"/>
                </a:solidFill>
              </a:rPr>
              <a:t>Sureau</a:t>
            </a:r>
            <a:r>
              <a:rPr lang="en-GB" dirty="0">
                <a:solidFill>
                  <a:schemeClr val="tx1"/>
                </a:solidFill>
              </a:rPr>
              <a:t> L, </a:t>
            </a:r>
            <a:r>
              <a:rPr lang="en-GB" i="1" dirty="0">
                <a:solidFill>
                  <a:schemeClr val="tx1"/>
                </a:solidFill>
              </a:rPr>
              <a:t>et al. Blood Cancer J </a:t>
            </a:r>
            <a:r>
              <a:rPr lang="en-GB" dirty="0">
                <a:solidFill>
                  <a:schemeClr val="tx1"/>
                </a:solidFill>
              </a:rPr>
              <a:t>2021; </a:t>
            </a:r>
            <a:r>
              <a:rPr lang="en-GB" b="1" dirty="0">
                <a:solidFill>
                  <a:schemeClr val="tx1"/>
                </a:solidFill>
              </a:rPr>
              <a:t>7:</a:t>
            </a:r>
            <a:r>
              <a:rPr lang="en-GB" dirty="0">
                <a:solidFill>
                  <a:schemeClr val="tx1"/>
                </a:solidFill>
              </a:rPr>
              <a:t>135.</a:t>
            </a:r>
          </a:p>
        </p:txBody>
      </p:sp>
      <p:sp>
        <p:nvSpPr>
          <p:cNvPr id="6" name="Rectangle: Rounded Corners 5">
            <a:extLst>
              <a:ext uri="{FF2B5EF4-FFF2-40B4-BE49-F238E27FC236}">
                <a16:creationId xmlns:a16="http://schemas.microsoft.com/office/drawing/2014/main" xmlns="" id="{4509B276-6821-4786-8782-F4B8900BB7F6}"/>
              </a:ext>
            </a:extLst>
          </p:cNvPr>
          <p:cNvSpPr/>
          <p:nvPr/>
        </p:nvSpPr>
        <p:spPr bwMode="auto">
          <a:xfrm>
            <a:off x="1127370" y="3124084"/>
            <a:ext cx="2298250" cy="997195"/>
          </a:xfrm>
          <a:prstGeom prst="roundRect">
            <a:avLst/>
          </a:prstGeom>
          <a:solidFill>
            <a:srgbClr val="47B4B0"/>
          </a:solidFill>
          <a:ln w="28575" cap="sq" cmpd="sng" algn="ctr">
            <a:solidFill>
              <a:srgbClr val="47B4B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50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a:ea typeface="+mn-ea"/>
                <a:cs typeface="+mn-cs"/>
              </a:rPr>
              <a:t>Pacritinib</a:t>
            </a:r>
          </a:p>
        </p:txBody>
      </p:sp>
      <p:sp>
        <p:nvSpPr>
          <p:cNvPr id="7" name="Rectangle: Rounded Corners 6">
            <a:extLst>
              <a:ext uri="{FF2B5EF4-FFF2-40B4-BE49-F238E27FC236}">
                <a16:creationId xmlns:a16="http://schemas.microsoft.com/office/drawing/2014/main" xmlns="" id="{4DEEBF6E-9ACB-42CC-863F-54BD235F32F3}"/>
              </a:ext>
            </a:extLst>
          </p:cNvPr>
          <p:cNvSpPr/>
          <p:nvPr/>
        </p:nvSpPr>
        <p:spPr bwMode="auto">
          <a:xfrm>
            <a:off x="1127370" y="4370460"/>
            <a:ext cx="2298250" cy="997194"/>
          </a:xfrm>
          <a:prstGeom prst="roundRect">
            <a:avLst/>
          </a:prstGeom>
          <a:solidFill>
            <a:srgbClr val="CC0066"/>
          </a:solidFill>
          <a:ln w="28575" cap="sq" cmpd="sng" algn="ctr">
            <a:solidFill>
              <a:srgbClr val="CC0066"/>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50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a:ea typeface="+mn-ea"/>
                <a:cs typeface="+mn-cs"/>
              </a:rPr>
              <a:t>Momelotinib</a:t>
            </a:r>
          </a:p>
        </p:txBody>
      </p:sp>
      <p:sp>
        <p:nvSpPr>
          <p:cNvPr id="8" name="Rectangle: Rounded Corners 7">
            <a:extLst>
              <a:ext uri="{FF2B5EF4-FFF2-40B4-BE49-F238E27FC236}">
                <a16:creationId xmlns:a16="http://schemas.microsoft.com/office/drawing/2014/main" xmlns="" id="{6B15B89E-7F34-44A7-9102-C21B95B98009}"/>
              </a:ext>
            </a:extLst>
          </p:cNvPr>
          <p:cNvSpPr/>
          <p:nvPr/>
        </p:nvSpPr>
        <p:spPr bwMode="auto">
          <a:xfrm>
            <a:off x="1127370" y="1877708"/>
            <a:ext cx="2298250" cy="997195"/>
          </a:xfrm>
          <a:prstGeom prst="roundRect">
            <a:avLst/>
          </a:prstGeom>
          <a:solidFill>
            <a:srgbClr val="800080"/>
          </a:solidFill>
          <a:ln w="28575" cap="sq" cmpd="sng" algn="ctr">
            <a:solidFill>
              <a:srgbClr val="80008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5000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Trebuchet MS"/>
                <a:ea typeface="+mn-ea"/>
                <a:cs typeface="+mn-cs"/>
              </a:rPr>
              <a:t>Fedratinib</a:t>
            </a:r>
          </a:p>
        </p:txBody>
      </p:sp>
      <p:sp>
        <p:nvSpPr>
          <p:cNvPr id="10" name="Rectangle: Rounded Corners 9">
            <a:extLst>
              <a:ext uri="{FF2B5EF4-FFF2-40B4-BE49-F238E27FC236}">
                <a16:creationId xmlns:a16="http://schemas.microsoft.com/office/drawing/2014/main" xmlns="" id="{EBD05678-E1BA-43D4-AE24-C369F1109957}"/>
              </a:ext>
            </a:extLst>
          </p:cNvPr>
          <p:cNvSpPr/>
          <p:nvPr/>
        </p:nvSpPr>
        <p:spPr bwMode="auto">
          <a:xfrm>
            <a:off x="3573678" y="1877708"/>
            <a:ext cx="7490951" cy="997195"/>
          </a:xfrm>
          <a:prstGeom prst="roundRect">
            <a:avLst/>
          </a:prstGeom>
          <a:solidFill>
            <a:schemeClr val="bg1"/>
          </a:solidFill>
          <a:ln w="28575" cap="sq" cmpd="sng" algn="ctr">
            <a:solidFill>
              <a:srgbClr val="80008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Trebuchet MS"/>
                <a:ea typeface="+mn-ea"/>
                <a:cs typeface="+mn-cs"/>
              </a:rPr>
              <a:t>1L: fedratinib associated with comparable efficacy to ruxolitinib,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Trebuchet MS"/>
                <a:ea typeface="+mn-ea"/>
                <a:cs typeface="+mn-cs"/>
              </a:rPr>
              <a:t>less toxicity on platelets</a:t>
            </a:r>
            <a:endParaRPr kumimoji="0" lang="en-US" sz="1600" b="0" i="0" u="none" strike="noStrike" kern="0" cap="none" spc="0" normalizeH="0" baseline="0" noProof="0" dirty="0">
              <a:ln>
                <a:noFill/>
              </a:ln>
              <a:solidFill>
                <a:srgbClr val="000000"/>
              </a:solidFill>
              <a:effectLst/>
              <a:uLnTx/>
              <a:uFillTx/>
              <a:latin typeface="Trebuchet MS"/>
              <a:ea typeface="+mn-ea"/>
              <a:cs typeface="+mn-cs"/>
            </a:endParaRPr>
          </a:p>
        </p:txBody>
      </p:sp>
      <p:sp>
        <p:nvSpPr>
          <p:cNvPr id="11" name="Rectangle: Rounded Corners 10">
            <a:extLst>
              <a:ext uri="{FF2B5EF4-FFF2-40B4-BE49-F238E27FC236}">
                <a16:creationId xmlns:a16="http://schemas.microsoft.com/office/drawing/2014/main" xmlns="" id="{3720C92B-BE57-40C2-A6BF-D6BB59FD2017}"/>
              </a:ext>
            </a:extLst>
          </p:cNvPr>
          <p:cNvSpPr/>
          <p:nvPr/>
        </p:nvSpPr>
        <p:spPr bwMode="auto">
          <a:xfrm>
            <a:off x="3573678" y="3124084"/>
            <a:ext cx="7490951" cy="997195"/>
          </a:xfrm>
          <a:prstGeom prst="roundRect">
            <a:avLst/>
          </a:prstGeom>
          <a:solidFill>
            <a:schemeClr val="bg1"/>
          </a:solidFill>
          <a:ln w="28575" cap="sq" cmpd="sng" algn="ctr">
            <a:solidFill>
              <a:srgbClr val="47B4B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ctr" anchorCtr="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Trebuchet MS"/>
                <a:ea typeface="+mn-ea"/>
                <a:cs typeface="+mn-cs"/>
              </a:rPr>
              <a:t>1L: less effective on splenomegaly than ruxolitinib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Trebuchet MS"/>
                <a:ea typeface="+mn-ea"/>
                <a:cs typeface="+mn-cs"/>
              </a:rPr>
              <a:t>2L: Effective after ruxolitinib exposure</a:t>
            </a:r>
            <a:endParaRPr kumimoji="0" lang="en-US" sz="1600" b="0" i="0" u="none" strike="noStrike" kern="0" cap="none" spc="0" normalizeH="0" baseline="0" noProof="0" dirty="0">
              <a:ln>
                <a:noFill/>
              </a:ln>
              <a:solidFill>
                <a:srgbClr val="000000"/>
              </a:solidFill>
              <a:effectLst/>
              <a:uLnTx/>
              <a:uFillTx/>
              <a:latin typeface="Trebuchet MS"/>
              <a:ea typeface="+mn-ea"/>
              <a:cs typeface="+mn-cs"/>
            </a:endParaRPr>
          </a:p>
        </p:txBody>
      </p:sp>
      <p:sp>
        <p:nvSpPr>
          <p:cNvPr id="12" name="Rectangle: Rounded Corners 11">
            <a:extLst>
              <a:ext uri="{FF2B5EF4-FFF2-40B4-BE49-F238E27FC236}">
                <a16:creationId xmlns:a16="http://schemas.microsoft.com/office/drawing/2014/main" xmlns="" id="{170807EE-06D6-45AE-98B9-5954A06122AD}"/>
              </a:ext>
            </a:extLst>
          </p:cNvPr>
          <p:cNvSpPr/>
          <p:nvPr/>
        </p:nvSpPr>
        <p:spPr bwMode="auto">
          <a:xfrm>
            <a:off x="3573677" y="4370461"/>
            <a:ext cx="7490951" cy="997193"/>
          </a:xfrm>
          <a:prstGeom prst="roundRect">
            <a:avLst/>
          </a:prstGeom>
          <a:solidFill>
            <a:schemeClr val="bg1"/>
          </a:solidFill>
          <a:ln w="28575" cap="sq" cmpd="sng" algn="ctr">
            <a:solidFill>
              <a:srgbClr val="CC0066"/>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72000" tIns="72000" rIns="72000" bIns="720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Trebuchet MS"/>
                <a:ea typeface="+mn-ea"/>
                <a:cs typeface="+mn-cs"/>
              </a:rPr>
              <a:t>1L: </a:t>
            </a:r>
            <a:r>
              <a:rPr kumimoji="0" lang="en-GB" sz="1600" b="0" i="0" u="none" strike="noStrike" kern="1200" cap="none" spc="0" normalizeH="0" baseline="0" noProof="0" dirty="0" err="1">
                <a:ln>
                  <a:noFill/>
                </a:ln>
                <a:solidFill>
                  <a:srgbClr val="000000"/>
                </a:solidFill>
                <a:effectLst/>
                <a:uLnTx/>
                <a:uFillTx/>
                <a:latin typeface="Trebuchet MS"/>
                <a:ea typeface="+mn-ea"/>
                <a:cs typeface="+mn-cs"/>
              </a:rPr>
              <a:t>momelotinib</a:t>
            </a:r>
            <a:r>
              <a:rPr kumimoji="0" lang="en-GB" sz="1600" b="0" i="0" u="none" strike="noStrike" kern="1200" cap="none" spc="0" normalizeH="0" baseline="0" noProof="0" dirty="0">
                <a:ln>
                  <a:noFill/>
                </a:ln>
                <a:solidFill>
                  <a:srgbClr val="000000"/>
                </a:solidFill>
                <a:effectLst/>
                <a:uLnTx/>
                <a:uFillTx/>
                <a:latin typeface="Trebuchet MS"/>
                <a:ea typeface="+mn-ea"/>
                <a:cs typeface="+mn-cs"/>
              </a:rPr>
              <a:t> associated with comparable efficacy to ruxolitinib,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Trebuchet MS"/>
                <a:ea typeface="+mn-ea"/>
                <a:cs typeface="+mn-cs"/>
              </a:rPr>
              <a:t>less toxicity on erythrocytes</a:t>
            </a:r>
            <a:endParaRPr kumimoji="0" lang="en-US" sz="1600" b="0" i="0" u="none" strike="noStrike" kern="0" cap="none" spc="0" normalizeH="0" baseline="0" noProof="0" dirty="0">
              <a:ln>
                <a:noFill/>
              </a:ln>
              <a:solidFill>
                <a:srgbClr val="000000"/>
              </a:solidFill>
              <a:effectLst/>
              <a:uLnTx/>
              <a:uFillTx/>
              <a:latin typeface="Trebuchet MS"/>
              <a:ea typeface="+mn-ea"/>
              <a:cs typeface="+mn-cs"/>
            </a:endParaRPr>
          </a:p>
        </p:txBody>
      </p:sp>
      <p:sp>
        <p:nvSpPr>
          <p:cNvPr id="13" name="Rectangle: Rounded Corners 12">
            <a:extLst>
              <a:ext uri="{FF2B5EF4-FFF2-40B4-BE49-F238E27FC236}">
                <a16:creationId xmlns:a16="http://schemas.microsoft.com/office/drawing/2014/main" xmlns="" id="{FC3F2318-C014-422A-B8F5-B1D36670E9AF}"/>
              </a:ext>
            </a:extLst>
          </p:cNvPr>
          <p:cNvSpPr/>
          <p:nvPr/>
        </p:nvSpPr>
        <p:spPr bwMode="auto">
          <a:xfrm>
            <a:off x="1127370" y="1332348"/>
            <a:ext cx="7490951" cy="350878"/>
          </a:xfrm>
          <a:prstGeom prst="roundRect">
            <a:avLst/>
          </a:prstGeom>
          <a:noFill/>
          <a:ln w="19050" cap="sq" cmpd="sng" algn="ctr">
            <a:noFill/>
            <a:prstDash val="solid"/>
            <a:miter lim="800000"/>
            <a:headEnd type="none" w="med" len="med"/>
            <a:tailEnd type="none" w="med" len="med"/>
          </a:ln>
          <a:effectLst/>
        </p:spPr>
        <p:txBody>
          <a:bodyPr vert="horz" wrap="square" lIns="72000" tIns="72000" rIns="72000" bIns="72000" numCol="1" rtlCol="0" anchor="ctr"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Trebuchet MS"/>
                <a:ea typeface="+mn-ea"/>
                <a:cs typeface="+mn-cs"/>
              </a:rPr>
              <a:t>In comparison with ruxolitinib</a:t>
            </a:r>
            <a:endParaRPr kumimoji="0" lang="en-US" sz="2000" b="1" i="0" u="none" strike="noStrike" kern="0" cap="none" spc="0" normalizeH="0" baseline="0" noProof="0" dirty="0">
              <a:ln>
                <a:noFill/>
              </a:ln>
              <a:solidFill>
                <a:srgbClr val="FFFFFF"/>
              </a:solidFill>
              <a:effectLst/>
              <a:uLnTx/>
              <a:uFillTx/>
              <a:latin typeface="Trebuchet MS"/>
              <a:ea typeface="+mn-ea"/>
              <a:cs typeface="+mn-cs"/>
            </a:endParaRPr>
          </a:p>
        </p:txBody>
      </p:sp>
      <p:sp>
        <p:nvSpPr>
          <p:cNvPr id="14" name="Rectangle: Rounded Corners 13">
            <a:extLst>
              <a:ext uri="{FF2B5EF4-FFF2-40B4-BE49-F238E27FC236}">
                <a16:creationId xmlns:a16="http://schemas.microsoft.com/office/drawing/2014/main" xmlns="" id="{C613E2B2-FD8A-41F7-8D0C-E56175261F9A}"/>
              </a:ext>
            </a:extLst>
          </p:cNvPr>
          <p:cNvSpPr/>
          <p:nvPr/>
        </p:nvSpPr>
        <p:spPr bwMode="auto">
          <a:xfrm>
            <a:off x="562202" y="5583742"/>
            <a:ext cx="10950925" cy="615600"/>
          </a:xfrm>
          <a:prstGeom prst="roundRect">
            <a:avLst/>
          </a:prstGeom>
          <a:solidFill>
            <a:schemeClr val="accent5">
              <a:lumMod val="40000"/>
              <a:lumOff val="6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Trebuchet MS"/>
                <a:ea typeface="+mn-ea"/>
                <a:cs typeface="+mn-cs"/>
              </a:rPr>
              <a:t>Study suggests that the choice of a JAK inhibitor may depend on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Trebuchet MS"/>
                <a:ea typeface="+mn-ea"/>
                <a:cs typeface="+mn-cs"/>
              </a:rPr>
              <a:t>line of treatment and the risk of onset of severe anemia and/or thrombocytopenia</a:t>
            </a:r>
          </a:p>
        </p:txBody>
      </p:sp>
      <p:sp>
        <p:nvSpPr>
          <p:cNvPr id="15" name="Footer Placeholder 5"/>
          <p:cNvSpPr txBox="1">
            <a:spLocks/>
          </p:cNvSpPr>
          <p:nvPr/>
        </p:nvSpPr>
        <p:spPr>
          <a:xfrm>
            <a:off x="8261759" y="0"/>
            <a:ext cx="7210987"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400" dirty="0" smtClean="0">
                <a:solidFill>
                  <a:prstClr val="black"/>
                </a:solidFill>
              </a:rPr>
              <a:t>Texas MPN Workshop, August 26-27, 2022</a:t>
            </a:r>
            <a:endParaRPr lang="en-US" sz="1400" dirty="0">
              <a:solidFill>
                <a:prstClr val="black"/>
              </a:solidFill>
            </a:endParaRPr>
          </a:p>
        </p:txBody>
      </p:sp>
      <p:sp>
        <p:nvSpPr>
          <p:cNvPr id="16" name="TextBox 15"/>
          <p:cNvSpPr txBox="1"/>
          <p:nvPr/>
        </p:nvSpPr>
        <p:spPr>
          <a:xfrm>
            <a:off x="123724" y="6599411"/>
            <a:ext cx="10020692" cy="461665"/>
          </a:xfrm>
          <a:prstGeom prst="rect">
            <a:avLst/>
          </a:prstGeom>
          <a:noFill/>
        </p:spPr>
        <p:txBody>
          <a:bodyPr wrap="none" rtlCol="0">
            <a:spAutoFit/>
          </a:bodyPr>
          <a:lstStyle/>
          <a:p>
            <a:r>
              <a:rPr lang="en-US" sz="1200" dirty="0"/>
              <a:t>This presentation is the intellectual property of the author/presenter. Contact them at </a:t>
            </a:r>
            <a:r>
              <a:rPr lang="en-US" sz="1200" dirty="0" smtClean="0">
                <a:hlinkClick r:id="rId2"/>
              </a:rPr>
              <a:t>Claire.Harrison@gstt.nhs.uk</a:t>
            </a:r>
            <a:r>
              <a:rPr lang="en-US" sz="1200" dirty="0" smtClean="0"/>
              <a:t> for </a:t>
            </a:r>
            <a:r>
              <a:rPr lang="en-US" sz="1200" dirty="0"/>
              <a:t>permission to reprint and/or distribute.</a:t>
            </a:r>
            <a:endParaRPr lang="en-GB" sz="1200" dirty="0"/>
          </a:p>
          <a:p>
            <a:endParaRPr lang="en-GB" sz="1200" dirty="0"/>
          </a:p>
        </p:txBody>
      </p:sp>
    </p:spTree>
    <p:extLst>
      <p:ext uri="{BB962C8B-B14F-4D97-AF65-F5344CB8AC3E}">
        <p14:creationId xmlns:p14="http://schemas.microsoft.com/office/powerpoint/2010/main" val="12869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B7E8D7-EF9D-5425-2288-387BF485C193}"/>
              </a:ext>
            </a:extLst>
          </p:cNvPr>
          <p:cNvSpPr>
            <a:spLocks noGrp="1"/>
          </p:cNvSpPr>
          <p:nvPr>
            <p:ph type="title"/>
          </p:nvPr>
        </p:nvSpPr>
        <p:spPr>
          <a:xfrm>
            <a:off x="725466" y="681037"/>
            <a:ext cx="10515600" cy="1325563"/>
          </a:xfrm>
        </p:spPr>
        <p:txBody>
          <a:bodyPr>
            <a:noAutofit/>
          </a:bodyPr>
          <a:lstStyle/>
          <a:p>
            <a:pPr fontAlgn="base"/>
            <a:r>
              <a:rPr lang="en-GB" sz="3200" b="1" dirty="0"/>
              <a:t>Spleen and Symptom Responses with </a:t>
            </a:r>
            <a:r>
              <a:rPr lang="en-GB" sz="3200" b="1" dirty="0" err="1"/>
              <a:t>Fedratinib</a:t>
            </a:r>
            <a:r>
              <a:rPr lang="en-GB" sz="3200" b="1" dirty="0"/>
              <a:t> (FEDR) in Patients with Myelofibrosis (MF) and Substantial Splenomegaly</a:t>
            </a:r>
            <a:br>
              <a:rPr lang="en-GB" sz="3200" b="1" dirty="0"/>
            </a:br>
            <a:r>
              <a:rPr lang="en-GB" sz="2000" dirty="0"/>
              <a:t>Kiladjian et al </a:t>
            </a:r>
            <a:r>
              <a:rPr lang="en-GB" sz="2000" dirty="0" smtClean="0"/>
              <a:t>ASH 2020 </a:t>
            </a:r>
            <a:r>
              <a:rPr lang="en-GB" sz="2000" dirty="0"/>
              <a:t>2576</a:t>
            </a:r>
            <a:br>
              <a:rPr lang="en-GB" sz="2000" dirty="0"/>
            </a:br>
            <a:r>
              <a:rPr lang="en-GB" sz="3200" dirty="0"/>
              <a:t> </a:t>
            </a:r>
            <a:br>
              <a:rPr lang="en-GB" sz="3200" dirty="0"/>
            </a:br>
            <a:endParaRPr lang="en-US" sz="3200" dirty="0"/>
          </a:p>
        </p:txBody>
      </p:sp>
      <p:pic>
        <p:nvPicPr>
          <p:cNvPr id="5" name="Picture 4">
            <a:extLst>
              <a:ext uri="{FF2B5EF4-FFF2-40B4-BE49-F238E27FC236}">
                <a16:creationId xmlns:a16="http://schemas.microsoft.com/office/drawing/2014/main" xmlns="" id="{A266C267-0BB8-8D73-E082-16EFFC0AC328}"/>
              </a:ext>
            </a:extLst>
          </p:cNvPr>
          <p:cNvPicPr>
            <a:picLocks noChangeAspect="1"/>
          </p:cNvPicPr>
          <p:nvPr/>
        </p:nvPicPr>
        <p:blipFill>
          <a:blip r:embed="rId2"/>
          <a:stretch>
            <a:fillRect/>
          </a:stretch>
        </p:blipFill>
        <p:spPr>
          <a:xfrm>
            <a:off x="4770265" y="1158656"/>
            <a:ext cx="6470801" cy="3964488"/>
          </a:xfrm>
          <a:prstGeom prst="rect">
            <a:avLst/>
          </a:prstGeom>
        </p:spPr>
      </p:pic>
      <p:sp>
        <p:nvSpPr>
          <p:cNvPr id="6" name="TextBox 5">
            <a:extLst>
              <a:ext uri="{FF2B5EF4-FFF2-40B4-BE49-F238E27FC236}">
                <a16:creationId xmlns:a16="http://schemas.microsoft.com/office/drawing/2014/main" xmlns="" id="{6D9B1DA8-5D24-BB65-B2C6-ACA877B259E0}"/>
              </a:ext>
            </a:extLst>
          </p:cNvPr>
          <p:cNvSpPr txBox="1"/>
          <p:nvPr/>
        </p:nvSpPr>
        <p:spPr>
          <a:xfrm>
            <a:off x="493734" y="5361138"/>
            <a:ext cx="1074733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Extent of splenomegaly at BL in JAKARTA and JAKARTA2 did not influence the likelihood of achieving improvements in spleen volume or MF symptom severity for pts receiving FEDR 400 mg/d as 1L MF Tx or as post-RUX salvage Tx.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579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Text Placeholder 4">
            <a:extLst>
              <a:ext uri="{FF2B5EF4-FFF2-40B4-BE49-F238E27FC236}">
                <a16:creationId xmlns:a16="http://schemas.microsoft.com/office/drawing/2014/main" xmlns="" id="{16928636-C745-4048-B06C-AEE7A3072F1C}"/>
              </a:ext>
            </a:extLst>
          </p:cNvPr>
          <p:cNvSpPr txBox="1">
            <a:spLocks/>
          </p:cNvSpPr>
          <p:nvPr/>
        </p:nvSpPr>
        <p:spPr>
          <a:xfrm>
            <a:off x="365124" y="5520680"/>
            <a:ext cx="11026775" cy="457200"/>
          </a:xfrm>
          <a:prstGeom prst="rect">
            <a:avLst/>
          </a:prstGeom>
        </p:spPr>
        <p:txBody>
          <a:bodyPr vert="horz" lIns="0" tIns="0" rIns="0" bIns="0" spcCol="301752" rtlCol="0" anchor="b">
            <a:noAutofit/>
          </a:bodyPr>
          <a:lstStyle>
            <a:lvl1pPr marL="0" indent="0" algn="l" defTabSz="914400" rtl="0" eaLnBrk="1" latinLnBrk="0" hangingPunct="1">
              <a:lnSpc>
                <a:spcPct val="100000"/>
              </a:lnSpc>
              <a:spcBef>
                <a:spcPts val="0"/>
              </a:spcBef>
              <a:buFont typeface="Trebuchet MS" panose="020B0603020202020204" pitchFamily="34" charset="0"/>
              <a:buNone/>
              <a:defRPr sz="1000" kern="1200">
                <a:solidFill>
                  <a:schemeClr val="tx1"/>
                </a:solidFill>
                <a:latin typeface="+mn-lt"/>
                <a:ea typeface="+mn-ea"/>
                <a:cs typeface="+mn-cs"/>
              </a:defRPr>
            </a:lvl1pPr>
            <a:lvl2pPr marL="228600" indent="0" algn="l" defTabSz="914400" rtl="0" eaLnBrk="1" latinLnBrk="0" hangingPunct="1">
              <a:lnSpc>
                <a:spcPct val="100000"/>
              </a:lnSpc>
              <a:spcBef>
                <a:spcPts val="400"/>
              </a:spcBef>
              <a:buFont typeface="Trebuchet MS" panose="020B0603020202020204" pitchFamily="34" charset="0"/>
              <a:buNone/>
              <a:defRPr lang="en-US" sz="1800" kern="1200">
                <a:solidFill>
                  <a:schemeClr val="tx1"/>
                </a:solidFill>
                <a:latin typeface="+mn-lt"/>
                <a:ea typeface="+mn-ea"/>
                <a:cs typeface="+mn-cs"/>
              </a:defRPr>
            </a:lvl2pPr>
            <a:lvl3pPr marL="457200" indent="0" algn="l" defTabSz="914400" rtl="0" eaLnBrk="1" latinLnBrk="0" hangingPunct="1">
              <a:lnSpc>
                <a:spcPct val="100000"/>
              </a:lnSpc>
              <a:spcBef>
                <a:spcPts val="400"/>
              </a:spcBef>
              <a:buFont typeface="Trebuchet MS" panose="020B0603020202020204" pitchFamily="34" charset="0"/>
              <a:buNone/>
              <a:defRPr lang="en-US" sz="1700" kern="1200">
                <a:solidFill>
                  <a:schemeClr val="tx1"/>
                </a:solidFill>
                <a:latin typeface="+mn-lt"/>
                <a:ea typeface="+mn-ea"/>
                <a:cs typeface="+mn-cs"/>
              </a:defRPr>
            </a:lvl3pPr>
            <a:lvl4pPr marL="685800" indent="0" algn="l" defTabSz="914400" rtl="0" eaLnBrk="1" latinLnBrk="0" hangingPunct="1">
              <a:lnSpc>
                <a:spcPct val="100000"/>
              </a:lnSpc>
              <a:spcBef>
                <a:spcPts val="400"/>
              </a:spcBef>
              <a:buFont typeface="Trebuchet MS" panose="020B0603020202020204" pitchFamily="34" charset="0"/>
              <a:buNone/>
              <a:defRPr lang="en-US" sz="1600" kern="1200">
                <a:solidFill>
                  <a:schemeClr val="tx1"/>
                </a:solidFill>
                <a:latin typeface="+mn-lt"/>
                <a:ea typeface="+mn-ea"/>
                <a:cs typeface="+mn-cs"/>
              </a:defRPr>
            </a:lvl4pPr>
            <a:lvl5pPr marL="914400" indent="0" algn="l" defTabSz="914400" rtl="0" eaLnBrk="1" latinLnBrk="0" hangingPunct="1">
              <a:lnSpc>
                <a:spcPct val="100000"/>
              </a:lnSpc>
              <a:spcBef>
                <a:spcPts val="400"/>
              </a:spcBef>
              <a:buFont typeface="Trebuchet MS" panose="020B0603020202020204" pitchFamily="34" charset="0"/>
              <a:buNone/>
              <a:defRPr sz="2000" kern="1200">
                <a:solidFill>
                  <a:schemeClr val="tx1"/>
                </a:solidFill>
                <a:latin typeface="+mn-lt"/>
                <a:ea typeface="+mn-ea"/>
                <a:cs typeface="+mn-cs"/>
              </a:defRPr>
            </a:lvl5pPr>
            <a:lvl6pPr marL="13716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6pPr>
            <a:lvl7pPr marL="16002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7pPr>
            <a:lvl8pPr marL="18288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8pPr>
            <a:lvl9pPr marL="2057400" indent="-228600" algn="l" defTabSz="914400" rtl="0" eaLnBrk="1" latinLnBrk="0" hangingPunct="1">
              <a:lnSpc>
                <a:spcPct val="100000"/>
              </a:lnSpc>
              <a:spcBef>
                <a:spcPts val="400"/>
              </a:spcBef>
              <a:buFont typeface="Trebuchet MS" panose="020B0603020202020204" pitchFamily="34" charset="0"/>
              <a:buChar char="—"/>
              <a:defRPr sz="2000" kern="1200">
                <a:solidFill>
                  <a:schemeClr val="tx1"/>
                </a:solidFill>
                <a:latin typeface="+mn-lt"/>
                <a:ea typeface="+mn-ea"/>
                <a:cs typeface="+mn-cs"/>
              </a:defRPr>
            </a:lvl9pPr>
          </a:lstStyle>
          <a:p>
            <a:r>
              <a:rPr lang="en-US" dirty="0">
                <a:solidFill>
                  <a:srgbClr val="595454"/>
                </a:solidFill>
              </a:rPr>
              <a:t>EOC6, end of cycle 6; FEDR, fedratinib; PBO, placebo; PLT, platelet; pt, patient; RR, response rate.</a:t>
            </a:r>
          </a:p>
        </p:txBody>
      </p:sp>
      <p:sp>
        <p:nvSpPr>
          <p:cNvPr id="2" name="Title 1"/>
          <p:cNvSpPr>
            <a:spLocks noGrp="1"/>
          </p:cNvSpPr>
          <p:nvPr>
            <p:ph type="title"/>
          </p:nvPr>
        </p:nvSpPr>
        <p:spPr>
          <a:xfrm>
            <a:off x="365760" y="44314"/>
            <a:ext cx="11460480" cy="914400"/>
          </a:xfrm>
        </p:spPr>
        <p:txBody>
          <a:bodyPr/>
          <a:lstStyle/>
          <a:p>
            <a:r>
              <a:rPr lang="en-US" dirty="0" smtClean="0"/>
              <a:t>SV responses for patients on </a:t>
            </a:r>
            <a:r>
              <a:rPr lang="en-US" dirty="0" err="1"/>
              <a:t>f</a:t>
            </a:r>
            <a:r>
              <a:rPr lang="en-US" dirty="0" err="1" smtClean="0"/>
              <a:t>edratinib</a:t>
            </a:r>
            <a:r>
              <a:rPr lang="en-US" dirty="0" smtClean="0"/>
              <a:t> by baseline </a:t>
            </a:r>
            <a:r>
              <a:rPr lang="en-US" dirty="0" err="1" smtClean="0"/>
              <a:t>plt</a:t>
            </a:r>
            <a:r>
              <a:rPr lang="en-US" dirty="0" smtClean="0"/>
              <a:t>: </a:t>
            </a:r>
            <a:br>
              <a:rPr lang="en-US" dirty="0" smtClean="0"/>
            </a:br>
            <a:r>
              <a:rPr lang="en-US" sz="2800" dirty="0" smtClean="0"/>
              <a:t>50-99 x 10</a:t>
            </a:r>
            <a:r>
              <a:rPr lang="en-US" sz="2800" baseline="30000" dirty="0" smtClean="0"/>
              <a:t>9</a:t>
            </a:r>
            <a:r>
              <a:rPr lang="en-US" sz="2800" dirty="0" smtClean="0"/>
              <a:t>/L Low PLT or &gt;100 x 10</a:t>
            </a:r>
            <a:r>
              <a:rPr lang="en-US" sz="2800" baseline="30000" dirty="0" smtClean="0"/>
              <a:t>9</a:t>
            </a:r>
            <a:r>
              <a:rPr lang="en-US" sz="2800" dirty="0" smtClean="0"/>
              <a:t>/l High PLT</a:t>
            </a:r>
            <a:br>
              <a:rPr lang="en-US" sz="2800" dirty="0" smtClean="0"/>
            </a:br>
            <a:r>
              <a:rPr lang="en-US" sz="2800" dirty="0" smtClean="0">
                <a:solidFill>
                  <a:schemeClr val="accent2">
                    <a:lumMod val="75000"/>
                  </a:schemeClr>
                </a:solidFill>
              </a:rPr>
              <a:t/>
            </a:r>
            <a:br>
              <a:rPr lang="en-US" sz="2800" dirty="0" smtClean="0">
                <a:solidFill>
                  <a:schemeClr val="accent2">
                    <a:lumMod val="75000"/>
                  </a:schemeClr>
                </a:solidFill>
              </a:rPr>
            </a:br>
            <a:r>
              <a:rPr lang="en-US" sz="2800" dirty="0">
                <a:solidFill>
                  <a:schemeClr val="accent2">
                    <a:lumMod val="75000"/>
                  </a:schemeClr>
                </a:solidFill>
              </a:rPr>
              <a:t/>
            </a:r>
            <a:br>
              <a:rPr lang="en-US" sz="2800" dirty="0">
                <a:solidFill>
                  <a:schemeClr val="accent2">
                    <a:lumMod val="75000"/>
                  </a:schemeClr>
                </a:solidFill>
              </a:rPr>
            </a:br>
            <a:endParaRPr lang="en-US" noProof="0" dirty="0"/>
          </a:p>
        </p:txBody>
      </p:sp>
      <p:sp>
        <p:nvSpPr>
          <p:cNvPr id="3" name="Content Placeholder 2"/>
          <p:cNvSpPr>
            <a:spLocks noGrp="1"/>
          </p:cNvSpPr>
          <p:nvPr>
            <p:ph idx="1"/>
          </p:nvPr>
        </p:nvSpPr>
        <p:spPr>
          <a:xfrm>
            <a:off x="290260" y="1670636"/>
            <a:ext cx="5278849" cy="4572000"/>
          </a:xfrm>
        </p:spPr>
        <p:txBody>
          <a:bodyPr lIns="18288" rIns="18288"/>
          <a:lstStyle/>
          <a:p>
            <a:r>
              <a:rPr lang="en-US" dirty="0"/>
              <a:t>Within the JAKARTA Low-PLT cohorts, the spleen size RRs at EOC6 were 43% (6/14) in the FEDR 400 mg arm, compared with 0% (0/18) in the PBO arm (</a:t>
            </a:r>
            <a:r>
              <a:rPr lang="en-US" i="1" dirty="0"/>
              <a:t>P</a:t>
            </a:r>
            <a:r>
              <a:rPr lang="en-US" dirty="0"/>
              <a:t> &lt; 0.01)</a:t>
            </a:r>
          </a:p>
          <a:p>
            <a:pPr lvl="1"/>
            <a:r>
              <a:rPr lang="en-US" dirty="0"/>
              <a:t>Spleen size RR in the JAKARTA FEDR 400 mg High-PLT cohort was 38% (P = 0.72 vs the FEDR 400 mg Low-PLT cohort)</a:t>
            </a:r>
          </a:p>
          <a:p>
            <a:r>
              <a:rPr lang="en-US" dirty="0"/>
              <a:t>Spleen size RRs with FEDR 400 mg in JAKARTA2 were also not significantly different between the Low-PLT and High-PLT cohorts: 24% and 33% (</a:t>
            </a:r>
            <a:r>
              <a:rPr lang="en-US" i="1" dirty="0"/>
              <a:t>P</a:t>
            </a:r>
            <a:r>
              <a:rPr lang="en-US" dirty="0"/>
              <a:t> = 0.38) </a:t>
            </a:r>
          </a:p>
        </p:txBody>
      </p:sp>
      <p:sp>
        <p:nvSpPr>
          <p:cNvPr id="16" name="Slide Number Placeholder 3"/>
          <p:cNvSpPr>
            <a:spLocks noGrp="1"/>
          </p:cNvSpPr>
          <p:nvPr>
            <p:ph type="sldNum" sz="quarter" idx="12"/>
          </p:nvPr>
        </p:nvSpPr>
        <p:spPr>
          <a:xfrm>
            <a:off x="11506200" y="6507753"/>
            <a:ext cx="320040" cy="228600"/>
          </a:xfrm>
        </p:spPr>
        <p:txBody>
          <a:bodyPr/>
          <a:lstStyle/>
          <a:p>
            <a:fld id="{52C1FD79-F09E-4430-A2BA-0E29765D746B}" type="slidenum">
              <a:rPr lang="en-US" smtClean="0">
                <a:solidFill>
                  <a:srgbClr val="595454"/>
                </a:solidFill>
              </a:rPr>
              <a:pPr/>
              <a:t>8</a:t>
            </a:fld>
            <a:endParaRPr lang="en-US" dirty="0">
              <a:solidFill>
                <a:srgbClr val="595454"/>
              </a:solidFill>
            </a:endParaRPr>
          </a:p>
        </p:txBody>
      </p:sp>
      <p:sp>
        <p:nvSpPr>
          <p:cNvPr id="13" name="TextBox 12">
            <a:extLst>
              <a:ext uri="{FF2B5EF4-FFF2-40B4-BE49-F238E27FC236}">
                <a16:creationId xmlns:a16="http://schemas.microsoft.com/office/drawing/2014/main" xmlns="" id="{5BF8FD27-C827-478B-AC8C-6A7D00A3C0E7}"/>
              </a:ext>
            </a:extLst>
          </p:cNvPr>
          <p:cNvSpPr txBox="1"/>
          <p:nvPr/>
        </p:nvSpPr>
        <p:spPr>
          <a:xfrm>
            <a:off x="6915149" y="1172352"/>
            <a:ext cx="4822962" cy="263149"/>
          </a:xfrm>
          <a:prstGeom prst="rect">
            <a:avLst/>
          </a:prstGeom>
          <a:noFill/>
        </p:spPr>
        <p:txBody>
          <a:bodyPr wrap="square" lIns="0" tIns="0" rIns="0" bIns="0" rtlCol="0">
            <a:spAutoFit/>
          </a:bodyPr>
          <a:lstStyle/>
          <a:p>
            <a:pPr algn="ctr">
              <a:lnSpc>
                <a:spcPct val="95000"/>
              </a:lnSpc>
              <a:buSzPct val="100000"/>
            </a:pPr>
            <a:r>
              <a:rPr lang="en-US" b="1" dirty="0">
                <a:solidFill>
                  <a:srgbClr val="595454"/>
                </a:solidFill>
              </a:rPr>
              <a:t>Spleen size responses at EOC6</a:t>
            </a:r>
          </a:p>
        </p:txBody>
      </p:sp>
      <p:graphicFrame>
        <p:nvGraphicFramePr>
          <p:cNvPr id="14" name="Chart 13">
            <a:extLst>
              <a:ext uri="{FF2B5EF4-FFF2-40B4-BE49-F238E27FC236}">
                <a16:creationId xmlns:a16="http://schemas.microsoft.com/office/drawing/2014/main" xmlns="" id="{E9CAE79E-D8CA-426A-A6F1-F5BA626AC608}"/>
              </a:ext>
            </a:extLst>
          </p:cNvPr>
          <p:cNvGraphicFramePr/>
          <p:nvPr>
            <p:extLst/>
          </p:nvPr>
        </p:nvGraphicFramePr>
        <p:xfrm>
          <a:off x="5831547" y="1491803"/>
          <a:ext cx="5998464" cy="2187452"/>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a:extLst>
              <a:ext uri="{FF2B5EF4-FFF2-40B4-BE49-F238E27FC236}">
                <a16:creationId xmlns:a16="http://schemas.microsoft.com/office/drawing/2014/main" xmlns="" id="{AE0DBCE5-145E-492B-BE85-EE4E55ACE8FE}"/>
              </a:ext>
            </a:extLst>
          </p:cNvPr>
          <p:cNvGrpSpPr/>
          <p:nvPr/>
        </p:nvGrpSpPr>
        <p:grpSpPr>
          <a:xfrm>
            <a:off x="7462911" y="1946411"/>
            <a:ext cx="1652991" cy="955522"/>
            <a:chOff x="4897247" y="766357"/>
            <a:chExt cx="1362075" cy="955522"/>
          </a:xfrm>
        </p:grpSpPr>
        <p:grpSp>
          <p:nvGrpSpPr>
            <p:cNvPr id="23" name="Group 22">
              <a:extLst>
                <a:ext uri="{FF2B5EF4-FFF2-40B4-BE49-F238E27FC236}">
                  <a16:creationId xmlns:a16="http://schemas.microsoft.com/office/drawing/2014/main" xmlns="" id="{48E14110-6E85-4A5E-8646-53E61CC8678C}"/>
                </a:ext>
              </a:extLst>
            </p:cNvPr>
            <p:cNvGrpSpPr/>
            <p:nvPr/>
          </p:nvGrpSpPr>
          <p:grpSpPr>
            <a:xfrm>
              <a:off x="4897247" y="938924"/>
              <a:ext cx="1362075" cy="782955"/>
              <a:chOff x="1630172" y="923925"/>
              <a:chExt cx="1362075" cy="782955"/>
            </a:xfrm>
          </p:grpSpPr>
          <p:cxnSp>
            <p:nvCxnSpPr>
              <p:cNvPr id="25" name="Straight Connector 24">
                <a:extLst>
                  <a:ext uri="{FF2B5EF4-FFF2-40B4-BE49-F238E27FC236}">
                    <a16:creationId xmlns:a16="http://schemas.microsoft.com/office/drawing/2014/main" xmlns="" id="{1B4E8108-4D27-4EF5-ACAA-F793EA6DDD2B}"/>
                  </a:ext>
                </a:extLst>
              </p:cNvPr>
              <p:cNvCxnSpPr>
                <a:cxnSpLocks/>
              </p:cNvCxnSpPr>
              <p:nvPr/>
            </p:nvCxnSpPr>
            <p:spPr>
              <a:xfrm flipH="1">
                <a:off x="1631950" y="923925"/>
                <a:ext cx="1358392" cy="0"/>
              </a:xfrm>
              <a:prstGeom prst="line">
                <a:avLst/>
              </a:prstGeom>
              <a:noFill/>
              <a:ln w="12700" cap="sq" cmpd="sng" algn="ctr">
                <a:solidFill>
                  <a:srgbClr val="595454"/>
                </a:solidFill>
                <a:prstDash val="solid"/>
              </a:ln>
              <a:effectLst/>
            </p:spPr>
          </p:cxnSp>
          <p:cxnSp>
            <p:nvCxnSpPr>
              <p:cNvPr id="26" name="Straight Connector 25">
                <a:extLst>
                  <a:ext uri="{FF2B5EF4-FFF2-40B4-BE49-F238E27FC236}">
                    <a16:creationId xmlns:a16="http://schemas.microsoft.com/office/drawing/2014/main" xmlns="" id="{118434E7-4340-436B-A2CC-9C5324E71EFE}"/>
                  </a:ext>
                </a:extLst>
              </p:cNvPr>
              <p:cNvCxnSpPr>
                <a:cxnSpLocks/>
              </p:cNvCxnSpPr>
              <p:nvPr/>
            </p:nvCxnSpPr>
            <p:spPr>
              <a:xfrm flipV="1">
                <a:off x="1630172" y="923927"/>
                <a:ext cx="0" cy="782953"/>
              </a:xfrm>
              <a:prstGeom prst="line">
                <a:avLst/>
              </a:prstGeom>
              <a:noFill/>
              <a:ln w="12700" cap="sq" cmpd="sng" algn="ctr">
                <a:solidFill>
                  <a:srgbClr val="595454"/>
                </a:solidFill>
                <a:prstDash val="solid"/>
              </a:ln>
              <a:effectLst/>
            </p:spPr>
          </p:cxnSp>
          <p:cxnSp>
            <p:nvCxnSpPr>
              <p:cNvPr id="27" name="Straight Connector 26">
                <a:extLst>
                  <a:ext uri="{FF2B5EF4-FFF2-40B4-BE49-F238E27FC236}">
                    <a16:creationId xmlns:a16="http://schemas.microsoft.com/office/drawing/2014/main" xmlns="" id="{4C8EE309-87E1-424D-8CA6-5F8785FABBF1}"/>
                  </a:ext>
                </a:extLst>
              </p:cNvPr>
              <p:cNvCxnSpPr>
                <a:cxnSpLocks/>
              </p:cNvCxnSpPr>
              <p:nvPr/>
            </p:nvCxnSpPr>
            <p:spPr>
              <a:xfrm flipV="1">
                <a:off x="2992247" y="923926"/>
                <a:ext cx="0" cy="66674"/>
              </a:xfrm>
              <a:prstGeom prst="line">
                <a:avLst/>
              </a:prstGeom>
              <a:noFill/>
              <a:ln w="12700" cap="sq" cmpd="sng" algn="ctr">
                <a:solidFill>
                  <a:srgbClr val="595454"/>
                </a:solidFill>
                <a:prstDash val="solid"/>
              </a:ln>
              <a:effectLst/>
            </p:spPr>
          </p:cxnSp>
        </p:grpSp>
        <p:sp>
          <p:nvSpPr>
            <p:cNvPr id="24" name="TextBox 23">
              <a:extLst>
                <a:ext uri="{FF2B5EF4-FFF2-40B4-BE49-F238E27FC236}">
                  <a16:creationId xmlns:a16="http://schemas.microsoft.com/office/drawing/2014/main" xmlns="" id="{0B90FD82-21EE-4FF3-93C3-8FFF972736FF}"/>
                </a:ext>
              </a:extLst>
            </p:cNvPr>
            <p:cNvSpPr txBox="1"/>
            <p:nvPr/>
          </p:nvSpPr>
          <p:spPr>
            <a:xfrm>
              <a:off x="4897247" y="766357"/>
              <a:ext cx="1358392" cy="149422"/>
            </a:xfrm>
            <a:prstGeom prst="rect">
              <a:avLst/>
            </a:prstGeom>
            <a:noFill/>
          </p:spPr>
          <p:txBody>
            <a:bodyPr wrap="none" lIns="0" tIns="0" rIns="0" bIns="0" rtlCol="0">
              <a:noAutofit/>
            </a:bodyPr>
            <a:lstStyle/>
            <a:p>
              <a:pPr algn="ctr">
                <a:spcBef>
                  <a:spcPts val="1200"/>
                </a:spcBef>
                <a:buSzPct val="100000"/>
                <a:defRPr/>
              </a:pPr>
              <a:r>
                <a:rPr lang="en-US" sz="1100" b="1" i="1" kern="0" dirty="0">
                  <a:solidFill>
                    <a:srgbClr val="595454"/>
                  </a:solidFill>
                </a:rPr>
                <a:t>P</a:t>
              </a:r>
              <a:r>
                <a:rPr lang="en-US" sz="1100" b="1" kern="0" dirty="0">
                  <a:solidFill>
                    <a:srgbClr val="595454"/>
                  </a:solidFill>
                </a:rPr>
                <a:t> &lt; 0.01</a:t>
              </a:r>
              <a:endParaRPr lang="en-US" sz="1100" b="1" i="1" kern="0" dirty="0">
                <a:solidFill>
                  <a:srgbClr val="595454"/>
                </a:solidFill>
              </a:endParaRPr>
            </a:p>
          </p:txBody>
        </p:sp>
      </p:grpSp>
      <p:grpSp>
        <p:nvGrpSpPr>
          <p:cNvPr id="28" name="Group 27">
            <a:extLst>
              <a:ext uri="{FF2B5EF4-FFF2-40B4-BE49-F238E27FC236}">
                <a16:creationId xmlns:a16="http://schemas.microsoft.com/office/drawing/2014/main" xmlns="" id="{F0FA72D2-2EA1-4659-A6F7-902D6A8439B8}"/>
              </a:ext>
            </a:extLst>
          </p:cNvPr>
          <p:cNvGrpSpPr/>
          <p:nvPr/>
        </p:nvGrpSpPr>
        <p:grpSpPr>
          <a:xfrm>
            <a:off x="9165339" y="1946411"/>
            <a:ext cx="1659749" cy="341159"/>
            <a:chOff x="4897247" y="766357"/>
            <a:chExt cx="1362075" cy="341159"/>
          </a:xfrm>
        </p:grpSpPr>
        <p:grpSp>
          <p:nvGrpSpPr>
            <p:cNvPr id="29" name="Group 28">
              <a:extLst>
                <a:ext uri="{FF2B5EF4-FFF2-40B4-BE49-F238E27FC236}">
                  <a16:creationId xmlns:a16="http://schemas.microsoft.com/office/drawing/2014/main" xmlns="" id="{A60591EB-C03D-44D5-953E-57FDDC7C5923}"/>
                </a:ext>
              </a:extLst>
            </p:cNvPr>
            <p:cNvGrpSpPr/>
            <p:nvPr/>
          </p:nvGrpSpPr>
          <p:grpSpPr>
            <a:xfrm>
              <a:off x="4897247" y="938924"/>
              <a:ext cx="1362075" cy="168592"/>
              <a:chOff x="1630172" y="923925"/>
              <a:chExt cx="1362075" cy="168592"/>
            </a:xfrm>
          </p:grpSpPr>
          <p:cxnSp>
            <p:nvCxnSpPr>
              <p:cNvPr id="31" name="Straight Connector 30">
                <a:extLst>
                  <a:ext uri="{FF2B5EF4-FFF2-40B4-BE49-F238E27FC236}">
                    <a16:creationId xmlns:a16="http://schemas.microsoft.com/office/drawing/2014/main" xmlns="" id="{9EAF290F-4385-4C8F-B52C-F4B5B2F056E5}"/>
                  </a:ext>
                </a:extLst>
              </p:cNvPr>
              <p:cNvCxnSpPr>
                <a:cxnSpLocks/>
              </p:cNvCxnSpPr>
              <p:nvPr/>
            </p:nvCxnSpPr>
            <p:spPr>
              <a:xfrm flipH="1">
                <a:off x="1631950" y="923925"/>
                <a:ext cx="1358392" cy="0"/>
              </a:xfrm>
              <a:prstGeom prst="line">
                <a:avLst/>
              </a:prstGeom>
              <a:noFill/>
              <a:ln w="12700" cap="sq" cmpd="sng" algn="ctr">
                <a:solidFill>
                  <a:srgbClr val="595454"/>
                </a:solidFill>
                <a:prstDash val="solid"/>
              </a:ln>
              <a:effectLst/>
            </p:spPr>
          </p:cxnSp>
          <p:cxnSp>
            <p:nvCxnSpPr>
              <p:cNvPr id="32" name="Straight Connector 31">
                <a:extLst>
                  <a:ext uri="{FF2B5EF4-FFF2-40B4-BE49-F238E27FC236}">
                    <a16:creationId xmlns:a16="http://schemas.microsoft.com/office/drawing/2014/main" xmlns="" id="{918827FC-F69F-4AA9-8723-8E9799BF2041}"/>
                  </a:ext>
                </a:extLst>
              </p:cNvPr>
              <p:cNvCxnSpPr>
                <a:cxnSpLocks/>
              </p:cNvCxnSpPr>
              <p:nvPr/>
            </p:nvCxnSpPr>
            <p:spPr>
              <a:xfrm flipV="1">
                <a:off x="1630172" y="923928"/>
                <a:ext cx="0" cy="73339"/>
              </a:xfrm>
              <a:prstGeom prst="line">
                <a:avLst/>
              </a:prstGeom>
              <a:noFill/>
              <a:ln w="12700" cap="sq" cmpd="sng" algn="ctr">
                <a:solidFill>
                  <a:srgbClr val="595454"/>
                </a:solidFill>
                <a:prstDash val="solid"/>
              </a:ln>
              <a:effectLst/>
            </p:spPr>
          </p:cxnSp>
          <p:cxnSp>
            <p:nvCxnSpPr>
              <p:cNvPr id="33" name="Straight Connector 32">
                <a:extLst>
                  <a:ext uri="{FF2B5EF4-FFF2-40B4-BE49-F238E27FC236}">
                    <a16:creationId xmlns:a16="http://schemas.microsoft.com/office/drawing/2014/main" xmlns="" id="{55F6659E-254E-436B-87BA-ACAF0C8B3023}"/>
                  </a:ext>
                </a:extLst>
              </p:cNvPr>
              <p:cNvCxnSpPr>
                <a:cxnSpLocks/>
              </p:cNvCxnSpPr>
              <p:nvPr/>
            </p:nvCxnSpPr>
            <p:spPr>
              <a:xfrm flipV="1">
                <a:off x="2992247" y="923926"/>
                <a:ext cx="0" cy="168591"/>
              </a:xfrm>
              <a:prstGeom prst="line">
                <a:avLst/>
              </a:prstGeom>
              <a:noFill/>
              <a:ln w="12700" cap="sq" cmpd="sng" algn="ctr">
                <a:solidFill>
                  <a:srgbClr val="595454"/>
                </a:solidFill>
                <a:prstDash val="solid"/>
              </a:ln>
              <a:effectLst/>
            </p:spPr>
          </p:cxnSp>
        </p:grpSp>
        <p:sp>
          <p:nvSpPr>
            <p:cNvPr id="30" name="TextBox 29">
              <a:extLst>
                <a:ext uri="{FF2B5EF4-FFF2-40B4-BE49-F238E27FC236}">
                  <a16:creationId xmlns:a16="http://schemas.microsoft.com/office/drawing/2014/main" xmlns="" id="{52ABF784-CB73-4FDD-A9F1-BE1F1F5FC42E}"/>
                </a:ext>
              </a:extLst>
            </p:cNvPr>
            <p:cNvSpPr txBox="1"/>
            <p:nvPr/>
          </p:nvSpPr>
          <p:spPr>
            <a:xfrm>
              <a:off x="4897247" y="766357"/>
              <a:ext cx="1358392" cy="149422"/>
            </a:xfrm>
            <a:prstGeom prst="rect">
              <a:avLst/>
            </a:prstGeom>
            <a:noFill/>
          </p:spPr>
          <p:txBody>
            <a:bodyPr wrap="none" lIns="0" tIns="0" rIns="0" bIns="0" rtlCol="0">
              <a:noAutofit/>
            </a:bodyPr>
            <a:lstStyle/>
            <a:p>
              <a:pPr algn="ctr">
                <a:spcBef>
                  <a:spcPts val="1200"/>
                </a:spcBef>
                <a:buSzPct val="100000"/>
                <a:defRPr/>
              </a:pPr>
              <a:r>
                <a:rPr lang="en-US" sz="1100" b="1" i="1" kern="0" dirty="0">
                  <a:solidFill>
                    <a:srgbClr val="595454"/>
                  </a:solidFill>
                </a:rPr>
                <a:t>P</a:t>
              </a:r>
              <a:r>
                <a:rPr lang="en-US" sz="1100" b="1" kern="0" dirty="0">
                  <a:solidFill>
                    <a:srgbClr val="595454"/>
                  </a:solidFill>
                </a:rPr>
                <a:t> = 0.72</a:t>
              </a:r>
              <a:endParaRPr lang="en-US" sz="1100" b="1" i="1" kern="0" dirty="0">
                <a:solidFill>
                  <a:srgbClr val="595454"/>
                </a:solidFill>
              </a:endParaRPr>
            </a:p>
          </p:txBody>
        </p:sp>
      </p:grpSp>
      <p:graphicFrame>
        <p:nvGraphicFramePr>
          <p:cNvPr id="37" name="Chart 36">
            <a:extLst>
              <a:ext uri="{FF2B5EF4-FFF2-40B4-BE49-F238E27FC236}">
                <a16:creationId xmlns:a16="http://schemas.microsoft.com/office/drawing/2014/main" xmlns="" id="{81CEE214-4924-4A43-89F2-12E17B1CB959}"/>
              </a:ext>
            </a:extLst>
          </p:cNvPr>
          <p:cNvGraphicFramePr/>
          <p:nvPr>
            <p:extLst/>
          </p:nvPr>
        </p:nvGraphicFramePr>
        <p:xfrm>
          <a:off x="5851085" y="3886801"/>
          <a:ext cx="5998464" cy="2187452"/>
        </p:xfrm>
        <a:graphic>
          <a:graphicData uri="http://schemas.openxmlformats.org/drawingml/2006/chart">
            <c:chart xmlns:c="http://schemas.openxmlformats.org/drawingml/2006/chart" xmlns:r="http://schemas.openxmlformats.org/officeDocument/2006/relationships" r:id="rId4"/>
          </a:graphicData>
        </a:graphic>
      </p:graphicFrame>
      <p:grpSp>
        <p:nvGrpSpPr>
          <p:cNvPr id="38" name="Group 37">
            <a:extLst>
              <a:ext uri="{FF2B5EF4-FFF2-40B4-BE49-F238E27FC236}">
                <a16:creationId xmlns:a16="http://schemas.microsoft.com/office/drawing/2014/main" xmlns="" id="{0C152280-4DF0-4105-9B02-4641F1A0F71C}"/>
              </a:ext>
            </a:extLst>
          </p:cNvPr>
          <p:cNvGrpSpPr/>
          <p:nvPr/>
        </p:nvGrpSpPr>
        <p:grpSpPr>
          <a:xfrm>
            <a:off x="7859949" y="4498272"/>
            <a:ext cx="2547741" cy="393436"/>
            <a:chOff x="4897247" y="766357"/>
            <a:chExt cx="1364456" cy="393436"/>
          </a:xfrm>
        </p:grpSpPr>
        <p:grpSp>
          <p:nvGrpSpPr>
            <p:cNvPr id="39" name="Group 38">
              <a:extLst>
                <a:ext uri="{FF2B5EF4-FFF2-40B4-BE49-F238E27FC236}">
                  <a16:creationId xmlns:a16="http://schemas.microsoft.com/office/drawing/2014/main" xmlns="" id="{A13DEC8B-48DF-4D90-B584-25658EECDDAA}"/>
                </a:ext>
              </a:extLst>
            </p:cNvPr>
            <p:cNvGrpSpPr/>
            <p:nvPr/>
          </p:nvGrpSpPr>
          <p:grpSpPr>
            <a:xfrm>
              <a:off x="4897247" y="938924"/>
              <a:ext cx="1364456" cy="220869"/>
              <a:chOff x="1630172" y="923925"/>
              <a:chExt cx="1364456" cy="220869"/>
            </a:xfrm>
          </p:grpSpPr>
          <p:cxnSp>
            <p:nvCxnSpPr>
              <p:cNvPr id="41" name="Straight Connector 40">
                <a:extLst>
                  <a:ext uri="{FF2B5EF4-FFF2-40B4-BE49-F238E27FC236}">
                    <a16:creationId xmlns:a16="http://schemas.microsoft.com/office/drawing/2014/main" xmlns="" id="{DE51F361-E161-479B-8049-29CC3902A979}"/>
                  </a:ext>
                </a:extLst>
              </p:cNvPr>
              <p:cNvCxnSpPr>
                <a:cxnSpLocks/>
              </p:cNvCxnSpPr>
              <p:nvPr/>
            </p:nvCxnSpPr>
            <p:spPr>
              <a:xfrm flipH="1">
                <a:off x="1631950" y="923925"/>
                <a:ext cx="1358392" cy="0"/>
              </a:xfrm>
              <a:prstGeom prst="line">
                <a:avLst/>
              </a:prstGeom>
              <a:noFill/>
              <a:ln w="12700" cap="sq" cmpd="sng" algn="ctr">
                <a:solidFill>
                  <a:srgbClr val="595454"/>
                </a:solidFill>
                <a:prstDash val="solid"/>
              </a:ln>
              <a:effectLst/>
            </p:spPr>
          </p:cxnSp>
          <p:cxnSp>
            <p:nvCxnSpPr>
              <p:cNvPr id="42" name="Straight Connector 41">
                <a:extLst>
                  <a:ext uri="{FF2B5EF4-FFF2-40B4-BE49-F238E27FC236}">
                    <a16:creationId xmlns:a16="http://schemas.microsoft.com/office/drawing/2014/main" xmlns="" id="{13B38174-DC9C-4FA5-967D-E1BB987A812E}"/>
                  </a:ext>
                </a:extLst>
              </p:cNvPr>
              <p:cNvCxnSpPr>
                <a:cxnSpLocks/>
              </p:cNvCxnSpPr>
              <p:nvPr/>
            </p:nvCxnSpPr>
            <p:spPr>
              <a:xfrm flipV="1">
                <a:off x="1630172" y="923926"/>
                <a:ext cx="0" cy="220868"/>
              </a:xfrm>
              <a:prstGeom prst="line">
                <a:avLst/>
              </a:prstGeom>
              <a:noFill/>
              <a:ln w="12700" cap="sq" cmpd="sng" algn="ctr">
                <a:solidFill>
                  <a:srgbClr val="595454"/>
                </a:solidFill>
                <a:prstDash val="solid"/>
              </a:ln>
              <a:effectLst/>
            </p:spPr>
          </p:cxnSp>
          <p:cxnSp>
            <p:nvCxnSpPr>
              <p:cNvPr id="43" name="Straight Connector 42">
                <a:extLst>
                  <a:ext uri="{FF2B5EF4-FFF2-40B4-BE49-F238E27FC236}">
                    <a16:creationId xmlns:a16="http://schemas.microsoft.com/office/drawing/2014/main" xmlns="" id="{B95EF8F3-5901-45A4-9148-07CAC7621FF9}"/>
                  </a:ext>
                </a:extLst>
              </p:cNvPr>
              <p:cNvCxnSpPr>
                <a:cxnSpLocks/>
              </p:cNvCxnSpPr>
              <p:nvPr/>
            </p:nvCxnSpPr>
            <p:spPr>
              <a:xfrm flipV="1">
                <a:off x="2994628" y="923926"/>
                <a:ext cx="0" cy="66674"/>
              </a:xfrm>
              <a:prstGeom prst="line">
                <a:avLst/>
              </a:prstGeom>
              <a:noFill/>
              <a:ln w="12700" cap="sq" cmpd="sng" algn="ctr">
                <a:solidFill>
                  <a:srgbClr val="595454"/>
                </a:solidFill>
                <a:prstDash val="solid"/>
              </a:ln>
              <a:effectLst/>
            </p:spPr>
          </p:cxnSp>
        </p:grpSp>
        <p:sp>
          <p:nvSpPr>
            <p:cNvPr id="40" name="TextBox 39">
              <a:extLst>
                <a:ext uri="{FF2B5EF4-FFF2-40B4-BE49-F238E27FC236}">
                  <a16:creationId xmlns:a16="http://schemas.microsoft.com/office/drawing/2014/main" xmlns="" id="{A48BA9B6-9FDE-4F05-A7D5-52C622F31DA6}"/>
                </a:ext>
              </a:extLst>
            </p:cNvPr>
            <p:cNvSpPr txBox="1"/>
            <p:nvPr/>
          </p:nvSpPr>
          <p:spPr>
            <a:xfrm>
              <a:off x="4897247" y="766357"/>
              <a:ext cx="1358392" cy="149422"/>
            </a:xfrm>
            <a:prstGeom prst="rect">
              <a:avLst/>
            </a:prstGeom>
            <a:noFill/>
          </p:spPr>
          <p:txBody>
            <a:bodyPr wrap="none" lIns="0" tIns="0" rIns="0" bIns="0" rtlCol="0">
              <a:noAutofit/>
            </a:bodyPr>
            <a:lstStyle/>
            <a:p>
              <a:pPr algn="ctr">
                <a:spcBef>
                  <a:spcPts val="1200"/>
                </a:spcBef>
                <a:buSzPct val="100000"/>
                <a:defRPr/>
              </a:pPr>
              <a:r>
                <a:rPr lang="en-US" sz="1100" b="1" i="1" kern="0" dirty="0">
                  <a:solidFill>
                    <a:srgbClr val="595454"/>
                  </a:solidFill>
                </a:rPr>
                <a:t>P</a:t>
              </a:r>
              <a:r>
                <a:rPr lang="en-US" sz="1100" b="1" kern="0" dirty="0">
                  <a:solidFill>
                    <a:srgbClr val="595454"/>
                  </a:solidFill>
                </a:rPr>
                <a:t> = 0.38</a:t>
              </a:r>
              <a:endParaRPr lang="en-US" sz="1100" b="1" i="1" kern="0" dirty="0">
                <a:solidFill>
                  <a:srgbClr val="595454"/>
                </a:solidFill>
              </a:endParaRPr>
            </a:p>
          </p:txBody>
        </p:sp>
      </p:grpSp>
      <p:sp>
        <p:nvSpPr>
          <p:cNvPr id="56" name="TextBox 55">
            <a:extLst>
              <a:ext uri="{FF2B5EF4-FFF2-40B4-BE49-F238E27FC236}">
                <a16:creationId xmlns:a16="http://schemas.microsoft.com/office/drawing/2014/main" xmlns="" id="{A34F6195-A687-479C-B25B-408EF41C11DC}"/>
              </a:ext>
            </a:extLst>
          </p:cNvPr>
          <p:cNvSpPr txBox="1"/>
          <p:nvPr/>
        </p:nvSpPr>
        <p:spPr>
          <a:xfrm>
            <a:off x="6360468" y="1856039"/>
            <a:ext cx="5302143" cy="269282"/>
          </a:xfrm>
          <a:prstGeom prst="rect">
            <a:avLst/>
          </a:prstGeom>
          <a:noFill/>
        </p:spPr>
        <p:txBody>
          <a:bodyPr wrap="square" lIns="0" tIns="0" rIns="0" bIns="0" rtlCol="0">
            <a:noAutofit/>
          </a:bodyPr>
          <a:lstStyle/>
          <a:p>
            <a:pPr algn="ctr">
              <a:spcBef>
                <a:spcPts val="1200"/>
              </a:spcBef>
              <a:buSzPct val="100000"/>
            </a:pPr>
            <a:r>
              <a:rPr lang="en-US" sz="1600" dirty="0">
                <a:solidFill>
                  <a:srgbClr val="0A7789"/>
                </a:solidFill>
              </a:rPr>
              <a:t>JAKARTA</a:t>
            </a:r>
          </a:p>
        </p:txBody>
      </p:sp>
      <p:sp>
        <p:nvSpPr>
          <p:cNvPr id="57" name="TextBox 56">
            <a:extLst>
              <a:ext uri="{FF2B5EF4-FFF2-40B4-BE49-F238E27FC236}">
                <a16:creationId xmlns:a16="http://schemas.microsoft.com/office/drawing/2014/main" xmlns="" id="{E46BA4D6-CB93-40E0-9034-A871500A8B8B}"/>
              </a:ext>
            </a:extLst>
          </p:cNvPr>
          <p:cNvSpPr txBox="1"/>
          <p:nvPr/>
        </p:nvSpPr>
        <p:spPr>
          <a:xfrm>
            <a:off x="6435969" y="3903859"/>
            <a:ext cx="5226642" cy="269282"/>
          </a:xfrm>
          <a:prstGeom prst="rect">
            <a:avLst/>
          </a:prstGeom>
          <a:noFill/>
        </p:spPr>
        <p:txBody>
          <a:bodyPr wrap="square" lIns="0" tIns="0" rIns="0" bIns="0" rtlCol="0">
            <a:noAutofit/>
          </a:bodyPr>
          <a:lstStyle/>
          <a:p>
            <a:pPr algn="ctr">
              <a:spcBef>
                <a:spcPts val="1200"/>
              </a:spcBef>
              <a:buSzPct val="100000"/>
            </a:pPr>
            <a:r>
              <a:rPr lang="en-US" sz="1600" dirty="0">
                <a:solidFill>
                  <a:srgbClr val="0A7789"/>
                </a:solidFill>
              </a:rPr>
              <a:t>JAKARTA2</a:t>
            </a:r>
          </a:p>
        </p:txBody>
      </p:sp>
      <p:sp useBgFill="1">
        <p:nvSpPr>
          <p:cNvPr id="4" name="TextBox 3"/>
          <p:cNvSpPr txBox="1"/>
          <p:nvPr/>
        </p:nvSpPr>
        <p:spPr>
          <a:xfrm>
            <a:off x="6321175" y="6411019"/>
            <a:ext cx="4304383" cy="322114"/>
          </a:xfrm>
          <a:prstGeom prst="rect">
            <a:avLst/>
          </a:prstGeom>
        </p:spPr>
        <p:txBody>
          <a:bodyPr wrap="none" lIns="0" tIns="0" rIns="0" bIns="0" rtlCol="0">
            <a:noAutofit/>
          </a:bodyPr>
          <a:lstStyle/>
          <a:p>
            <a:pPr>
              <a:spcBef>
                <a:spcPts val="1200"/>
              </a:spcBef>
              <a:buSzPct val="100000"/>
            </a:pPr>
            <a:r>
              <a:rPr lang="en-GB" sz="1400" dirty="0" smtClean="0">
                <a:solidFill>
                  <a:srgbClr val="595454"/>
                </a:solidFill>
              </a:rPr>
              <a:t>Harrison C </a:t>
            </a:r>
            <a:r>
              <a:rPr lang="en-GB" sz="1400" dirty="0" err="1" smtClean="0">
                <a:solidFill>
                  <a:srgbClr val="595454"/>
                </a:solidFill>
              </a:rPr>
              <a:t>BJHaem</a:t>
            </a:r>
            <a:r>
              <a:rPr lang="en-GB" sz="1400" dirty="0" smtClean="0">
                <a:solidFill>
                  <a:srgbClr val="595454"/>
                </a:solidFill>
              </a:rPr>
              <a:t> 2022 </a:t>
            </a:r>
            <a:r>
              <a:rPr lang="en-GB" sz="1400" dirty="0" err="1" smtClean="0">
                <a:solidFill>
                  <a:srgbClr val="595454"/>
                </a:solidFill>
              </a:rPr>
              <a:t>doi</a:t>
            </a:r>
            <a:r>
              <a:rPr lang="en-GB" sz="1400" dirty="0" smtClean="0">
                <a:solidFill>
                  <a:srgbClr val="595454"/>
                </a:solidFill>
              </a:rPr>
              <a:t> 10.111/</a:t>
            </a:r>
            <a:r>
              <a:rPr lang="en-GB" sz="1400" dirty="0" err="1" smtClean="0">
                <a:solidFill>
                  <a:srgbClr val="595454"/>
                </a:solidFill>
              </a:rPr>
              <a:t>bjh</a:t>
            </a:r>
            <a:r>
              <a:rPr lang="en-GB" sz="1400" dirty="0" smtClean="0">
                <a:solidFill>
                  <a:srgbClr val="595454"/>
                </a:solidFill>
              </a:rPr>
              <a:t> 18207</a:t>
            </a:r>
            <a:endParaRPr lang="en-GB" sz="1400" dirty="0">
              <a:solidFill>
                <a:srgbClr val="595454"/>
              </a:solidFill>
            </a:endParaRPr>
          </a:p>
        </p:txBody>
      </p:sp>
    </p:spTree>
    <p:extLst>
      <p:ext uri="{BB962C8B-B14F-4D97-AF65-F5344CB8AC3E}">
        <p14:creationId xmlns:p14="http://schemas.microsoft.com/office/powerpoint/2010/main" val="295095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E17BE-C48A-A6A5-2B6A-65BD40F856D0}"/>
              </a:ext>
            </a:extLst>
          </p:cNvPr>
          <p:cNvSpPr>
            <a:spLocks noGrp="1"/>
          </p:cNvSpPr>
          <p:nvPr>
            <p:ph type="title"/>
          </p:nvPr>
        </p:nvSpPr>
        <p:spPr>
          <a:xfrm>
            <a:off x="838200" y="773277"/>
            <a:ext cx="10966704" cy="1325563"/>
          </a:xfrm>
        </p:spPr>
        <p:txBody>
          <a:bodyPr>
            <a:normAutofit fontScale="90000"/>
          </a:bodyPr>
          <a:lstStyle/>
          <a:p>
            <a:pPr fontAlgn="base"/>
            <a:r>
              <a:rPr lang="en-GB" sz="3600" b="1" dirty="0"/>
              <a:t>Comparative Effectiveness of </a:t>
            </a:r>
            <a:r>
              <a:rPr lang="en-GB" sz="3600" b="1" dirty="0" err="1"/>
              <a:t>Fedratinib</a:t>
            </a:r>
            <a:r>
              <a:rPr lang="en-GB" sz="3600" b="1" dirty="0"/>
              <a:t> and </a:t>
            </a:r>
            <a:r>
              <a:rPr lang="en-GB" sz="3600" b="1" dirty="0" err="1"/>
              <a:t>Pacritinib</a:t>
            </a:r>
            <a:r>
              <a:rPr lang="en-GB" sz="3600" b="1" dirty="0"/>
              <a:t> for the Treatment of Myelofibrosis in Patients with Low Platelet Counts: A Simulated Treatment Comparison Study</a:t>
            </a:r>
            <a:br>
              <a:rPr lang="en-GB" sz="3600" b="1" dirty="0"/>
            </a:br>
            <a:r>
              <a:rPr lang="en-GB" sz="3600" b="1" dirty="0"/>
              <a:t>							</a:t>
            </a:r>
            <a:r>
              <a:rPr lang="en-GB" sz="3100" b="1" dirty="0"/>
              <a:t>Daniele et al ASH </a:t>
            </a:r>
            <a:r>
              <a:rPr lang="en-GB" sz="3100" b="1" dirty="0" smtClean="0"/>
              <a:t>2021 5034</a:t>
            </a:r>
            <a:r>
              <a:rPr lang="en-GB" b="1" dirty="0"/>
              <a:t/>
            </a:r>
            <a:br>
              <a:rPr lang="en-GB" b="1" dirty="0"/>
            </a:br>
            <a:r>
              <a:rPr lang="en-GB" dirty="0"/>
              <a:t/>
            </a:r>
            <a:br>
              <a:rPr lang="en-GB" dirty="0"/>
            </a:br>
            <a:endParaRPr lang="en-US" dirty="0"/>
          </a:p>
        </p:txBody>
      </p:sp>
      <p:pic>
        <p:nvPicPr>
          <p:cNvPr id="6" name="Picture 5">
            <a:extLst>
              <a:ext uri="{FF2B5EF4-FFF2-40B4-BE49-F238E27FC236}">
                <a16:creationId xmlns:a16="http://schemas.microsoft.com/office/drawing/2014/main" xmlns="" id="{222E9752-5854-0CF4-9140-F2C4E9C08A83}"/>
              </a:ext>
            </a:extLst>
          </p:cNvPr>
          <p:cNvPicPr>
            <a:picLocks noChangeAspect="1"/>
          </p:cNvPicPr>
          <p:nvPr/>
        </p:nvPicPr>
        <p:blipFill>
          <a:blip r:embed="rId2"/>
          <a:stretch>
            <a:fillRect/>
          </a:stretch>
        </p:blipFill>
        <p:spPr>
          <a:xfrm>
            <a:off x="734569" y="2082573"/>
            <a:ext cx="5806478" cy="4483961"/>
          </a:xfrm>
          <a:prstGeom prst="rect">
            <a:avLst/>
          </a:prstGeom>
        </p:spPr>
      </p:pic>
      <p:sp>
        <p:nvSpPr>
          <p:cNvPr id="7" name="TextBox 6">
            <a:extLst>
              <a:ext uri="{FF2B5EF4-FFF2-40B4-BE49-F238E27FC236}">
                <a16:creationId xmlns:a16="http://schemas.microsoft.com/office/drawing/2014/main" xmlns="" id="{A8A328B4-FC53-02DC-46C1-ECF0E913C02A}"/>
              </a:ext>
            </a:extLst>
          </p:cNvPr>
          <p:cNvSpPr txBox="1"/>
          <p:nvPr/>
        </p:nvSpPr>
        <p:spPr>
          <a:xfrm>
            <a:off x="6789107" y="3657600"/>
            <a:ext cx="43693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Effectiveness in </a:t>
            </a:r>
            <a:r>
              <a:rPr kumimoji="0" lang="en-US" sz="3200" b="1" i="0" u="none" strike="noStrike" kern="1200" cap="none" spc="0" normalizeH="0" baseline="0" noProof="0" dirty="0" smtClean="0">
                <a:ln>
                  <a:noFill/>
                </a:ln>
                <a:solidFill>
                  <a:srgbClr val="FF0000"/>
                </a:solidFill>
                <a:effectLst/>
                <a:uLnTx/>
                <a:uFillTx/>
                <a:latin typeface="Calibri" panose="020F0502020204030204"/>
                <a:ea typeface="+mn-ea"/>
                <a:cs typeface="+mn-cs"/>
              </a:rPr>
              <a:t>thrombocytopenic</a:t>
            </a:r>
            <a:r>
              <a:rPr kumimoji="0" lang="en-US" sz="3200" b="1" i="0" u="none" strike="noStrike" kern="1200" cap="none" spc="0" normalizeH="0" noProof="0" dirty="0" smtClean="0">
                <a:ln>
                  <a:noFill/>
                </a:ln>
                <a:solidFill>
                  <a:srgbClr val="FF0000"/>
                </a:solidFill>
                <a:effectLst/>
                <a:uLnTx/>
                <a:uFillTx/>
                <a:latin typeface="Calibri" panose="020F0502020204030204"/>
                <a:ea typeface="+mn-ea"/>
                <a:cs typeface="+mn-cs"/>
              </a:rPr>
              <a:t> MF:  </a:t>
            </a:r>
            <a:r>
              <a:rPr kumimoji="0" lang="en-US" sz="3200" b="1" i="0" u="none" strike="noStrike" kern="1200" cap="none" spc="0" normalizeH="0" baseline="0" noProof="0" dirty="0" smtClean="0">
                <a:ln>
                  <a:noFill/>
                </a:ln>
                <a:solidFill>
                  <a:srgbClr val="FF0000"/>
                </a:solidFill>
                <a:effectLst/>
                <a:uLnTx/>
                <a:uFillTx/>
                <a:latin typeface="Calibri" panose="020F0502020204030204"/>
                <a:ea typeface="+mn-ea"/>
                <a:cs typeface="+mn-cs"/>
              </a:rPr>
              <a:t>a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simulated study</a:t>
            </a:r>
          </a:p>
        </p:txBody>
      </p:sp>
    </p:spTree>
    <p:extLst>
      <p:ext uri="{BB962C8B-B14F-4D97-AF65-F5344CB8AC3E}">
        <p14:creationId xmlns:p14="http://schemas.microsoft.com/office/powerpoint/2010/main" val="10433377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CuFRMWKPSCG0j47mSYKS.Q"/>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10.xml><?xml version="1.0" encoding="utf-8"?>
<a:theme xmlns:a="http://schemas.openxmlformats.org/drawingml/2006/main" name="1_ESMO 2017 template">
  <a:themeElements>
    <a:clrScheme name="DSO-BMS">
      <a:dk1>
        <a:srgbClr val="595454"/>
      </a:dk1>
      <a:lt1>
        <a:srgbClr val="FFFFFF"/>
      </a:lt1>
      <a:dk2>
        <a:srgbClr val="595454"/>
      </a:dk2>
      <a:lt2>
        <a:srgbClr val="A69F9F"/>
      </a:lt2>
      <a:accent1>
        <a:srgbClr val="BE2BBB"/>
      </a:accent1>
      <a:accent2>
        <a:srgbClr val="33D6F1"/>
      </a:accent2>
      <a:accent3>
        <a:srgbClr val="59FFB9"/>
      </a:accent3>
      <a:accent4>
        <a:srgbClr val="FDA97D"/>
      </a:accent4>
      <a:accent5>
        <a:srgbClr val="FFD186"/>
      </a:accent5>
      <a:accent6>
        <a:srgbClr val="CB7C78"/>
      </a:accent6>
      <a:hlink>
        <a:srgbClr val="BE2BBB"/>
      </a:hlink>
      <a:folHlink>
        <a:srgbClr val="A69F9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1.xml><?xml version="1.0" encoding="utf-8"?>
<a:theme xmlns:a="http://schemas.openxmlformats.org/drawingml/2006/main" name="3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Celgene PowerPoint Template 28Feb2020" id="{84CAF52A-11F7-4899-8E86-BD4B624511B9}" vid="{89DFA61F-4BD8-4221-8BD8-F2B2E6C9AD96}"/>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Custom Design">
  <a:themeElements>
    <a:clrScheme name="Custom 1">
      <a:dk1>
        <a:sysClr val="windowText" lastClr="000000"/>
      </a:dk1>
      <a:lt1>
        <a:sysClr val="window" lastClr="FFFFFF"/>
      </a:lt1>
      <a:dk2>
        <a:srgbClr val="1F497D"/>
      </a:dk2>
      <a:lt2>
        <a:srgbClr val="EEECE1"/>
      </a:lt2>
      <a:accent1>
        <a:srgbClr val="C00000"/>
      </a:accent1>
      <a:accent2>
        <a:srgbClr val="D99694"/>
      </a:accent2>
      <a:accent3>
        <a:srgbClr val="F2DCDB"/>
      </a:accent3>
      <a:accent4>
        <a:srgbClr val="1F497D"/>
      </a:accent4>
      <a:accent5>
        <a:srgbClr val="8064A2"/>
      </a:accent5>
      <a:accent6>
        <a:srgbClr val="B2A2C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nofi_Presentation_EN">
  <a:themeElements>
    <a:clrScheme name="Custom 5">
      <a:dk1>
        <a:srgbClr val="000000"/>
      </a:dk1>
      <a:lt1>
        <a:srgbClr val="FFFFFF"/>
      </a:lt1>
      <a:dk2>
        <a:srgbClr val="485DA2"/>
      </a:dk2>
      <a:lt2>
        <a:srgbClr val="D4B077"/>
      </a:lt2>
      <a:accent1>
        <a:srgbClr val="BEBC00"/>
      </a:accent1>
      <a:accent2>
        <a:srgbClr val="ED5B43"/>
      </a:accent2>
      <a:accent3>
        <a:srgbClr val="8585C6"/>
      </a:accent3>
      <a:accent4>
        <a:srgbClr val="595959"/>
      </a:accent4>
      <a:accent5>
        <a:srgbClr val="D02E13"/>
      </a:accent5>
      <a:accent6>
        <a:srgbClr val="FFFC3F"/>
      </a:accent6>
      <a:hlink>
        <a:srgbClr val="65542D"/>
      </a:hlink>
      <a:folHlink>
        <a:srgbClr val="44449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a:noFill/>
          <a:miter lim="800000"/>
          <a:headEnd/>
          <a:tailEnd/>
        </a:ln>
      </a:spPr>
      <a:bodyPr wrap="square" lIns="73152" tIns="27432" rIns="73152" bIns="9144" anchor="ctr">
        <a:spAutoFit/>
      </a:bodyPr>
      <a:lstStyle>
        <a:defPPr>
          <a:lnSpc>
            <a:spcPts val="1500"/>
          </a:lnSpc>
          <a:defRPr b="1" dirty="0" smtClean="0">
            <a:solidFill>
              <a:srgbClr val="FFFFFF"/>
            </a:solidFill>
          </a:defRPr>
        </a:defPPr>
      </a:lstStyle>
    </a:spDef>
  </a:objectDefaults>
  <a:extraClrSchemeLst>
    <a:extraClrScheme>
      <a:clrScheme name="STRU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elgene USMA Oncology March 2017">
  <a:themeElements>
    <a:clrScheme name="Custom 2">
      <a:dk1>
        <a:srgbClr val="4C4C4C"/>
      </a:dk1>
      <a:lt1>
        <a:srgbClr val="FFFFFF"/>
      </a:lt1>
      <a:dk2>
        <a:srgbClr val="4C4C4C"/>
      </a:dk2>
      <a:lt2>
        <a:srgbClr val="FFFFFF"/>
      </a:lt2>
      <a:accent1>
        <a:srgbClr val="222658"/>
      </a:accent1>
      <a:accent2>
        <a:srgbClr val="1EA9DB"/>
      </a:accent2>
      <a:accent3>
        <a:srgbClr val="BD3333"/>
      </a:accent3>
      <a:accent4>
        <a:srgbClr val="8F1176"/>
      </a:accent4>
      <a:accent5>
        <a:srgbClr val="54ADA4"/>
      </a:accent5>
      <a:accent6>
        <a:srgbClr val="D1890D"/>
      </a:accent6>
      <a:hlink>
        <a:srgbClr val="52A9E3"/>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 Celgene MA PPT TEMPLATE" id="{D1BFFCFA-2B76-43E6-A0D6-6280D6F866FC}" vid="{F9DBB9A4-E23D-4A00-8286-FDF98C097E4E}"/>
    </a:ext>
  </a:extLst>
</a:theme>
</file>

<file path=ppt/theme/theme6.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Celgene PowerPoint Template 28Feb2020" id="{84CAF52A-11F7-4899-8E86-BD4B624511B9}" vid="{89DFA61F-4BD8-4221-8BD8-F2B2E6C9AD9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Bristol Myers Squibb">
  <a:themeElements>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2000"/>
        </a:defPPr>
      </a:lstStyle>
      <a:style>
        <a:lnRef idx="0">
          <a:schemeClr val="accent1"/>
        </a:lnRef>
        <a:fillRef idx="1">
          <a:schemeClr val="accent1"/>
        </a:fillRef>
        <a:effectRef idx="0">
          <a:srgbClr val="000000"/>
        </a:effectRef>
        <a:fontRef idx="minor">
          <a:schemeClr val="lt1"/>
        </a:fontRef>
      </a:style>
    </a:spDef>
    <a:lnDef>
      <a:spPr>
        <a:ln w="12700" cap="sq"/>
      </a:spPr>
      <a:bodyPr/>
      <a:lstStyle/>
      <a:style>
        <a:lnRef idx="1">
          <a:schemeClr val="accent1"/>
        </a:lnRef>
        <a:fillRef idx="0">
          <a:schemeClr val="accent1"/>
        </a:fillRef>
        <a:effectRef idx="0">
          <a:srgbClr val="000000"/>
        </a:effectRef>
        <a:fontRef idx="minor">
          <a:schemeClr val="lt1"/>
        </a:fontRef>
      </a:style>
    </a:lnDef>
    <a:txDef>
      <a:spPr>
        <a:noFill/>
      </a:spPr>
      <a:bodyPr wrap="square" lIns="0" tIns="0" rIns="0" bIns="0" rtlCol="0">
        <a:noAutofit/>
      </a:bodyPr>
      <a:lstStyle>
        <a:defPPr marL="228600" indent="-228600">
          <a:lnSpc>
            <a:spcPct val="100000"/>
          </a:lnSpc>
          <a:spcBef>
            <a:spcPts val="1200"/>
          </a:spcBef>
          <a:buSzPct val="100000"/>
          <a:buFont typeface="Trebuchet MS"/>
          <a:buChar char="•"/>
          <a:defRPr sz="2000"/>
        </a:defPPr>
      </a:lstStyle>
    </a:txDef>
  </a:objectDefaults>
  <a:extraClrSchemeLst/>
  <a:custClrLst>
    <a:custClr name="Purple">
      <a:srgbClr val="BE2BBB"/>
    </a:custClr>
    <a:custClr name="Dark Gray">
      <a:srgbClr val="595454"/>
    </a:custClr>
    <a:custClr name="Gray">
      <a:srgbClr val="A69F9F"/>
    </a:custClr>
    <a:custClr name="Light Gray">
      <a:srgbClr val="EEE7E7"/>
    </a:custClr>
    <a:custClr name="White">
      <a:srgbClr val="FFFFFF"/>
    </a:custClr>
    <a:custClr name="White">
      <a:srgbClr val="FFFFFF"/>
    </a:custClr>
    <a:custClr name="White">
      <a:srgbClr val="FFFFFF"/>
    </a:custClr>
    <a:custClr name="White">
      <a:srgbClr val="FFFFFF"/>
    </a:custClr>
    <a:custClr name="White">
      <a:srgbClr val="FFFFFF"/>
    </a:custClr>
    <a:custClr name="White">
      <a:srgbClr val="FFFFFF"/>
    </a:custClr>
    <a:custClr name="Amber 2">
      <a:srgbClr val="FFD186"/>
    </a:custClr>
    <a:custClr name="Amber 1">
      <a:srgbClr val="FFECCD"/>
    </a:custClr>
    <a:custClr name="Peach 2">
      <a:srgbClr val="FDA97D"/>
    </a:custClr>
    <a:custClr name="Peach 1">
      <a:srgbClr val="FEDCCA"/>
    </a:custClr>
    <a:custClr name="Sienna 2">
      <a:srgbClr val="CB7C78"/>
    </a:custClr>
    <a:custClr name="Sienna 1">
      <a:srgbClr val="DAC5C5"/>
    </a:custClr>
    <a:custClr name="Mint 2">
      <a:srgbClr val="59FFB9"/>
    </a:custClr>
    <a:custClr name="Mint 1">
      <a:srgbClr val="C5FFE6"/>
    </a:custClr>
    <a:custClr name="Aqua 2">
      <a:srgbClr val="33D6F1"/>
    </a:custClr>
    <a:custClr name="Aqua 1">
      <a:srgbClr val="C0F2FB"/>
    </a:custClr>
  </a:custClrLst>
  <a:extLst>
    <a:ext uri="{05A4C25C-085E-4340-85A3-A5531E510DB2}">
      <thm15:themeFamily xmlns:thm15="http://schemas.microsoft.com/office/thememl/2012/main" name="BMS PowerPoint Template 28Feb2020" id="{0895FA39-87D9-4FFB-AE45-CFAF2734F0F6}" vid="{A72F8218-4743-4B1B-A885-BA1DCF34E058}"/>
    </a:ext>
  </a:extLst>
</a:theme>
</file>

<file path=ppt/theme/themeOverride1.xml><?xml version="1.0" encoding="utf-8"?>
<a:themeOverride xmlns:a="http://schemas.openxmlformats.org/drawingml/2006/main">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Override>
</file>

<file path=ppt/theme/themeOverride2.xml><?xml version="1.0" encoding="utf-8"?>
<a:themeOverride xmlns:a="http://schemas.openxmlformats.org/drawingml/2006/main">
  <a:clrScheme name="Bristol Myers Squibb Colors">
    <a:dk1>
      <a:srgbClr val="595454"/>
    </a:dk1>
    <a:lt1>
      <a:srgbClr val="FFFFFF"/>
    </a:lt1>
    <a:dk2>
      <a:srgbClr val="595454"/>
    </a:dk2>
    <a:lt2>
      <a:srgbClr val="EEE7E7"/>
    </a:lt2>
    <a:accent1>
      <a:srgbClr val="595454"/>
    </a:accent1>
    <a:accent2>
      <a:srgbClr val="FFD186"/>
    </a:accent2>
    <a:accent3>
      <a:srgbClr val="59FFB9"/>
    </a:accent3>
    <a:accent4>
      <a:srgbClr val="A69F9F"/>
    </a:accent4>
    <a:accent5>
      <a:srgbClr val="33D6F1"/>
    </a:accent5>
    <a:accent6>
      <a:srgbClr val="FDA97D"/>
    </a:accent6>
    <a:hlink>
      <a:srgbClr val="595454"/>
    </a:hlink>
    <a:folHlink>
      <a:srgbClr val="595454"/>
    </a:folHlink>
  </a:clrScheme>
  <a:fontScheme name="Bristol Myers Squibb Fonts">
    <a:majorFont>
      <a:latin typeface="Trebuchet MS"/>
      <a:ea typeface=""/>
      <a:cs typeface=""/>
    </a:majorFont>
    <a:minorFont>
      <a:latin typeface="Trebuchet MS"/>
      <a:ea typeface=""/>
      <a:cs typeface=""/>
    </a:minorFont>
  </a:fontScheme>
  <a:fmtScheme name="Bristol Myers Squibb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Override>
</file>

<file path=docProps/app.xml><?xml version="1.0" encoding="utf-8"?>
<Properties xmlns="http://schemas.openxmlformats.org/officeDocument/2006/extended-properties" xmlns:vt="http://schemas.openxmlformats.org/officeDocument/2006/docPropsVTypes">
  <TotalTime>6862</TotalTime>
  <Words>1822</Words>
  <Application>Microsoft Office PowerPoint</Application>
  <PresentationFormat>Widescreen</PresentationFormat>
  <Paragraphs>205</Paragraphs>
  <Slides>19</Slides>
  <Notes>6</Notes>
  <HiddenSlides>0</HiddenSlides>
  <MMClips>0</MMClips>
  <ScaleCrop>false</ScaleCrop>
  <HeadingPairs>
    <vt:vector size="8" baseType="variant">
      <vt:variant>
        <vt:lpstr>Fonts Used</vt:lpstr>
      </vt:variant>
      <vt:variant>
        <vt:i4>6</vt:i4>
      </vt:variant>
      <vt:variant>
        <vt:lpstr>Theme</vt:lpstr>
      </vt:variant>
      <vt:variant>
        <vt:i4>13</vt:i4>
      </vt:variant>
      <vt:variant>
        <vt:lpstr>Embedded OLE Servers</vt:lpstr>
      </vt:variant>
      <vt:variant>
        <vt:i4>1</vt:i4>
      </vt:variant>
      <vt:variant>
        <vt:lpstr>Slide Titles</vt:lpstr>
      </vt:variant>
      <vt:variant>
        <vt:i4>19</vt:i4>
      </vt:variant>
    </vt:vector>
  </HeadingPairs>
  <TitlesOfParts>
    <vt:vector size="39" baseType="lpstr">
      <vt:lpstr>Arial</vt:lpstr>
      <vt:lpstr>Calibri</vt:lpstr>
      <vt:lpstr>Calibri Light</vt:lpstr>
      <vt:lpstr>Courier New</vt:lpstr>
      <vt:lpstr>Trebuchet MS</vt:lpstr>
      <vt:lpstr>Wingdings</vt:lpstr>
      <vt:lpstr>3_2017_HTAA_Diabetes</vt:lpstr>
      <vt:lpstr>2017_HTAA_Diabetes</vt:lpstr>
      <vt:lpstr>Custom Design</vt:lpstr>
      <vt:lpstr>Sanofi_Presentation_EN</vt:lpstr>
      <vt:lpstr>3_Celgene USMA Oncology March 2017</vt:lpstr>
      <vt:lpstr>Default Theme</vt:lpstr>
      <vt:lpstr>1_Bristol Myers Squibb</vt:lpstr>
      <vt:lpstr>Office Theme</vt:lpstr>
      <vt:lpstr>2_Bristol Myers Squibb</vt:lpstr>
      <vt:lpstr>1_ESMO 2017 template</vt:lpstr>
      <vt:lpstr>3_Bristol Myers Squibb</vt:lpstr>
      <vt:lpstr>9_Office Theme</vt:lpstr>
      <vt:lpstr>10_Office Theme</vt:lpstr>
      <vt:lpstr>think-cell Slide</vt:lpstr>
      <vt:lpstr>Fedratinib in 2023 and beyond……..                                            </vt:lpstr>
      <vt:lpstr>Disclosures</vt:lpstr>
      <vt:lpstr>PowerPoint Presentation</vt:lpstr>
      <vt:lpstr>Study designs………………  </vt:lpstr>
      <vt:lpstr>  NCCN GUIDELINE FOR management of MF</vt:lpstr>
      <vt:lpstr>Different scenarios for JAK inhibitors in myelofibrosis  Systematic review and network meta-analysis on randomized controlled trials (7 trials; N=1953)</vt:lpstr>
      <vt:lpstr>Spleen and Symptom Responses with Fedratinib (FEDR) in Patients with Myelofibrosis (MF) and Substantial Splenomegaly Kiladjian et al ASH 2020 2576   </vt:lpstr>
      <vt:lpstr>SV responses for patients on fedratinib by baseline plt:  50-99 x 109/L Low PLT or &gt;100 x 109/l High PLT   </vt:lpstr>
      <vt:lpstr>Comparative Effectiveness of Fedratinib and Pacritinib for the Treatment of Myelofibrosis in Patients with Low Platelet Counts: A Simulated Treatment Comparison Study        Daniele et al ASH 2021 5034  </vt:lpstr>
      <vt:lpstr>Clinical Outcomes at 3 and 6 Months of Fedratinib Therapy Following Prior Ruxolitinib Failure: Real-World Assessment of Spleen, Symptoms, and Hematologic Response   Mascarenhas et al ASH 2021 1980 </vt:lpstr>
      <vt:lpstr>Overall and progression-free survival in patients treated with fedratinib as first-line myelofibrosis therapy and after prior ruxolitinib: results from the JAKARTA and JAKARTA2 trials</vt:lpstr>
      <vt:lpstr>Real-World Outcomes with Fedratinib Therapy in Patients Who Discontinued Ruxolitinib for Primary Myelofibrosis Passamonti, et al ASH 2021 3645  </vt:lpstr>
      <vt:lpstr>PowerPoint Presentation</vt:lpstr>
      <vt:lpstr>What was new at ASH?</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Improved Treatment Options”  JAK Therapy &amp; Beyond in Clinical Trials</dc:title>
  <dc:creator>Komrokji, Rami</dc:creator>
  <cp:lastModifiedBy>Harrison Claire</cp:lastModifiedBy>
  <cp:revision>162</cp:revision>
  <dcterms:created xsi:type="dcterms:W3CDTF">2019-08-29T21:39:27Z</dcterms:created>
  <dcterms:modified xsi:type="dcterms:W3CDTF">2023-02-15T08:38:16Z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nDIP File ID">
    <vt:lpwstr>c13dcd92-8dc5-461a-a480-497592e47cf8</vt:lpwstr>
  </property>
</Properties>
</file>